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Prasundas99/c9abf1ef904ca5f35f970147d0d615a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 R DAS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4132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N R DAS\Desktop\2.PNG"/>
          <p:cNvPicPr>
            <a:picLocks noChangeAspect="1" noChangeArrowheads="1"/>
          </p:cNvPicPr>
          <p:nvPr/>
        </p:nvPicPr>
        <p:blipFill>
          <a:blip r:embed="rId2"/>
          <a:srcRect l="2569" r="1107" b="1316"/>
          <a:stretch>
            <a:fillRect/>
          </a:stretch>
        </p:blipFill>
        <p:spPr bwMode="auto">
          <a:xfrm>
            <a:off x="0" y="0"/>
            <a:ext cx="11430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N R DAS\Desktop\3.PNG"/>
          <p:cNvPicPr>
            <a:picLocks noChangeAspect="1" noChangeArrowheads="1"/>
          </p:cNvPicPr>
          <p:nvPr/>
        </p:nvPicPr>
        <p:blipFill>
          <a:blip r:embed="rId2"/>
          <a:srcRect l="1414" t="2222" r="4568"/>
          <a:stretch>
            <a:fillRect/>
          </a:stretch>
        </p:blipFill>
        <p:spPr bwMode="auto">
          <a:xfrm>
            <a:off x="-228600" y="-152400"/>
            <a:ext cx="10134600" cy="701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N R DAS\Desktop\4.PNG"/>
          <p:cNvPicPr>
            <a:picLocks noChangeAspect="1" noChangeArrowheads="1"/>
          </p:cNvPicPr>
          <p:nvPr/>
        </p:nvPicPr>
        <p:blipFill>
          <a:blip r:embed="rId2"/>
          <a:srcRect l="1803" r="2611"/>
          <a:stretch>
            <a:fillRect/>
          </a:stretch>
        </p:blipFill>
        <p:spPr bwMode="auto">
          <a:xfrm>
            <a:off x="0" y="0"/>
            <a:ext cx="969264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N R DAS\Desktop\5.PNG"/>
          <p:cNvPicPr>
            <a:picLocks noChangeAspect="1" noChangeArrowheads="1"/>
          </p:cNvPicPr>
          <p:nvPr/>
        </p:nvPicPr>
        <p:blipFill>
          <a:blip r:embed="rId2"/>
          <a:srcRect l="2439" r="243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 descr="C:\Users\N R DAS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1"/>
            <a:ext cx="91440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Cheatsheet</a:t>
            </a:r>
            <a:r>
              <a:rPr lang="en-US" dirty="0" smtClean="0"/>
              <a:t>:</a:t>
            </a:r>
          </a:p>
          <a:p>
            <a:pPr lvl="1"/>
            <a:r>
              <a:rPr lang="en-US" smtClean="0">
                <a:hlinkClick r:id="rId2"/>
              </a:rPr>
              <a:t>https</a:t>
            </a:r>
            <a:r>
              <a:rPr lang="en-US" smtClean="0">
                <a:hlinkClick r:id="rId2"/>
              </a:rPr>
              <a:t>://</a:t>
            </a:r>
            <a:r>
              <a:rPr lang="en-US" smtClean="0">
                <a:hlinkClick r:id="rId2"/>
              </a:rPr>
              <a:t>gist.github.com/Prasundas99/c9abf1ef904ca5f35f970147d0d615a7</a:t>
            </a:r>
            <a:endParaRPr lang="en-US" smtClean="0"/>
          </a:p>
          <a:p>
            <a:pPr lvl="1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NRDAS</dc:creator>
  <cp:lastModifiedBy>N R DAS</cp:lastModifiedBy>
  <cp:revision>5</cp:revision>
  <dcterms:created xsi:type="dcterms:W3CDTF">2006-08-16T00:00:00Z</dcterms:created>
  <dcterms:modified xsi:type="dcterms:W3CDTF">2021-04-18T08:05:43Z</dcterms:modified>
</cp:coreProperties>
</file>