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59" r:id="rId4"/>
    <p:sldId id="261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1C051-25C2-8A45-B792-BA182BCC201B}" v="14" dt="2022-03-26T05:47:0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95345"/>
  </p:normalViewPr>
  <p:slideViewPr>
    <p:cSldViewPr snapToGrid="0" snapToObjects="1">
      <p:cViewPr varScale="1">
        <p:scale>
          <a:sx n="95" d="100"/>
          <a:sy n="95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6411C051-25C2-8A45-B792-BA182BCC201B}"/>
    <pc:docChg chg="custSel addSld modSld">
      <pc:chgData name="Vipul Arora" userId="9a2bdcac-aec0-4507-8ae0-d8bd7f30abe3" providerId="ADAL" clId="{6411C051-25C2-8A45-B792-BA182BCC201B}" dt="2022-03-26T05:47:13.124" v="157" actId="6549"/>
      <pc:docMkLst>
        <pc:docMk/>
      </pc:docMkLst>
      <pc:sldChg chg="modSp new mod">
        <pc:chgData name="Vipul Arora" userId="9a2bdcac-aec0-4507-8ae0-d8bd7f30abe3" providerId="ADAL" clId="{6411C051-25C2-8A45-B792-BA182BCC201B}" dt="2022-03-26T05:46:25.933" v="137" actId="20577"/>
        <pc:sldMkLst>
          <pc:docMk/>
          <pc:sldMk cId="1526099917" sldId="266"/>
        </pc:sldMkLst>
        <pc:spChg chg="mod">
          <ac:chgData name="Vipul Arora" userId="9a2bdcac-aec0-4507-8ae0-d8bd7f30abe3" providerId="ADAL" clId="{6411C051-25C2-8A45-B792-BA182BCC201B}" dt="2022-03-22T13:21:42.919" v="38" actId="20577"/>
          <ac:spMkLst>
            <pc:docMk/>
            <pc:sldMk cId="1526099917" sldId="266"/>
            <ac:spMk id="2" creationId="{AD01A80A-8381-A24F-BAD1-A110C9DD71B5}"/>
          </ac:spMkLst>
        </pc:spChg>
        <pc:spChg chg="mod">
          <ac:chgData name="Vipul Arora" userId="9a2bdcac-aec0-4507-8ae0-d8bd7f30abe3" providerId="ADAL" clId="{6411C051-25C2-8A45-B792-BA182BCC201B}" dt="2022-03-26T05:46:25.933" v="137" actId="20577"/>
          <ac:spMkLst>
            <pc:docMk/>
            <pc:sldMk cId="1526099917" sldId="266"/>
            <ac:spMk id="3" creationId="{DE50A16B-07D4-3546-B8E7-1F27AF26588F}"/>
          </ac:spMkLst>
        </pc:spChg>
      </pc:sldChg>
      <pc:sldChg chg="modSp new mod">
        <pc:chgData name="Vipul Arora" userId="9a2bdcac-aec0-4507-8ae0-d8bd7f30abe3" providerId="ADAL" clId="{6411C051-25C2-8A45-B792-BA182BCC201B}" dt="2022-03-26T05:47:13.124" v="157" actId="6549"/>
        <pc:sldMkLst>
          <pc:docMk/>
          <pc:sldMk cId="3641782024" sldId="267"/>
        </pc:sldMkLst>
        <pc:spChg chg="mod">
          <ac:chgData name="Vipul Arora" userId="9a2bdcac-aec0-4507-8ae0-d8bd7f30abe3" providerId="ADAL" clId="{6411C051-25C2-8A45-B792-BA182BCC201B}" dt="2022-03-26T05:46:31.831" v="144" actId="20577"/>
          <ac:spMkLst>
            <pc:docMk/>
            <pc:sldMk cId="3641782024" sldId="267"/>
            <ac:spMk id="2" creationId="{E0E35A76-E844-BF4C-8805-F5C6BB117B8E}"/>
          </ac:spMkLst>
        </pc:spChg>
        <pc:spChg chg="mod">
          <ac:chgData name="Vipul Arora" userId="9a2bdcac-aec0-4507-8ae0-d8bd7f30abe3" providerId="ADAL" clId="{6411C051-25C2-8A45-B792-BA182BCC201B}" dt="2022-03-26T05:47:13.124" v="157" actId="6549"/>
          <ac:spMkLst>
            <pc:docMk/>
            <pc:sldMk cId="3641782024" sldId="267"/>
            <ac:spMk id="3" creationId="{CF9A9194-4362-E941-9B15-AC100347B3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67E5B6-5AF2-CF41-B73E-FCBB68B39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F7256-134E-9B4E-A149-5241335396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75C9-7755-B74F-BD12-A06BC5486E3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A5F26-9634-5145-904B-62224BCB2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005C8-1B5F-B64B-8F17-3A42C9F10E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1B4F-E4AA-E942-B63E-D97A3A5EA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1F38-FFC6-F44B-BFB8-870ECE63464A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8D0A-F381-2A45-88C8-91819AED8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3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8FF1D01-6012-0E46-B1A3-9C9200689E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4776154"/>
            <a:ext cx="2081846" cy="2081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03338-3749-5944-B3A5-93F6901D0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0070C0"/>
                </a:solidFill>
                <a:latin typeface="Cooper Black" panose="0208090404030B020404" pitchFamily="18" charset="77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9CE92-C9EF-834B-9FE4-E3E2D0AED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630"/>
            <a:ext cx="9144000" cy="133817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C337-DD9B-DC48-82AF-7ACDE08A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AE1D-6C43-E249-AD83-F0A9E8F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FA4E473-9F5A-624E-8519-0893EF4288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3902" y="5066552"/>
            <a:ext cx="1338169" cy="13381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560102-291F-0742-AB5E-15FEBD4A3B7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50318"/>
            <a:ext cx="9144000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35D2-D004-A34F-BFB8-B6B8AC9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3A968-6F6F-6046-91AE-467666306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37AF-1C47-844C-9948-041B8A20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E938-5AD0-2B4D-94FD-69D4A0B2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95A44-B7E2-414B-B0FD-ACC19455E1C6}" type="datetime1">
              <a:rPr lang="en-IN" smtClean="0"/>
              <a:t>26/03/22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824D-E300-1149-B838-8F7D64B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562D-0306-5A4D-A154-2501A39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05D9-98E8-DF4F-8DBF-7BDC5430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816D-C9D4-7A4C-8A11-D4491965A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B8DF-F262-2446-AC94-4F14C4F9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B60CD-929F-5446-99FD-FD3E97B9684D}" type="datetime1">
              <a:rPr lang="en-IN" smtClean="0"/>
              <a:t>26/03/22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9F7C-FACC-6F42-A4F7-68227C80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B3AB-F235-AF4B-8306-CDD4C3FA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71FE7D-F184-1A45-810E-2D72E1335904}"/>
              </a:ext>
            </a:extLst>
          </p:cNvPr>
          <p:cNvCxnSpPr/>
          <p:nvPr userDrawn="1"/>
        </p:nvCxnSpPr>
        <p:spPr>
          <a:xfrm>
            <a:off x="782170" y="1160665"/>
            <a:ext cx="10627659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2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27DE-C036-984B-B31F-C9CB2CAFD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FBA0-98E6-204F-9873-73C13892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F134-E84F-C345-AEC6-35F40285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77197-50EC-A748-B632-B821A436B13E}" type="datetime1">
              <a:rPr lang="en-IN" smtClean="0"/>
              <a:t>26/03/22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5FFB-C4F7-D447-903E-3EB3CA59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7A80-AF73-1348-83B0-1A9BC17E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DD8-291A-1D4B-880B-BEAD8134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A5EC-F90F-9D48-970F-28D737C0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buFont typeface="Arial" panose="020B0604020202020204" pitchFamily="34" charset="0"/>
              <a:buChar char="•"/>
              <a:tabLst/>
              <a:defRPr/>
            </a:lvl1pPr>
            <a:lvl2pPr marL="714375" indent="-257175">
              <a:buFont typeface="Arial" panose="020B0604020202020204" pitchFamily="34" charset="0"/>
              <a:buChar char="•"/>
              <a:tabLst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E84E-8338-E744-9B06-240F9A2A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E234A-0821-7D41-8956-4360208CAADC}" type="datetime1">
              <a:rPr lang="en-IN" smtClean="0"/>
              <a:t>26/03/22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8D94-FF88-BC4F-A00D-0E367A6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9A1D-84A5-474F-9CF3-0A5AFC2B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4114F8-F55E-3C4F-9931-4D70900CB48C}"/>
              </a:ext>
            </a:extLst>
          </p:cNvPr>
          <p:cNvCxnSpPr/>
          <p:nvPr userDrawn="1"/>
        </p:nvCxnSpPr>
        <p:spPr>
          <a:xfrm>
            <a:off x="782170" y="1160665"/>
            <a:ext cx="10627659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CQ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DD8-291A-1D4B-880B-BEAD8134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A5EC-F90F-9D48-970F-28D737C0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buFont typeface="Wingdings" pitchFamily="2" charset="2"/>
              <a:buChar char="q"/>
              <a:tabLst/>
              <a:defRPr/>
            </a:lvl1pPr>
            <a:lvl2pPr marL="714375" indent="-257175">
              <a:buFont typeface="Arial" panose="020B0604020202020204" pitchFamily="34" charset="0"/>
              <a:buChar char="•"/>
              <a:tabLst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E84E-8338-E744-9B06-240F9A2A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E234A-0821-7D41-8956-4360208CAADC}" type="datetime1">
              <a:rPr lang="en-IN" smtClean="0"/>
              <a:t>26/03/22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8D94-FF88-BC4F-A00D-0E367A6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9A1D-84A5-474F-9CF3-0A5AFC2B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4114F8-F55E-3C4F-9931-4D70900CB48C}"/>
              </a:ext>
            </a:extLst>
          </p:cNvPr>
          <p:cNvCxnSpPr/>
          <p:nvPr userDrawn="1"/>
        </p:nvCxnSpPr>
        <p:spPr>
          <a:xfrm>
            <a:off x="782170" y="1160665"/>
            <a:ext cx="10627659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52A-787C-7246-8E26-5709E48E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ED0A-B33B-C04B-8FEC-F12DDD7A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F81E-EB4A-B14E-A56F-620C148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87D316-C95D-F342-8C5F-DC2B7015E9D9}" type="datetime1">
              <a:rPr lang="en-IN" smtClean="0"/>
              <a:t>26/03/22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F118-E6F7-3E45-80A6-E0179FFB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A525-9DC6-664F-8A21-0588C67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3CD-107E-4E47-A96C-32D62511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E071-C18F-C345-8E3E-575751F8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2401-60C5-6341-A44A-6CFEE1A3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48EB-F879-614B-9D28-3A057031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1340BA-D701-E746-82A9-AF434B76E684}" type="datetime1">
              <a:rPr lang="en-IN" smtClean="0"/>
              <a:t>26/03/22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F48A-14E5-4C4B-9E91-C03D44B9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D6475-EAB1-ED42-A279-89A8D651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E5DF7-90BA-D74A-88D5-5670A8901828}"/>
              </a:ext>
            </a:extLst>
          </p:cNvPr>
          <p:cNvCxnSpPr/>
          <p:nvPr userDrawn="1"/>
        </p:nvCxnSpPr>
        <p:spPr>
          <a:xfrm>
            <a:off x="782170" y="1160665"/>
            <a:ext cx="10627659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70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9F8C-2267-5E43-85D9-7458B702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3885-044D-8844-BE3A-A00863F0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4A9E-2DE5-9842-B7C6-21E2F6A7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139E8-A385-374B-94D1-8A45E1CC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2328C-C50C-B049-B597-F3FF020E7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65C7E-EBD2-1741-8507-7E4B4D15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16FBB9-9AC0-D742-B31A-D9CA86B097E4}" type="datetime1">
              <a:rPr lang="en-IN" smtClean="0"/>
              <a:t>26/03/22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CFB61-2E8C-A64B-BE59-9D95310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8D8B4-9EF6-0140-B0F0-CAB6420E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9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381B-8955-D84C-B0BE-135A31AC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4935B-63DB-BC41-96FF-CCA2D7C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3079E5-7D9D-2B40-9EA4-77CFEF2B87AA}" type="datetime1">
              <a:rPr lang="en-IN" smtClean="0"/>
              <a:t>26/03/22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0D6E-04A5-F943-ACD2-FE5AC10B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1F7D5-9016-5343-A638-34CD1B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2479C8-74C5-A748-BEAD-F79D0DC286C3}"/>
              </a:ext>
            </a:extLst>
          </p:cNvPr>
          <p:cNvCxnSpPr/>
          <p:nvPr userDrawn="1"/>
        </p:nvCxnSpPr>
        <p:spPr>
          <a:xfrm>
            <a:off x="782170" y="1160665"/>
            <a:ext cx="10627659" cy="0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DC301-E785-2F46-AC01-60B605A3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962A3C-7CF1-EB4C-A7D3-0813F997DDEA}" type="datetime1">
              <a:rPr lang="en-IN" smtClean="0"/>
              <a:t>26/03/22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42211-E1BB-A740-A88D-760FC8FC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E9512-686A-9A44-96DE-E0870AC3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820-BFD2-5A44-B80F-5E739D84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8CF9-EFAF-E14E-A628-779D7419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9FC41-6E5B-A048-9570-96BD9767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A49E-5341-4B46-944F-07BE31F7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D2ACF9-7099-BB48-9971-08859C88EA86}" type="datetime1">
              <a:rPr lang="en-IN" smtClean="0"/>
              <a:t>26/03/22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42206-C5C5-AE48-B925-CD58E4D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29A0-C6F1-3648-92F7-2A18BDF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0950E-37E5-5C4B-93E4-6C306AE3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594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C4BF-6056-9C41-BB12-44495FAE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8294"/>
            <a:ext cx="10515600" cy="46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7811-523B-C44E-ACEE-C7E144CDA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37DB-74FC-9641-A789-3DB58802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B9D3-52A9-9942-94AF-0AF1029971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BAE95-8B00-1A4A-8A6D-F128F1ADEFA3}"/>
              </a:ext>
            </a:extLst>
          </p:cNvPr>
          <p:cNvSpPr/>
          <p:nvPr userDrawn="1"/>
        </p:nvSpPr>
        <p:spPr>
          <a:xfrm>
            <a:off x="-134471" y="0"/>
            <a:ext cx="263563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FE6C976-FF8B-F24F-9122-D9E4B6514A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46000"/>
          </a:blip>
          <a:srcRect b="44600"/>
          <a:stretch/>
        </p:blipFill>
        <p:spPr>
          <a:xfrm>
            <a:off x="838200" y="6412349"/>
            <a:ext cx="1133119" cy="2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70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50000"/>
        </a:lnSpc>
        <a:spcBef>
          <a:spcPts val="1000"/>
        </a:spcBef>
        <a:buClr>
          <a:srgbClr val="C00000"/>
        </a:buClr>
        <a:buSzPct val="120000"/>
        <a:buFont typeface="Arial" panose="020B0604020202020204" pitchFamily="34" charset="0"/>
        <a:buChar char="•"/>
        <a:tabLst/>
        <a:defRPr sz="3200" b="0" i="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714375" indent="-257175" algn="l" defTabSz="914400" rtl="0" eaLnBrk="1" latinLnBrk="0" hangingPunct="1">
        <a:lnSpc>
          <a:spcPct val="150000"/>
        </a:lnSpc>
        <a:spcBef>
          <a:spcPts val="500"/>
        </a:spcBef>
        <a:buClr>
          <a:srgbClr val="00B050"/>
        </a:buClr>
        <a:buSzPct val="120000"/>
        <a:buFont typeface="Arial" panose="020B0604020202020204" pitchFamily="34" charset="0"/>
        <a:buChar char="•"/>
        <a:tabLst/>
        <a:defRPr sz="2800" b="0" i="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70C0"/>
        </a:buClr>
        <a:buSzPct val="12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7030A0"/>
        </a:buClr>
        <a:buSzPct val="12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case.community/challenge2022/task-sound-event-detection-in-domestic-environm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2011" TargetMode="External"/><Relationship Id="rId2" Type="http://schemas.openxmlformats.org/officeDocument/2006/relationships/hyperlink" Target="https://dcase.community/documents/workshop2021/proceedings/DCASE2021Workshop_Park_3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case.community/documents/challenge2020/technical_reports/DCASE2020_Miyazaki_10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nsalamon.com/uploads/4/3/9/4/4394963/wang_continual_fewshot_audio_icassp_2021.pdf" TargetMode="External"/><Relationship Id="rId2" Type="http://schemas.openxmlformats.org/officeDocument/2006/relationships/hyperlink" Target="https://arxiv.org/pdf/2002.09143.pdf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-separation.github.io/tutorial/land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unvoicedsoundseparation/mir-1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edings.mlr.press/v119/jayaram20a/jayaram20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jukebox/" TargetMode="External"/><Relationship Id="rId2" Type="http://schemas.openxmlformats.org/officeDocument/2006/relationships/hyperlink" Target="https://www.tensorflow.org/tutorials/audio/music_gen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enta.tensorflow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forum?id=H1xQVn09F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A4D-6596-324B-BE03-BFE805816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D766-6C62-B449-AB23-1B5B82369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Vipul Arora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FA1B-405C-D245-947E-494C22C9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5F7C-CC1D-6B4A-AE5E-78C4EC66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Audio Event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73E5-1570-5D4D-ADB9-1B540F4D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https://dcase.community/challenge2022/task-sound-event-detection-in-domestic-environments</a:t>
            </a:r>
            <a:r>
              <a:rPr lang="en-US" dirty="0"/>
              <a:t> </a:t>
            </a:r>
          </a:p>
          <a:p>
            <a:r>
              <a:rPr lang="en-US" dirty="0"/>
              <a:t>Dataset: see link above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Select an existing paper on ML</a:t>
            </a:r>
          </a:p>
          <a:p>
            <a:pPr lvl="1"/>
            <a:r>
              <a:rPr lang="en-US" dirty="0"/>
              <a:t>Apply it to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05DC9-494A-984F-911B-F82EC1E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564-BAC3-9346-A1D1-666B7C5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D27-D7A0-704D-97F5-23E304F7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tooltip="https://dcase.community/documents/workshop2021/proceedings/dcase2021workshop_park_39.pdf"/>
              </a:rPr>
              <a:t>https://dcase.community/documents/workshop2021/proceedings/DCASE2021Workshop_Park_39.pdf</a:t>
            </a:r>
            <a:endParaRPr lang="en-IN" dirty="0"/>
          </a:p>
          <a:p>
            <a:r>
              <a:rPr lang="en-IN" u="sng" dirty="0">
                <a:hlinkClick r:id="rId3" tooltip="https://arxiv.org/abs/2110.02011-"/>
              </a:rPr>
              <a:t>https://arxiv.org/abs/2110.02011</a:t>
            </a:r>
            <a:endParaRPr lang="en-IN" u="sng" dirty="0"/>
          </a:p>
          <a:p>
            <a:r>
              <a:rPr lang="en-IN" u="sng" dirty="0">
                <a:hlinkClick r:id="rId4" tooltip="https://dcase.community/documents/challenge2020/technical_reports/dcase2020_miyazaki_108.pdf"/>
              </a:rPr>
              <a:t>https://dcase.community/documents/challenge2020/technical_reports/DCASE2020_Miyazaki_108.pdf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E78B-CD6C-E74A-8644-E324DD80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564-BAC3-9346-A1D1-666B7C5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D27-D7A0-704D-97F5-23E304F7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hlinkClick r:id="rId2" tooltip="https://arxiv.org/pdf/2002.09143.pdf-"/>
              </a:rPr>
              <a:t>https://arxiv.org/pdf/2002.09143.pdf</a:t>
            </a:r>
            <a:endParaRPr lang="en-IN" dirty="0">
              <a:hlinkClick r:id="rId3" tooltip="https://www.justinsalamon.com/uploads/4/3/9/4/4394963/wang_continual_fewshot_audio_icassp_2021.pdf"/>
            </a:endParaRPr>
          </a:p>
          <a:p>
            <a:r>
              <a:rPr lang="en-IN" dirty="0">
                <a:hlinkClick r:id="rId3" tooltip="https://www.justinsalamon.com/uploads/4/3/9/4/4394963/wang_continual_fewshot_audio_icassp_2021.pdf"/>
              </a:rPr>
              <a:t>https://www.justinsalamon.com/uploads/4/3/9/4/4394963/wang_continual_fewshot_audio_icassp_2021.pdf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E78B-CD6C-E74A-8644-E324DD80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parating of musical signals.">
            <a:extLst>
              <a:ext uri="{FF2B5EF4-FFF2-40B4-BE49-F238E27FC236}">
                <a16:creationId xmlns:a16="http://schemas.microsoft.com/office/drawing/2014/main" id="{7A958DE2-28C1-DF47-BC75-263458E5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57" y="2918823"/>
            <a:ext cx="8044765" cy="36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327B9-7EBE-3740-978A-C1970867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Audio Source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C95B-BFC7-AF44-A293-10C4401C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https://source-separation.github.io/tutorial/landing.html</a:t>
            </a:r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4"/>
              </a:rPr>
              <a:t>MIR-1k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EA2C0-8E5C-824A-9F48-0037F40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3DF4-E253-0948-98C6-790CE5DB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1EE7-A06E-6244-AA92-82F9219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http://proceedings.mlr.press/v119/jayaram20a/jayaram20a.pdf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472EB-3437-784E-81EF-8354557B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80A-8381-A24F-BAD1-A110C9DD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Music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A16B-07D4-3546-B8E7-1F27AF26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music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https://www.tensorflow.org/tutorials/audio/music_generation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https://openai.com/blog/jukebox/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https://magenta.tensorflow.org/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DB2E4-6E67-E443-AE6E-F65FC43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5A76-E844-BF4C-8805-F5C6BB1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9194-4362-E941-9B15-AC100347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GANSynth</a:t>
            </a:r>
            <a:r>
              <a:rPr lang="en-US" dirty="0"/>
              <a:t>: Adversarial Neural Audio Synthesis </a:t>
            </a:r>
            <a:r>
              <a:rPr lang="en-US" dirty="0">
                <a:hlinkClick r:id="rId2"/>
              </a:rPr>
              <a:t>https://openreview.net/forum?id=H1xQVn09FX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40DC5-E4A6-3240-A742-FAA3502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E5AE-0522-F04F-B367-18C427A4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4A12-0877-5343-9DB6-AC66A8C3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your</a:t>
            </a:r>
          </a:p>
          <a:p>
            <a:pPr lvl="1"/>
            <a:r>
              <a:rPr lang="en-US" dirty="0"/>
              <a:t>Report</a:t>
            </a:r>
          </a:p>
          <a:p>
            <a:pPr lvl="1"/>
            <a:r>
              <a:rPr lang="en-US" dirty="0"/>
              <a:t>Codes</a:t>
            </a:r>
          </a:p>
          <a:p>
            <a:r>
              <a:rPr lang="en-US" dirty="0"/>
              <a:t>Present your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77ABA-D10B-6D4C-835B-51839368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B9D3-52A9-9942-94AF-0AF102997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347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Draw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havlab" id="{B58EC3BB-59F3-4A4C-A7B2-24829515831D}" vid="{14BB6F69-F112-744D-BBFE-9E03EEC9F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classDraw2</Template>
  <TotalTime>413</TotalTime>
  <Words>246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Cooper Black</vt:lpstr>
      <vt:lpstr>Wingdings</vt:lpstr>
      <vt:lpstr>classDraw2</vt:lpstr>
      <vt:lpstr>Projects</vt:lpstr>
      <vt:lpstr>Problem 1: Audio Event Detection</vt:lpstr>
      <vt:lpstr>Transformer Based Models</vt:lpstr>
      <vt:lpstr>Few Shot Learning</vt:lpstr>
      <vt:lpstr>Problem 2: Audio Source Separation</vt:lpstr>
      <vt:lpstr>Using GANs</vt:lpstr>
      <vt:lpstr>Problem 3: Music Generation</vt:lpstr>
      <vt:lpstr>Papers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Vipul Arora</dc:creator>
  <cp:lastModifiedBy>Vipul Arora</cp:lastModifiedBy>
  <cp:revision>2</cp:revision>
  <dcterms:created xsi:type="dcterms:W3CDTF">2022-03-21T04:58:50Z</dcterms:created>
  <dcterms:modified xsi:type="dcterms:W3CDTF">2022-03-26T05:47:18Z</dcterms:modified>
</cp:coreProperties>
</file>