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sldIdLst>
    <p:sldId id="256" r:id="rId2"/>
    <p:sldId id="257" r:id="rId3"/>
    <p:sldId id="264" r:id="rId4"/>
    <p:sldId id="266" r:id="rId5"/>
    <p:sldId id="260" r:id="rId6"/>
    <p:sldId id="267" r:id="rId7"/>
    <p:sldId id="261" r:id="rId8"/>
    <p:sldId id="268" r:id="rId9"/>
    <p:sldId id="262" r:id="rId10"/>
    <p:sldId id="269" r:id="rId11"/>
    <p:sldId id="263" r:id="rId12"/>
    <p:sldId id="265" r:id="rId13"/>
    <p:sldId id="270" r:id="rId14"/>
    <p:sldId id="271"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5AF60E-D1F9-4F3A-A65D-1CD460C340A7}" v="1333" dt="2022-07-24T05:13:02.047"/>
    <p1510:client id="{47EC3BF0-1CE0-411E-B21E-0F3C656B343F}" v="469" dt="2022-07-23T22:52:52.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75F584-868B-4320-A81A-E7F47FB8F85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C5B4588-938E-4D08-A3C8-ABFE89E09692}">
      <dgm:prSet/>
      <dgm:spPr/>
      <dgm:t>
        <a:bodyPr/>
        <a:lstStyle/>
        <a:p>
          <a:r>
            <a:rPr lang="en-US"/>
            <a:t>Python(Jupyter) </a:t>
          </a:r>
        </a:p>
      </dgm:t>
    </dgm:pt>
    <dgm:pt modelId="{29848252-91B4-4EBF-B1EB-D38DBDE1EC6C}" type="parTrans" cxnId="{FC916D06-5287-4E9D-A7ED-4B515300ED72}">
      <dgm:prSet/>
      <dgm:spPr/>
      <dgm:t>
        <a:bodyPr/>
        <a:lstStyle/>
        <a:p>
          <a:endParaRPr lang="en-US"/>
        </a:p>
      </dgm:t>
    </dgm:pt>
    <dgm:pt modelId="{D09B476F-D5E0-42FD-8948-45E196D64DC1}" type="sibTrans" cxnId="{FC916D06-5287-4E9D-A7ED-4B515300ED72}">
      <dgm:prSet/>
      <dgm:spPr/>
      <dgm:t>
        <a:bodyPr/>
        <a:lstStyle/>
        <a:p>
          <a:endParaRPr lang="en-US"/>
        </a:p>
      </dgm:t>
    </dgm:pt>
    <dgm:pt modelId="{8172E008-1E7F-41B4-8419-0163598A01A0}">
      <dgm:prSet/>
      <dgm:spPr/>
      <dgm:t>
        <a:bodyPr/>
        <a:lstStyle/>
        <a:p>
          <a:r>
            <a:rPr lang="en-US"/>
            <a:t>NumPy</a:t>
          </a:r>
        </a:p>
      </dgm:t>
    </dgm:pt>
    <dgm:pt modelId="{2A4183D8-E8B4-4AC7-AB84-0E49F9C93246}" type="parTrans" cxnId="{9140FB85-4669-4651-B5C7-0A9BAF818BF5}">
      <dgm:prSet/>
      <dgm:spPr/>
      <dgm:t>
        <a:bodyPr/>
        <a:lstStyle/>
        <a:p>
          <a:endParaRPr lang="en-US"/>
        </a:p>
      </dgm:t>
    </dgm:pt>
    <dgm:pt modelId="{FA3F8AA7-A5F4-4CEC-A7A9-81DDF95086F8}" type="sibTrans" cxnId="{9140FB85-4669-4651-B5C7-0A9BAF818BF5}">
      <dgm:prSet/>
      <dgm:spPr/>
      <dgm:t>
        <a:bodyPr/>
        <a:lstStyle/>
        <a:p>
          <a:endParaRPr lang="en-US"/>
        </a:p>
      </dgm:t>
    </dgm:pt>
    <dgm:pt modelId="{3CBEBA32-FF5B-4121-AD36-9239ED480CD6}">
      <dgm:prSet/>
      <dgm:spPr/>
      <dgm:t>
        <a:bodyPr/>
        <a:lstStyle/>
        <a:p>
          <a:r>
            <a:rPr lang="en-US"/>
            <a:t>Pandas</a:t>
          </a:r>
        </a:p>
      </dgm:t>
    </dgm:pt>
    <dgm:pt modelId="{53045273-95A2-49C4-97D7-1BFB1C3F10B6}" type="parTrans" cxnId="{30132AE5-3E39-452D-995F-791017A88F3E}">
      <dgm:prSet/>
      <dgm:spPr/>
      <dgm:t>
        <a:bodyPr/>
        <a:lstStyle/>
        <a:p>
          <a:endParaRPr lang="en-US"/>
        </a:p>
      </dgm:t>
    </dgm:pt>
    <dgm:pt modelId="{5303E019-175A-4B77-816E-4AF420B02740}" type="sibTrans" cxnId="{30132AE5-3E39-452D-995F-791017A88F3E}">
      <dgm:prSet/>
      <dgm:spPr/>
      <dgm:t>
        <a:bodyPr/>
        <a:lstStyle/>
        <a:p>
          <a:endParaRPr lang="en-US"/>
        </a:p>
      </dgm:t>
    </dgm:pt>
    <dgm:pt modelId="{BCC0B62B-3742-4F3F-9FFC-7C66FED14E68}">
      <dgm:prSet/>
      <dgm:spPr/>
      <dgm:t>
        <a:bodyPr/>
        <a:lstStyle/>
        <a:p>
          <a:r>
            <a:rPr lang="en-US"/>
            <a:t>Sklearn</a:t>
          </a:r>
        </a:p>
      </dgm:t>
    </dgm:pt>
    <dgm:pt modelId="{1CBA4670-CCE8-4F20-B90E-7BB117AFBFCE}" type="parTrans" cxnId="{2B242A75-C18A-4D2F-A0AA-125E97E4191F}">
      <dgm:prSet/>
      <dgm:spPr/>
      <dgm:t>
        <a:bodyPr/>
        <a:lstStyle/>
        <a:p>
          <a:endParaRPr lang="en-US"/>
        </a:p>
      </dgm:t>
    </dgm:pt>
    <dgm:pt modelId="{E2B2E418-83D3-4665-AD24-E0EFEAE65911}" type="sibTrans" cxnId="{2B242A75-C18A-4D2F-A0AA-125E97E4191F}">
      <dgm:prSet/>
      <dgm:spPr/>
      <dgm:t>
        <a:bodyPr/>
        <a:lstStyle/>
        <a:p>
          <a:endParaRPr lang="en-US"/>
        </a:p>
      </dgm:t>
    </dgm:pt>
    <dgm:pt modelId="{5594CEAD-B51B-490E-8D42-FAC554D4D716}">
      <dgm:prSet/>
      <dgm:spPr/>
      <dgm:t>
        <a:bodyPr/>
        <a:lstStyle/>
        <a:p>
          <a:r>
            <a:rPr lang="en-US"/>
            <a:t>Matplotlib</a:t>
          </a:r>
        </a:p>
      </dgm:t>
    </dgm:pt>
    <dgm:pt modelId="{4FE13584-FEB7-445C-B2DE-9F3F1B0AFE29}" type="parTrans" cxnId="{E1E4C262-1792-4166-8F38-EA93E6A9D6A2}">
      <dgm:prSet/>
      <dgm:spPr/>
      <dgm:t>
        <a:bodyPr/>
        <a:lstStyle/>
        <a:p>
          <a:endParaRPr lang="en-US"/>
        </a:p>
      </dgm:t>
    </dgm:pt>
    <dgm:pt modelId="{71640D6D-7E4C-4D6F-99B1-30AB3702929A}" type="sibTrans" cxnId="{E1E4C262-1792-4166-8F38-EA93E6A9D6A2}">
      <dgm:prSet/>
      <dgm:spPr/>
      <dgm:t>
        <a:bodyPr/>
        <a:lstStyle/>
        <a:p>
          <a:endParaRPr lang="en-US"/>
        </a:p>
      </dgm:t>
    </dgm:pt>
    <dgm:pt modelId="{8BA174E5-2E07-4851-B577-AB3FCB263B53}">
      <dgm:prSet/>
      <dgm:spPr/>
      <dgm:t>
        <a:bodyPr/>
        <a:lstStyle/>
        <a:p>
          <a:r>
            <a:rPr lang="en-US"/>
            <a:t>Seaborn</a:t>
          </a:r>
        </a:p>
      </dgm:t>
    </dgm:pt>
    <dgm:pt modelId="{281406D1-210E-4CA7-B575-4DF9EAADCD4F}" type="parTrans" cxnId="{46C12171-4900-45EE-89F1-883153CDDB8C}">
      <dgm:prSet/>
      <dgm:spPr/>
      <dgm:t>
        <a:bodyPr/>
        <a:lstStyle/>
        <a:p>
          <a:endParaRPr lang="en-US"/>
        </a:p>
      </dgm:t>
    </dgm:pt>
    <dgm:pt modelId="{52CCCF5A-C2B6-4ED7-928D-D41D966FF1DA}" type="sibTrans" cxnId="{46C12171-4900-45EE-89F1-883153CDDB8C}">
      <dgm:prSet/>
      <dgm:spPr/>
      <dgm:t>
        <a:bodyPr/>
        <a:lstStyle/>
        <a:p>
          <a:endParaRPr lang="en-US"/>
        </a:p>
      </dgm:t>
    </dgm:pt>
    <dgm:pt modelId="{E3DED3C0-6A36-493D-9710-A8FB9D748696}">
      <dgm:prSet/>
      <dgm:spPr/>
      <dgm:t>
        <a:bodyPr/>
        <a:lstStyle/>
        <a:p>
          <a:r>
            <a:rPr lang="en-US"/>
            <a:t>Plotly</a:t>
          </a:r>
        </a:p>
      </dgm:t>
    </dgm:pt>
    <dgm:pt modelId="{DFF9EF23-58CC-4199-BA06-87F2D635C24B}" type="parTrans" cxnId="{ED1408E6-005A-404E-ABAA-AE7EAB02BA73}">
      <dgm:prSet/>
      <dgm:spPr/>
      <dgm:t>
        <a:bodyPr/>
        <a:lstStyle/>
        <a:p>
          <a:endParaRPr lang="en-US"/>
        </a:p>
      </dgm:t>
    </dgm:pt>
    <dgm:pt modelId="{74E1E2C9-9F6F-4868-B24A-3EBD6A745CC0}" type="sibTrans" cxnId="{ED1408E6-005A-404E-ABAA-AE7EAB02BA73}">
      <dgm:prSet/>
      <dgm:spPr/>
      <dgm:t>
        <a:bodyPr/>
        <a:lstStyle/>
        <a:p>
          <a:endParaRPr lang="en-US"/>
        </a:p>
      </dgm:t>
    </dgm:pt>
    <dgm:pt modelId="{CF3DE75E-74E8-4592-BD5B-CCD11483E083}">
      <dgm:prSet/>
      <dgm:spPr/>
      <dgm:t>
        <a:bodyPr/>
        <a:lstStyle/>
        <a:p>
          <a:r>
            <a:rPr lang="en-US"/>
            <a:t>Regression Models</a:t>
          </a:r>
        </a:p>
      </dgm:t>
    </dgm:pt>
    <dgm:pt modelId="{468B051C-B4A1-41EE-874B-171A5EC6FA4B}" type="parTrans" cxnId="{31F0A78E-C172-4FA2-B4BD-8A4A7F8843FF}">
      <dgm:prSet/>
      <dgm:spPr/>
      <dgm:t>
        <a:bodyPr/>
        <a:lstStyle/>
        <a:p>
          <a:endParaRPr lang="en-US"/>
        </a:p>
      </dgm:t>
    </dgm:pt>
    <dgm:pt modelId="{A106188F-8375-46B0-846E-128D5A9F68D5}" type="sibTrans" cxnId="{31F0A78E-C172-4FA2-B4BD-8A4A7F8843FF}">
      <dgm:prSet/>
      <dgm:spPr/>
      <dgm:t>
        <a:bodyPr/>
        <a:lstStyle/>
        <a:p>
          <a:endParaRPr lang="en-US"/>
        </a:p>
      </dgm:t>
    </dgm:pt>
    <dgm:pt modelId="{A782D957-B95F-403A-8966-619053FDD336}">
      <dgm:prSet/>
      <dgm:spPr/>
      <dgm:t>
        <a:bodyPr/>
        <a:lstStyle/>
        <a:p>
          <a:r>
            <a:rPr lang="en-US"/>
            <a:t>Ensembling Technique</a:t>
          </a:r>
        </a:p>
      </dgm:t>
    </dgm:pt>
    <dgm:pt modelId="{7FD64CF0-F15C-44C0-A2C2-029ABCA96450}" type="parTrans" cxnId="{D2480806-EAE2-4AA6-A808-7A73A4D06138}">
      <dgm:prSet/>
      <dgm:spPr/>
      <dgm:t>
        <a:bodyPr/>
        <a:lstStyle/>
        <a:p>
          <a:endParaRPr lang="en-US"/>
        </a:p>
      </dgm:t>
    </dgm:pt>
    <dgm:pt modelId="{E6BAEE6C-BA28-4AED-B646-3B28CE77CB45}" type="sibTrans" cxnId="{D2480806-EAE2-4AA6-A808-7A73A4D06138}">
      <dgm:prSet/>
      <dgm:spPr/>
      <dgm:t>
        <a:bodyPr/>
        <a:lstStyle/>
        <a:p>
          <a:endParaRPr lang="en-US"/>
        </a:p>
      </dgm:t>
    </dgm:pt>
    <dgm:pt modelId="{7256F0E5-80BA-4F5C-B893-C6520305FB29}">
      <dgm:prSet/>
      <dgm:spPr/>
      <dgm:t>
        <a:bodyPr/>
        <a:lstStyle/>
        <a:p>
          <a:r>
            <a:rPr lang="en-US"/>
            <a:t>GridSearch CV(Hyperparameter Tuning)</a:t>
          </a:r>
        </a:p>
      </dgm:t>
    </dgm:pt>
    <dgm:pt modelId="{130047A3-D774-46ED-8A43-1D071188506F}" type="parTrans" cxnId="{70FF5D8A-A7DB-4D76-A1FC-CAD8A2CCBC29}">
      <dgm:prSet/>
      <dgm:spPr/>
      <dgm:t>
        <a:bodyPr/>
        <a:lstStyle/>
        <a:p>
          <a:endParaRPr lang="en-US"/>
        </a:p>
      </dgm:t>
    </dgm:pt>
    <dgm:pt modelId="{F149B813-4F45-4F60-8840-11034596D2AB}" type="sibTrans" cxnId="{70FF5D8A-A7DB-4D76-A1FC-CAD8A2CCBC29}">
      <dgm:prSet/>
      <dgm:spPr/>
      <dgm:t>
        <a:bodyPr/>
        <a:lstStyle/>
        <a:p>
          <a:endParaRPr lang="en-US"/>
        </a:p>
      </dgm:t>
    </dgm:pt>
    <dgm:pt modelId="{5C6C28A6-5826-4061-9C3D-4D70B4B9DFE7}" type="pres">
      <dgm:prSet presAssocID="{1775F584-868B-4320-A81A-E7F47FB8F854}" presName="diagram" presStyleCnt="0">
        <dgm:presLayoutVars>
          <dgm:dir/>
          <dgm:resizeHandles val="exact"/>
        </dgm:presLayoutVars>
      </dgm:prSet>
      <dgm:spPr/>
    </dgm:pt>
    <dgm:pt modelId="{FC5C963A-253B-4B5C-ADA9-F937E39323E9}" type="pres">
      <dgm:prSet presAssocID="{4C5B4588-938E-4D08-A3C8-ABFE89E09692}" presName="node" presStyleLbl="node1" presStyleIdx="0" presStyleCnt="10">
        <dgm:presLayoutVars>
          <dgm:bulletEnabled val="1"/>
        </dgm:presLayoutVars>
      </dgm:prSet>
      <dgm:spPr/>
    </dgm:pt>
    <dgm:pt modelId="{080CD006-3555-4A2D-B8F6-877619C83045}" type="pres">
      <dgm:prSet presAssocID="{D09B476F-D5E0-42FD-8948-45E196D64DC1}" presName="sibTrans" presStyleCnt="0"/>
      <dgm:spPr/>
    </dgm:pt>
    <dgm:pt modelId="{4C42469B-C02E-4E72-8B58-E54BCCE455E7}" type="pres">
      <dgm:prSet presAssocID="{8172E008-1E7F-41B4-8419-0163598A01A0}" presName="node" presStyleLbl="node1" presStyleIdx="1" presStyleCnt="10">
        <dgm:presLayoutVars>
          <dgm:bulletEnabled val="1"/>
        </dgm:presLayoutVars>
      </dgm:prSet>
      <dgm:spPr/>
    </dgm:pt>
    <dgm:pt modelId="{DC130B15-798A-4C25-9AB2-CCBAA0CC79FD}" type="pres">
      <dgm:prSet presAssocID="{FA3F8AA7-A5F4-4CEC-A7A9-81DDF95086F8}" presName="sibTrans" presStyleCnt="0"/>
      <dgm:spPr/>
    </dgm:pt>
    <dgm:pt modelId="{3D68B2BD-E4DF-4E89-A7B2-ECB595FDF031}" type="pres">
      <dgm:prSet presAssocID="{3CBEBA32-FF5B-4121-AD36-9239ED480CD6}" presName="node" presStyleLbl="node1" presStyleIdx="2" presStyleCnt="10">
        <dgm:presLayoutVars>
          <dgm:bulletEnabled val="1"/>
        </dgm:presLayoutVars>
      </dgm:prSet>
      <dgm:spPr/>
    </dgm:pt>
    <dgm:pt modelId="{60C9B09C-68B0-48BD-9585-C77FBCA7DEBA}" type="pres">
      <dgm:prSet presAssocID="{5303E019-175A-4B77-816E-4AF420B02740}" presName="sibTrans" presStyleCnt="0"/>
      <dgm:spPr/>
    </dgm:pt>
    <dgm:pt modelId="{EFF52617-794A-4A03-9762-7C6A241475FB}" type="pres">
      <dgm:prSet presAssocID="{BCC0B62B-3742-4F3F-9FFC-7C66FED14E68}" presName="node" presStyleLbl="node1" presStyleIdx="3" presStyleCnt="10">
        <dgm:presLayoutVars>
          <dgm:bulletEnabled val="1"/>
        </dgm:presLayoutVars>
      </dgm:prSet>
      <dgm:spPr/>
    </dgm:pt>
    <dgm:pt modelId="{E6E7F2B5-76A2-4C3A-960E-7B9BF83097CE}" type="pres">
      <dgm:prSet presAssocID="{E2B2E418-83D3-4665-AD24-E0EFEAE65911}" presName="sibTrans" presStyleCnt="0"/>
      <dgm:spPr/>
    </dgm:pt>
    <dgm:pt modelId="{A3CC2041-07FF-4AA4-B834-70D2B0684BA9}" type="pres">
      <dgm:prSet presAssocID="{5594CEAD-B51B-490E-8D42-FAC554D4D716}" presName="node" presStyleLbl="node1" presStyleIdx="4" presStyleCnt="10">
        <dgm:presLayoutVars>
          <dgm:bulletEnabled val="1"/>
        </dgm:presLayoutVars>
      </dgm:prSet>
      <dgm:spPr/>
    </dgm:pt>
    <dgm:pt modelId="{A0057D29-D696-4552-BFD2-AA9A171605A8}" type="pres">
      <dgm:prSet presAssocID="{71640D6D-7E4C-4D6F-99B1-30AB3702929A}" presName="sibTrans" presStyleCnt="0"/>
      <dgm:spPr/>
    </dgm:pt>
    <dgm:pt modelId="{7A814024-295D-43CB-ADCE-BED9A1E2650E}" type="pres">
      <dgm:prSet presAssocID="{8BA174E5-2E07-4851-B577-AB3FCB263B53}" presName="node" presStyleLbl="node1" presStyleIdx="5" presStyleCnt="10">
        <dgm:presLayoutVars>
          <dgm:bulletEnabled val="1"/>
        </dgm:presLayoutVars>
      </dgm:prSet>
      <dgm:spPr/>
    </dgm:pt>
    <dgm:pt modelId="{A6B0F8E6-CE28-42C2-B7D0-8500E96833E7}" type="pres">
      <dgm:prSet presAssocID="{52CCCF5A-C2B6-4ED7-928D-D41D966FF1DA}" presName="sibTrans" presStyleCnt="0"/>
      <dgm:spPr/>
    </dgm:pt>
    <dgm:pt modelId="{77C42F62-E0ED-4CE3-953D-E4CBA4C286A1}" type="pres">
      <dgm:prSet presAssocID="{E3DED3C0-6A36-493D-9710-A8FB9D748696}" presName="node" presStyleLbl="node1" presStyleIdx="6" presStyleCnt="10">
        <dgm:presLayoutVars>
          <dgm:bulletEnabled val="1"/>
        </dgm:presLayoutVars>
      </dgm:prSet>
      <dgm:spPr/>
    </dgm:pt>
    <dgm:pt modelId="{364A200C-EDE0-40EB-B286-87D817DAFCB5}" type="pres">
      <dgm:prSet presAssocID="{74E1E2C9-9F6F-4868-B24A-3EBD6A745CC0}" presName="sibTrans" presStyleCnt="0"/>
      <dgm:spPr/>
    </dgm:pt>
    <dgm:pt modelId="{34052F4D-3F69-4DB9-8EBD-DDEB8891C7F0}" type="pres">
      <dgm:prSet presAssocID="{CF3DE75E-74E8-4592-BD5B-CCD11483E083}" presName="node" presStyleLbl="node1" presStyleIdx="7" presStyleCnt="10">
        <dgm:presLayoutVars>
          <dgm:bulletEnabled val="1"/>
        </dgm:presLayoutVars>
      </dgm:prSet>
      <dgm:spPr/>
    </dgm:pt>
    <dgm:pt modelId="{28FB4589-6C5E-41BB-B1A7-7754C7190131}" type="pres">
      <dgm:prSet presAssocID="{A106188F-8375-46B0-846E-128D5A9F68D5}" presName="sibTrans" presStyleCnt="0"/>
      <dgm:spPr/>
    </dgm:pt>
    <dgm:pt modelId="{54B9874C-2A95-4BA1-BD5B-0D1642891176}" type="pres">
      <dgm:prSet presAssocID="{A782D957-B95F-403A-8966-619053FDD336}" presName="node" presStyleLbl="node1" presStyleIdx="8" presStyleCnt="10">
        <dgm:presLayoutVars>
          <dgm:bulletEnabled val="1"/>
        </dgm:presLayoutVars>
      </dgm:prSet>
      <dgm:spPr/>
    </dgm:pt>
    <dgm:pt modelId="{7632FE61-5E1E-476F-B528-1F01A493E14A}" type="pres">
      <dgm:prSet presAssocID="{E6BAEE6C-BA28-4AED-B646-3B28CE77CB45}" presName="sibTrans" presStyleCnt="0"/>
      <dgm:spPr/>
    </dgm:pt>
    <dgm:pt modelId="{FEA85478-0ACD-4D40-9376-F31D4DBF69D2}" type="pres">
      <dgm:prSet presAssocID="{7256F0E5-80BA-4F5C-B893-C6520305FB29}" presName="node" presStyleLbl="node1" presStyleIdx="9" presStyleCnt="10">
        <dgm:presLayoutVars>
          <dgm:bulletEnabled val="1"/>
        </dgm:presLayoutVars>
      </dgm:prSet>
      <dgm:spPr/>
    </dgm:pt>
  </dgm:ptLst>
  <dgm:cxnLst>
    <dgm:cxn modelId="{D2480806-EAE2-4AA6-A808-7A73A4D06138}" srcId="{1775F584-868B-4320-A81A-E7F47FB8F854}" destId="{A782D957-B95F-403A-8966-619053FDD336}" srcOrd="8" destOrd="0" parTransId="{7FD64CF0-F15C-44C0-A2C2-029ABCA96450}" sibTransId="{E6BAEE6C-BA28-4AED-B646-3B28CE77CB45}"/>
    <dgm:cxn modelId="{FC916D06-5287-4E9D-A7ED-4B515300ED72}" srcId="{1775F584-868B-4320-A81A-E7F47FB8F854}" destId="{4C5B4588-938E-4D08-A3C8-ABFE89E09692}" srcOrd="0" destOrd="0" parTransId="{29848252-91B4-4EBF-B1EB-D38DBDE1EC6C}" sibTransId="{D09B476F-D5E0-42FD-8948-45E196D64DC1}"/>
    <dgm:cxn modelId="{A0F6E907-62CB-42CE-B19F-ADC08CB83644}" type="presOf" srcId="{4C5B4588-938E-4D08-A3C8-ABFE89E09692}" destId="{FC5C963A-253B-4B5C-ADA9-F937E39323E9}" srcOrd="0" destOrd="0" presId="urn:microsoft.com/office/officeart/2005/8/layout/default"/>
    <dgm:cxn modelId="{3717AE0E-27EE-43FD-A276-174867F1FD53}" type="presOf" srcId="{8172E008-1E7F-41B4-8419-0163598A01A0}" destId="{4C42469B-C02E-4E72-8B58-E54BCCE455E7}" srcOrd="0" destOrd="0" presId="urn:microsoft.com/office/officeart/2005/8/layout/default"/>
    <dgm:cxn modelId="{5A0D261A-E23E-4DC0-99FA-D0488ED08371}" type="presOf" srcId="{CF3DE75E-74E8-4592-BD5B-CCD11483E083}" destId="{34052F4D-3F69-4DB9-8EBD-DDEB8891C7F0}" srcOrd="0" destOrd="0" presId="urn:microsoft.com/office/officeart/2005/8/layout/default"/>
    <dgm:cxn modelId="{03A4C621-2F76-40EA-BB63-AD3F087829B6}" type="presOf" srcId="{A782D957-B95F-403A-8966-619053FDD336}" destId="{54B9874C-2A95-4BA1-BD5B-0D1642891176}" srcOrd="0" destOrd="0" presId="urn:microsoft.com/office/officeart/2005/8/layout/default"/>
    <dgm:cxn modelId="{B17FC65B-4F63-4401-A7AC-FD3EC285B799}" type="presOf" srcId="{1775F584-868B-4320-A81A-E7F47FB8F854}" destId="{5C6C28A6-5826-4061-9C3D-4D70B4B9DFE7}" srcOrd="0" destOrd="0" presId="urn:microsoft.com/office/officeart/2005/8/layout/default"/>
    <dgm:cxn modelId="{E1E4C262-1792-4166-8F38-EA93E6A9D6A2}" srcId="{1775F584-868B-4320-A81A-E7F47FB8F854}" destId="{5594CEAD-B51B-490E-8D42-FAC554D4D716}" srcOrd="4" destOrd="0" parTransId="{4FE13584-FEB7-445C-B2DE-9F3F1B0AFE29}" sibTransId="{71640D6D-7E4C-4D6F-99B1-30AB3702929A}"/>
    <dgm:cxn modelId="{68D26E44-A27B-401F-917C-7B95B6E83DE1}" type="presOf" srcId="{3CBEBA32-FF5B-4121-AD36-9239ED480CD6}" destId="{3D68B2BD-E4DF-4E89-A7B2-ECB595FDF031}" srcOrd="0" destOrd="0" presId="urn:microsoft.com/office/officeart/2005/8/layout/default"/>
    <dgm:cxn modelId="{46C12171-4900-45EE-89F1-883153CDDB8C}" srcId="{1775F584-868B-4320-A81A-E7F47FB8F854}" destId="{8BA174E5-2E07-4851-B577-AB3FCB263B53}" srcOrd="5" destOrd="0" parTransId="{281406D1-210E-4CA7-B575-4DF9EAADCD4F}" sibTransId="{52CCCF5A-C2B6-4ED7-928D-D41D966FF1DA}"/>
    <dgm:cxn modelId="{782AE473-BCB9-4DDD-8C4D-5DE7CE4924B3}" type="presOf" srcId="{8BA174E5-2E07-4851-B577-AB3FCB263B53}" destId="{7A814024-295D-43CB-ADCE-BED9A1E2650E}" srcOrd="0" destOrd="0" presId="urn:microsoft.com/office/officeart/2005/8/layout/default"/>
    <dgm:cxn modelId="{2B242A75-C18A-4D2F-A0AA-125E97E4191F}" srcId="{1775F584-868B-4320-A81A-E7F47FB8F854}" destId="{BCC0B62B-3742-4F3F-9FFC-7C66FED14E68}" srcOrd="3" destOrd="0" parTransId="{1CBA4670-CCE8-4F20-B90E-7BB117AFBFCE}" sibTransId="{E2B2E418-83D3-4665-AD24-E0EFEAE65911}"/>
    <dgm:cxn modelId="{AB5CAC77-D7CA-47E9-B484-9227178CF6FD}" type="presOf" srcId="{5594CEAD-B51B-490E-8D42-FAC554D4D716}" destId="{A3CC2041-07FF-4AA4-B834-70D2B0684BA9}" srcOrd="0" destOrd="0" presId="urn:microsoft.com/office/officeart/2005/8/layout/default"/>
    <dgm:cxn modelId="{9140FB85-4669-4651-B5C7-0A9BAF818BF5}" srcId="{1775F584-868B-4320-A81A-E7F47FB8F854}" destId="{8172E008-1E7F-41B4-8419-0163598A01A0}" srcOrd="1" destOrd="0" parTransId="{2A4183D8-E8B4-4AC7-AB84-0E49F9C93246}" sibTransId="{FA3F8AA7-A5F4-4CEC-A7A9-81DDF95086F8}"/>
    <dgm:cxn modelId="{70FF5D8A-A7DB-4D76-A1FC-CAD8A2CCBC29}" srcId="{1775F584-868B-4320-A81A-E7F47FB8F854}" destId="{7256F0E5-80BA-4F5C-B893-C6520305FB29}" srcOrd="9" destOrd="0" parTransId="{130047A3-D774-46ED-8A43-1D071188506F}" sibTransId="{F149B813-4F45-4F60-8840-11034596D2AB}"/>
    <dgm:cxn modelId="{31F0A78E-C172-4FA2-B4BD-8A4A7F8843FF}" srcId="{1775F584-868B-4320-A81A-E7F47FB8F854}" destId="{CF3DE75E-74E8-4592-BD5B-CCD11483E083}" srcOrd="7" destOrd="0" parTransId="{468B051C-B4A1-41EE-874B-171A5EC6FA4B}" sibTransId="{A106188F-8375-46B0-846E-128D5A9F68D5}"/>
    <dgm:cxn modelId="{97BF4293-C22F-4E3D-98C0-3A476AF80194}" type="presOf" srcId="{E3DED3C0-6A36-493D-9710-A8FB9D748696}" destId="{77C42F62-E0ED-4CE3-953D-E4CBA4C286A1}" srcOrd="0" destOrd="0" presId="urn:microsoft.com/office/officeart/2005/8/layout/default"/>
    <dgm:cxn modelId="{D2890BB9-443E-4A14-BBE3-049F4B321F97}" type="presOf" srcId="{7256F0E5-80BA-4F5C-B893-C6520305FB29}" destId="{FEA85478-0ACD-4D40-9376-F31D4DBF69D2}" srcOrd="0" destOrd="0" presId="urn:microsoft.com/office/officeart/2005/8/layout/default"/>
    <dgm:cxn modelId="{64B1B5D1-3983-43B3-9BE3-4039A52CB859}" type="presOf" srcId="{BCC0B62B-3742-4F3F-9FFC-7C66FED14E68}" destId="{EFF52617-794A-4A03-9762-7C6A241475FB}" srcOrd="0" destOrd="0" presId="urn:microsoft.com/office/officeart/2005/8/layout/default"/>
    <dgm:cxn modelId="{30132AE5-3E39-452D-995F-791017A88F3E}" srcId="{1775F584-868B-4320-A81A-E7F47FB8F854}" destId="{3CBEBA32-FF5B-4121-AD36-9239ED480CD6}" srcOrd="2" destOrd="0" parTransId="{53045273-95A2-49C4-97D7-1BFB1C3F10B6}" sibTransId="{5303E019-175A-4B77-816E-4AF420B02740}"/>
    <dgm:cxn modelId="{ED1408E6-005A-404E-ABAA-AE7EAB02BA73}" srcId="{1775F584-868B-4320-A81A-E7F47FB8F854}" destId="{E3DED3C0-6A36-493D-9710-A8FB9D748696}" srcOrd="6" destOrd="0" parTransId="{DFF9EF23-58CC-4199-BA06-87F2D635C24B}" sibTransId="{74E1E2C9-9F6F-4868-B24A-3EBD6A745CC0}"/>
    <dgm:cxn modelId="{70D08AE2-D3B0-4982-B350-27F020EB14BE}" type="presParOf" srcId="{5C6C28A6-5826-4061-9C3D-4D70B4B9DFE7}" destId="{FC5C963A-253B-4B5C-ADA9-F937E39323E9}" srcOrd="0" destOrd="0" presId="urn:microsoft.com/office/officeart/2005/8/layout/default"/>
    <dgm:cxn modelId="{CC54219F-D924-4E4C-96F9-31A870AFADE6}" type="presParOf" srcId="{5C6C28A6-5826-4061-9C3D-4D70B4B9DFE7}" destId="{080CD006-3555-4A2D-B8F6-877619C83045}" srcOrd="1" destOrd="0" presId="urn:microsoft.com/office/officeart/2005/8/layout/default"/>
    <dgm:cxn modelId="{17AB20E4-F88F-46C0-9BD6-525E1E2C394A}" type="presParOf" srcId="{5C6C28A6-5826-4061-9C3D-4D70B4B9DFE7}" destId="{4C42469B-C02E-4E72-8B58-E54BCCE455E7}" srcOrd="2" destOrd="0" presId="urn:microsoft.com/office/officeart/2005/8/layout/default"/>
    <dgm:cxn modelId="{6915DBF5-9CC4-4A12-B171-7AFB2FDE43B0}" type="presParOf" srcId="{5C6C28A6-5826-4061-9C3D-4D70B4B9DFE7}" destId="{DC130B15-798A-4C25-9AB2-CCBAA0CC79FD}" srcOrd="3" destOrd="0" presId="urn:microsoft.com/office/officeart/2005/8/layout/default"/>
    <dgm:cxn modelId="{5DD2B8A3-2724-427A-A590-89700D440308}" type="presParOf" srcId="{5C6C28A6-5826-4061-9C3D-4D70B4B9DFE7}" destId="{3D68B2BD-E4DF-4E89-A7B2-ECB595FDF031}" srcOrd="4" destOrd="0" presId="urn:microsoft.com/office/officeart/2005/8/layout/default"/>
    <dgm:cxn modelId="{1E6CFB72-3541-424C-AE74-EBBADAB28952}" type="presParOf" srcId="{5C6C28A6-5826-4061-9C3D-4D70B4B9DFE7}" destId="{60C9B09C-68B0-48BD-9585-C77FBCA7DEBA}" srcOrd="5" destOrd="0" presId="urn:microsoft.com/office/officeart/2005/8/layout/default"/>
    <dgm:cxn modelId="{22716A26-18CE-490B-86CD-C048AE884C6C}" type="presParOf" srcId="{5C6C28A6-5826-4061-9C3D-4D70B4B9DFE7}" destId="{EFF52617-794A-4A03-9762-7C6A241475FB}" srcOrd="6" destOrd="0" presId="urn:microsoft.com/office/officeart/2005/8/layout/default"/>
    <dgm:cxn modelId="{42EBF7F1-41AD-455C-BCC1-66A728C2DB93}" type="presParOf" srcId="{5C6C28A6-5826-4061-9C3D-4D70B4B9DFE7}" destId="{E6E7F2B5-76A2-4C3A-960E-7B9BF83097CE}" srcOrd="7" destOrd="0" presId="urn:microsoft.com/office/officeart/2005/8/layout/default"/>
    <dgm:cxn modelId="{05441CC1-5D93-47AF-9239-87E47E96E75C}" type="presParOf" srcId="{5C6C28A6-5826-4061-9C3D-4D70B4B9DFE7}" destId="{A3CC2041-07FF-4AA4-B834-70D2B0684BA9}" srcOrd="8" destOrd="0" presId="urn:microsoft.com/office/officeart/2005/8/layout/default"/>
    <dgm:cxn modelId="{896087E2-204A-46A2-9275-B19D64D1F869}" type="presParOf" srcId="{5C6C28A6-5826-4061-9C3D-4D70B4B9DFE7}" destId="{A0057D29-D696-4552-BFD2-AA9A171605A8}" srcOrd="9" destOrd="0" presId="urn:microsoft.com/office/officeart/2005/8/layout/default"/>
    <dgm:cxn modelId="{3A782691-157F-457A-8B9A-E4E1710947D5}" type="presParOf" srcId="{5C6C28A6-5826-4061-9C3D-4D70B4B9DFE7}" destId="{7A814024-295D-43CB-ADCE-BED9A1E2650E}" srcOrd="10" destOrd="0" presId="urn:microsoft.com/office/officeart/2005/8/layout/default"/>
    <dgm:cxn modelId="{51E03558-8DD4-41EC-9933-A68DC049E522}" type="presParOf" srcId="{5C6C28A6-5826-4061-9C3D-4D70B4B9DFE7}" destId="{A6B0F8E6-CE28-42C2-B7D0-8500E96833E7}" srcOrd="11" destOrd="0" presId="urn:microsoft.com/office/officeart/2005/8/layout/default"/>
    <dgm:cxn modelId="{9A11FC85-B54A-48FC-9899-927F8A00C384}" type="presParOf" srcId="{5C6C28A6-5826-4061-9C3D-4D70B4B9DFE7}" destId="{77C42F62-E0ED-4CE3-953D-E4CBA4C286A1}" srcOrd="12" destOrd="0" presId="urn:microsoft.com/office/officeart/2005/8/layout/default"/>
    <dgm:cxn modelId="{73E32055-0FFE-4F06-A57B-CA594EC19412}" type="presParOf" srcId="{5C6C28A6-5826-4061-9C3D-4D70B4B9DFE7}" destId="{364A200C-EDE0-40EB-B286-87D817DAFCB5}" srcOrd="13" destOrd="0" presId="urn:microsoft.com/office/officeart/2005/8/layout/default"/>
    <dgm:cxn modelId="{466F5B07-6AEA-4707-B192-F7A148150573}" type="presParOf" srcId="{5C6C28A6-5826-4061-9C3D-4D70B4B9DFE7}" destId="{34052F4D-3F69-4DB9-8EBD-DDEB8891C7F0}" srcOrd="14" destOrd="0" presId="urn:microsoft.com/office/officeart/2005/8/layout/default"/>
    <dgm:cxn modelId="{009613E8-69B4-4E0F-BB40-DE2C2E30B6AA}" type="presParOf" srcId="{5C6C28A6-5826-4061-9C3D-4D70B4B9DFE7}" destId="{28FB4589-6C5E-41BB-B1A7-7754C7190131}" srcOrd="15" destOrd="0" presId="urn:microsoft.com/office/officeart/2005/8/layout/default"/>
    <dgm:cxn modelId="{8D42258C-4D6D-48B3-A1D3-5B368BDF46BE}" type="presParOf" srcId="{5C6C28A6-5826-4061-9C3D-4D70B4B9DFE7}" destId="{54B9874C-2A95-4BA1-BD5B-0D1642891176}" srcOrd="16" destOrd="0" presId="urn:microsoft.com/office/officeart/2005/8/layout/default"/>
    <dgm:cxn modelId="{15DB5BA2-0F5C-4044-9B61-A923363CFF5E}" type="presParOf" srcId="{5C6C28A6-5826-4061-9C3D-4D70B4B9DFE7}" destId="{7632FE61-5E1E-476F-B528-1F01A493E14A}" srcOrd="17" destOrd="0" presId="urn:microsoft.com/office/officeart/2005/8/layout/default"/>
    <dgm:cxn modelId="{1D81A275-2B19-4F87-83B2-A9EB1902F5AF}" type="presParOf" srcId="{5C6C28A6-5826-4061-9C3D-4D70B4B9DFE7}" destId="{FEA85478-0ACD-4D40-9376-F31D4DBF69D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F73196-FCB6-4CB2-8834-8CAE7F1C0FEF}"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E5333EB9-5725-41C9-A713-9CF634413B07}">
      <dgm:prSet/>
      <dgm:spPr/>
      <dgm:t>
        <a:bodyPr/>
        <a:lstStyle/>
        <a:p>
          <a:r>
            <a:rPr lang="en-US"/>
            <a:t>Loading the Dataset.</a:t>
          </a:r>
        </a:p>
      </dgm:t>
    </dgm:pt>
    <dgm:pt modelId="{BA2B3184-7954-469D-BDF1-1D00BB92BC30}" type="parTrans" cxnId="{D4B6EF14-A43F-4CBC-95FA-4118E88783CA}">
      <dgm:prSet/>
      <dgm:spPr/>
      <dgm:t>
        <a:bodyPr/>
        <a:lstStyle/>
        <a:p>
          <a:endParaRPr lang="en-US"/>
        </a:p>
      </dgm:t>
    </dgm:pt>
    <dgm:pt modelId="{2899FB12-62CA-4EDD-A196-6EBE9FCA8C3E}" type="sibTrans" cxnId="{D4B6EF14-A43F-4CBC-95FA-4118E88783CA}">
      <dgm:prSet/>
      <dgm:spPr/>
      <dgm:t>
        <a:bodyPr/>
        <a:lstStyle/>
        <a:p>
          <a:endParaRPr lang="en-US"/>
        </a:p>
      </dgm:t>
    </dgm:pt>
    <dgm:pt modelId="{A0D0F71A-E0F2-4267-8866-D8E974A16780}">
      <dgm:prSet/>
      <dgm:spPr/>
      <dgm:t>
        <a:bodyPr/>
        <a:lstStyle/>
        <a:p>
          <a:r>
            <a:rPr lang="en-US"/>
            <a:t>Checking Null Values and basic info.</a:t>
          </a:r>
        </a:p>
      </dgm:t>
    </dgm:pt>
    <dgm:pt modelId="{869D34E5-94C0-4E76-AF9B-DC9A151C44B4}" type="parTrans" cxnId="{73FD04AD-1AD4-4B13-84E2-8A46DC1C8255}">
      <dgm:prSet/>
      <dgm:spPr/>
      <dgm:t>
        <a:bodyPr/>
        <a:lstStyle/>
        <a:p>
          <a:endParaRPr lang="en-US"/>
        </a:p>
      </dgm:t>
    </dgm:pt>
    <dgm:pt modelId="{1C441E90-4AA7-4435-9DD1-56A61D923FB1}" type="sibTrans" cxnId="{73FD04AD-1AD4-4B13-84E2-8A46DC1C8255}">
      <dgm:prSet/>
      <dgm:spPr/>
      <dgm:t>
        <a:bodyPr/>
        <a:lstStyle/>
        <a:p>
          <a:endParaRPr lang="en-US"/>
        </a:p>
      </dgm:t>
    </dgm:pt>
    <dgm:pt modelId="{F4B961DD-9411-443F-9720-D07EE3802AFA}">
      <dgm:prSet/>
      <dgm:spPr/>
      <dgm:t>
        <a:bodyPr/>
        <a:lstStyle/>
        <a:p>
          <a:r>
            <a:rPr lang="en-US"/>
            <a:t>Feature Engineering</a:t>
          </a:r>
        </a:p>
      </dgm:t>
    </dgm:pt>
    <dgm:pt modelId="{241977F9-2460-4665-8845-4697E3C1C67F}" type="parTrans" cxnId="{7D01305F-D11E-48B5-A0B4-4A23B91FA19D}">
      <dgm:prSet/>
      <dgm:spPr/>
      <dgm:t>
        <a:bodyPr/>
        <a:lstStyle/>
        <a:p>
          <a:endParaRPr lang="en-US"/>
        </a:p>
      </dgm:t>
    </dgm:pt>
    <dgm:pt modelId="{F6B83490-9101-4EDB-B3F4-249FEB5CF3C6}" type="sibTrans" cxnId="{7D01305F-D11E-48B5-A0B4-4A23B91FA19D}">
      <dgm:prSet/>
      <dgm:spPr/>
      <dgm:t>
        <a:bodyPr/>
        <a:lstStyle/>
        <a:p>
          <a:endParaRPr lang="en-US"/>
        </a:p>
      </dgm:t>
    </dgm:pt>
    <dgm:pt modelId="{F642316F-3324-4666-921F-874E3F30B6CA}">
      <dgm:prSet/>
      <dgm:spPr/>
      <dgm:t>
        <a:bodyPr/>
        <a:lstStyle/>
        <a:p>
          <a:r>
            <a:rPr lang="en-US"/>
            <a:t>Encoding</a:t>
          </a:r>
        </a:p>
      </dgm:t>
    </dgm:pt>
    <dgm:pt modelId="{B4AB00CE-2E30-42BC-8F1D-EC59D18A0380}" type="parTrans" cxnId="{5FEB2929-EDD7-4CDD-8F8F-7B63EB086FF0}">
      <dgm:prSet/>
      <dgm:spPr/>
      <dgm:t>
        <a:bodyPr/>
        <a:lstStyle/>
        <a:p>
          <a:endParaRPr lang="en-US"/>
        </a:p>
      </dgm:t>
    </dgm:pt>
    <dgm:pt modelId="{CDE742AC-728E-49A3-BB44-1D59CD9DC244}" type="sibTrans" cxnId="{5FEB2929-EDD7-4CDD-8F8F-7B63EB086FF0}">
      <dgm:prSet/>
      <dgm:spPr/>
      <dgm:t>
        <a:bodyPr/>
        <a:lstStyle/>
        <a:p>
          <a:endParaRPr lang="en-US"/>
        </a:p>
      </dgm:t>
    </dgm:pt>
    <dgm:pt modelId="{1D5D85BA-44DB-4C3F-99A4-9547959AD93C}">
      <dgm:prSet/>
      <dgm:spPr/>
      <dgm:t>
        <a:bodyPr/>
        <a:lstStyle/>
        <a:p>
          <a:r>
            <a:rPr lang="en-US"/>
            <a:t>Checking Correlations</a:t>
          </a:r>
        </a:p>
      </dgm:t>
    </dgm:pt>
    <dgm:pt modelId="{3D1CFB24-89A5-44F4-8A7A-9AE8BAEDEC8C}" type="parTrans" cxnId="{A69F0BAC-2D25-41A2-92C0-28E71F57D4A5}">
      <dgm:prSet/>
      <dgm:spPr/>
      <dgm:t>
        <a:bodyPr/>
        <a:lstStyle/>
        <a:p>
          <a:endParaRPr lang="en-US"/>
        </a:p>
      </dgm:t>
    </dgm:pt>
    <dgm:pt modelId="{6B5E97EA-31AA-4681-99C3-482B47B6EDB2}" type="sibTrans" cxnId="{A69F0BAC-2D25-41A2-92C0-28E71F57D4A5}">
      <dgm:prSet/>
      <dgm:spPr/>
      <dgm:t>
        <a:bodyPr/>
        <a:lstStyle/>
        <a:p>
          <a:endParaRPr lang="en-US"/>
        </a:p>
      </dgm:t>
    </dgm:pt>
    <dgm:pt modelId="{4880BEF4-1D94-4F5E-9456-9999F1D7F852}">
      <dgm:prSet/>
      <dgm:spPr/>
      <dgm:t>
        <a:bodyPr/>
        <a:lstStyle/>
        <a:p>
          <a:r>
            <a:rPr lang="en-US"/>
            <a:t>Removing Outliers</a:t>
          </a:r>
        </a:p>
      </dgm:t>
    </dgm:pt>
    <dgm:pt modelId="{39B2AE25-88EC-447D-8119-824050A6CA62}" type="parTrans" cxnId="{31E19C6F-614D-46BD-B3B0-5E64622D671D}">
      <dgm:prSet/>
      <dgm:spPr/>
      <dgm:t>
        <a:bodyPr/>
        <a:lstStyle/>
        <a:p>
          <a:endParaRPr lang="en-US"/>
        </a:p>
      </dgm:t>
    </dgm:pt>
    <dgm:pt modelId="{71CA8947-F079-41B2-B016-82628EF99399}" type="sibTrans" cxnId="{31E19C6F-614D-46BD-B3B0-5E64622D671D}">
      <dgm:prSet/>
      <dgm:spPr/>
      <dgm:t>
        <a:bodyPr/>
        <a:lstStyle/>
        <a:p>
          <a:endParaRPr lang="en-US"/>
        </a:p>
      </dgm:t>
    </dgm:pt>
    <dgm:pt modelId="{EA0ADE2B-6366-458B-B647-F70C307814FC}">
      <dgm:prSet/>
      <dgm:spPr/>
      <dgm:t>
        <a:bodyPr/>
        <a:lstStyle/>
        <a:p>
          <a:r>
            <a:rPr lang="en-US"/>
            <a:t>Splitting the Data Frame into Features and Target</a:t>
          </a:r>
        </a:p>
      </dgm:t>
    </dgm:pt>
    <dgm:pt modelId="{0DEEDBF5-CA66-4096-BE29-7E9217A974AB}" type="parTrans" cxnId="{8471EB19-3F69-4037-AB03-D37DDD5EA73B}">
      <dgm:prSet/>
      <dgm:spPr/>
      <dgm:t>
        <a:bodyPr/>
        <a:lstStyle/>
        <a:p>
          <a:endParaRPr lang="en-US"/>
        </a:p>
      </dgm:t>
    </dgm:pt>
    <dgm:pt modelId="{5D7D2F4F-0F5D-4230-B402-CD76B2AF11E8}" type="sibTrans" cxnId="{8471EB19-3F69-4037-AB03-D37DDD5EA73B}">
      <dgm:prSet/>
      <dgm:spPr/>
      <dgm:t>
        <a:bodyPr/>
        <a:lstStyle/>
        <a:p>
          <a:endParaRPr lang="en-US"/>
        </a:p>
      </dgm:t>
    </dgm:pt>
    <dgm:pt modelId="{82C1F0AA-D605-44A0-B91C-660481F1210C}">
      <dgm:prSet/>
      <dgm:spPr/>
      <dgm:t>
        <a:bodyPr/>
        <a:lstStyle/>
        <a:p>
          <a:r>
            <a:rPr lang="en-US"/>
            <a:t>Scaling the Model</a:t>
          </a:r>
        </a:p>
      </dgm:t>
    </dgm:pt>
    <dgm:pt modelId="{65F92141-2FBB-49AD-A9D8-52E4335DA9E1}" type="parTrans" cxnId="{485102CC-E7D0-4FC0-947C-227708BA58F1}">
      <dgm:prSet/>
      <dgm:spPr/>
      <dgm:t>
        <a:bodyPr/>
        <a:lstStyle/>
        <a:p>
          <a:endParaRPr lang="en-US"/>
        </a:p>
      </dgm:t>
    </dgm:pt>
    <dgm:pt modelId="{87DF76E7-1E1F-44F0-AC95-9D988F1782B5}" type="sibTrans" cxnId="{485102CC-E7D0-4FC0-947C-227708BA58F1}">
      <dgm:prSet/>
      <dgm:spPr/>
      <dgm:t>
        <a:bodyPr/>
        <a:lstStyle/>
        <a:p>
          <a:endParaRPr lang="en-US"/>
        </a:p>
      </dgm:t>
    </dgm:pt>
    <dgm:pt modelId="{D2547C2A-EBA9-4D9C-B659-BEF9F9ADE97B}" type="pres">
      <dgm:prSet presAssocID="{77F73196-FCB6-4CB2-8834-8CAE7F1C0FEF}" presName="Name0" presStyleCnt="0">
        <dgm:presLayoutVars>
          <dgm:dir/>
          <dgm:resizeHandles val="exact"/>
        </dgm:presLayoutVars>
      </dgm:prSet>
      <dgm:spPr/>
    </dgm:pt>
    <dgm:pt modelId="{CB1D3211-4A8F-4746-A72B-507C02C11ABA}" type="pres">
      <dgm:prSet presAssocID="{E5333EB9-5725-41C9-A713-9CF634413B07}" presName="node" presStyleLbl="node1" presStyleIdx="0" presStyleCnt="8">
        <dgm:presLayoutVars>
          <dgm:bulletEnabled val="1"/>
        </dgm:presLayoutVars>
      </dgm:prSet>
      <dgm:spPr/>
    </dgm:pt>
    <dgm:pt modelId="{DE095D26-B146-4370-B1DC-BDC1559B1E2A}" type="pres">
      <dgm:prSet presAssocID="{2899FB12-62CA-4EDD-A196-6EBE9FCA8C3E}" presName="sibTrans" presStyleLbl="sibTrans1D1" presStyleIdx="0" presStyleCnt="7"/>
      <dgm:spPr/>
    </dgm:pt>
    <dgm:pt modelId="{8B876C51-DAD5-449C-930C-4094040340DF}" type="pres">
      <dgm:prSet presAssocID="{2899FB12-62CA-4EDD-A196-6EBE9FCA8C3E}" presName="connectorText" presStyleLbl="sibTrans1D1" presStyleIdx="0" presStyleCnt="7"/>
      <dgm:spPr/>
    </dgm:pt>
    <dgm:pt modelId="{EDD8AEC3-2DC4-4249-BA92-D1A44346B0A1}" type="pres">
      <dgm:prSet presAssocID="{A0D0F71A-E0F2-4267-8866-D8E974A16780}" presName="node" presStyleLbl="node1" presStyleIdx="1" presStyleCnt="8">
        <dgm:presLayoutVars>
          <dgm:bulletEnabled val="1"/>
        </dgm:presLayoutVars>
      </dgm:prSet>
      <dgm:spPr/>
    </dgm:pt>
    <dgm:pt modelId="{EA15D234-8D5C-45C3-A605-672441C62717}" type="pres">
      <dgm:prSet presAssocID="{1C441E90-4AA7-4435-9DD1-56A61D923FB1}" presName="sibTrans" presStyleLbl="sibTrans1D1" presStyleIdx="1" presStyleCnt="7"/>
      <dgm:spPr/>
    </dgm:pt>
    <dgm:pt modelId="{DAD3134E-AFEC-443C-BDF3-43A5D387AD52}" type="pres">
      <dgm:prSet presAssocID="{1C441E90-4AA7-4435-9DD1-56A61D923FB1}" presName="connectorText" presStyleLbl="sibTrans1D1" presStyleIdx="1" presStyleCnt="7"/>
      <dgm:spPr/>
    </dgm:pt>
    <dgm:pt modelId="{95FE7F01-3EA8-42D6-9734-54C870BD46DB}" type="pres">
      <dgm:prSet presAssocID="{F4B961DD-9411-443F-9720-D07EE3802AFA}" presName="node" presStyleLbl="node1" presStyleIdx="2" presStyleCnt="8">
        <dgm:presLayoutVars>
          <dgm:bulletEnabled val="1"/>
        </dgm:presLayoutVars>
      </dgm:prSet>
      <dgm:spPr/>
    </dgm:pt>
    <dgm:pt modelId="{FA6C701B-7E9E-4254-83F0-F1D89470C4B7}" type="pres">
      <dgm:prSet presAssocID="{F6B83490-9101-4EDB-B3F4-249FEB5CF3C6}" presName="sibTrans" presStyleLbl="sibTrans1D1" presStyleIdx="2" presStyleCnt="7"/>
      <dgm:spPr/>
    </dgm:pt>
    <dgm:pt modelId="{46278CAA-690B-44D0-9A06-EB6BF2F408DD}" type="pres">
      <dgm:prSet presAssocID="{F6B83490-9101-4EDB-B3F4-249FEB5CF3C6}" presName="connectorText" presStyleLbl="sibTrans1D1" presStyleIdx="2" presStyleCnt="7"/>
      <dgm:spPr/>
    </dgm:pt>
    <dgm:pt modelId="{FB270B90-1FF5-4BC8-819D-7F8609796225}" type="pres">
      <dgm:prSet presAssocID="{F642316F-3324-4666-921F-874E3F30B6CA}" presName="node" presStyleLbl="node1" presStyleIdx="3" presStyleCnt="8">
        <dgm:presLayoutVars>
          <dgm:bulletEnabled val="1"/>
        </dgm:presLayoutVars>
      </dgm:prSet>
      <dgm:spPr/>
    </dgm:pt>
    <dgm:pt modelId="{9F56D968-65B0-4460-984E-F1F24BD5244B}" type="pres">
      <dgm:prSet presAssocID="{CDE742AC-728E-49A3-BB44-1D59CD9DC244}" presName="sibTrans" presStyleLbl="sibTrans1D1" presStyleIdx="3" presStyleCnt="7"/>
      <dgm:spPr/>
    </dgm:pt>
    <dgm:pt modelId="{2F5AC0D9-9419-4AC7-906F-8E767AE365B1}" type="pres">
      <dgm:prSet presAssocID="{CDE742AC-728E-49A3-BB44-1D59CD9DC244}" presName="connectorText" presStyleLbl="sibTrans1D1" presStyleIdx="3" presStyleCnt="7"/>
      <dgm:spPr/>
    </dgm:pt>
    <dgm:pt modelId="{68402CC8-C7E8-4D38-B03B-88234A4A1A9E}" type="pres">
      <dgm:prSet presAssocID="{1D5D85BA-44DB-4C3F-99A4-9547959AD93C}" presName="node" presStyleLbl="node1" presStyleIdx="4" presStyleCnt="8">
        <dgm:presLayoutVars>
          <dgm:bulletEnabled val="1"/>
        </dgm:presLayoutVars>
      </dgm:prSet>
      <dgm:spPr/>
    </dgm:pt>
    <dgm:pt modelId="{557EE204-B25E-4946-AE1E-42B90C783136}" type="pres">
      <dgm:prSet presAssocID="{6B5E97EA-31AA-4681-99C3-482B47B6EDB2}" presName="sibTrans" presStyleLbl="sibTrans1D1" presStyleIdx="4" presStyleCnt="7"/>
      <dgm:spPr/>
    </dgm:pt>
    <dgm:pt modelId="{D75FB316-C12A-49B9-A067-FA4242A34D41}" type="pres">
      <dgm:prSet presAssocID="{6B5E97EA-31AA-4681-99C3-482B47B6EDB2}" presName="connectorText" presStyleLbl="sibTrans1D1" presStyleIdx="4" presStyleCnt="7"/>
      <dgm:spPr/>
    </dgm:pt>
    <dgm:pt modelId="{0D1B67CB-A732-4A10-8B95-431538BFC5E5}" type="pres">
      <dgm:prSet presAssocID="{4880BEF4-1D94-4F5E-9456-9999F1D7F852}" presName="node" presStyleLbl="node1" presStyleIdx="5" presStyleCnt="8">
        <dgm:presLayoutVars>
          <dgm:bulletEnabled val="1"/>
        </dgm:presLayoutVars>
      </dgm:prSet>
      <dgm:spPr/>
    </dgm:pt>
    <dgm:pt modelId="{174AE130-DAD3-4DEA-A287-6B7442B8C97F}" type="pres">
      <dgm:prSet presAssocID="{71CA8947-F079-41B2-B016-82628EF99399}" presName="sibTrans" presStyleLbl="sibTrans1D1" presStyleIdx="5" presStyleCnt="7"/>
      <dgm:spPr/>
    </dgm:pt>
    <dgm:pt modelId="{14A038B2-7349-45BC-A466-5CDE9B3AB788}" type="pres">
      <dgm:prSet presAssocID="{71CA8947-F079-41B2-B016-82628EF99399}" presName="connectorText" presStyleLbl="sibTrans1D1" presStyleIdx="5" presStyleCnt="7"/>
      <dgm:spPr/>
    </dgm:pt>
    <dgm:pt modelId="{6407CB9D-FB7E-44F0-A1AE-E6562C2B4A0D}" type="pres">
      <dgm:prSet presAssocID="{EA0ADE2B-6366-458B-B647-F70C307814FC}" presName="node" presStyleLbl="node1" presStyleIdx="6" presStyleCnt="8">
        <dgm:presLayoutVars>
          <dgm:bulletEnabled val="1"/>
        </dgm:presLayoutVars>
      </dgm:prSet>
      <dgm:spPr/>
    </dgm:pt>
    <dgm:pt modelId="{7A9ADA16-4D8C-4BE5-B6C1-6CA4EBE9C88B}" type="pres">
      <dgm:prSet presAssocID="{5D7D2F4F-0F5D-4230-B402-CD76B2AF11E8}" presName="sibTrans" presStyleLbl="sibTrans1D1" presStyleIdx="6" presStyleCnt="7"/>
      <dgm:spPr/>
    </dgm:pt>
    <dgm:pt modelId="{0887BF71-4B5B-4901-AD57-D568982DE9DC}" type="pres">
      <dgm:prSet presAssocID="{5D7D2F4F-0F5D-4230-B402-CD76B2AF11E8}" presName="connectorText" presStyleLbl="sibTrans1D1" presStyleIdx="6" presStyleCnt="7"/>
      <dgm:spPr/>
    </dgm:pt>
    <dgm:pt modelId="{124E476E-1CBF-4BF7-878C-D1780FF07EDE}" type="pres">
      <dgm:prSet presAssocID="{82C1F0AA-D605-44A0-B91C-660481F1210C}" presName="node" presStyleLbl="node1" presStyleIdx="7" presStyleCnt="8">
        <dgm:presLayoutVars>
          <dgm:bulletEnabled val="1"/>
        </dgm:presLayoutVars>
      </dgm:prSet>
      <dgm:spPr/>
    </dgm:pt>
  </dgm:ptLst>
  <dgm:cxnLst>
    <dgm:cxn modelId="{BD123C12-B134-476A-A912-79CE40E0D4E5}" type="presOf" srcId="{2899FB12-62CA-4EDD-A196-6EBE9FCA8C3E}" destId="{8B876C51-DAD5-449C-930C-4094040340DF}" srcOrd="1" destOrd="0" presId="urn:microsoft.com/office/officeart/2016/7/layout/RepeatingBendingProcessNew"/>
    <dgm:cxn modelId="{E334E613-2AE1-4701-B3EA-1CCC23911F62}" type="presOf" srcId="{1C441E90-4AA7-4435-9DD1-56A61D923FB1}" destId="{EA15D234-8D5C-45C3-A605-672441C62717}" srcOrd="0" destOrd="0" presId="urn:microsoft.com/office/officeart/2016/7/layout/RepeatingBendingProcessNew"/>
    <dgm:cxn modelId="{D4B6EF14-A43F-4CBC-95FA-4118E88783CA}" srcId="{77F73196-FCB6-4CB2-8834-8CAE7F1C0FEF}" destId="{E5333EB9-5725-41C9-A713-9CF634413B07}" srcOrd="0" destOrd="0" parTransId="{BA2B3184-7954-469D-BDF1-1D00BB92BC30}" sibTransId="{2899FB12-62CA-4EDD-A196-6EBE9FCA8C3E}"/>
    <dgm:cxn modelId="{1CEBD719-2CC8-4319-B1B0-08776AB8D72A}" type="presOf" srcId="{EA0ADE2B-6366-458B-B647-F70C307814FC}" destId="{6407CB9D-FB7E-44F0-A1AE-E6562C2B4A0D}" srcOrd="0" destOrd="0" presId="urn:microsoft.com/office/officeart/2016/7/layout/RepeatingBendingProcessNew"/>
    <dgm:cxn modelId="{8471EB19-3F69-4037-AB03-D37DDD5EA73B}" srcId="{77F73196-FCB6-4CB2-8834-8CAE7F1C0FEF}" destId="{EA0ADE2B-6366-458B-B647-F70C307814FC}" srcOrd="6" destOrd="0" parTransId="{0DEEDBF5-CA66-4096-BE29-7E9217A974AB}" sibTransId="{5D7D2F4F-0F5D-4230-B402-CD76B2AF11E8}"/>
    <dgm:cxn modelId="{60E3421F-ECBE-48BB-B9B0-7D9F4830CF68}" type="presOf" srcId="{F6B83490-9101-4EDB-B3F4-249FEB5CF3C6}" destId="{46278CAA-690B-44D0-9A06-EB6BF2F408DD}" srcOrd="1" destOrd="0" presId="urn:microsoft.com/office/officeart/2016/7/layout/RepeatingBendingProcessNew"/>
    <dgm:cxn modelId="{5FEB2929-EDD7-4CDD-8F8F-7B63EB086FF0}" srcId="{77F73196-FCB6-4CB2-8834-8CAE7F1C0FEF}" destId="{F642316F-3324-4666-921F-874E3F30B6CA}" srcOrd="3" destOrd="0" parTransId="{B4AB00CE-2E30-42BC-8F1D-EC59D18A0380}" sibTransId="{CDE742AC-728E-49A3-BB44-1D59CD9DC244}"/>
    <dgm:cxn modelId="{8E0EF12D-26F0-4732-8DA8-B773E0E31833}" type="presOf" srcId="{2899FB12-62CA-4EDD-A196-6EBE9FCA8C3E}" destId="{DE095D26-B146-4370-B1DC-BDC1559B1E2A}" srcOrd="0" destOrd="0" presId="urn:microsoft.com/office/officeart/2016/7/layout/RepeatingBendingProcessNew"/>
    <dgm:cxn modelId="{4BC52431-092E-45B0-B876-2CFD26F41457}" type="presOf" srcId="{6B5E97EA-31AA-4681-99C3-482B47B6EDB2}" destId="{557EE204-B25E-4946-AE1E-42B90C783136}" srcOrd="0" destOrd="0" presId="urn:microsoft.com/office/officeart/2016/7/layout/RepeatingBendingProcessNew"/>
    <dgm:cxn modelId="{7D01305F-D11E-48B5-A0B4-4A23B91FA19D}" srcId="{77F73196-FCB6-4CB2-8834-8CAE7F1C0FEF}" destId="{F4B961DD-9411-443F-9720-D07EE3802AFA}" srcOrd="2" destOrd="0" parTransId="{241977F9-2460-4665-8845-4697E3C1C67F}" sibTransId="{F6B83490-9101-4EDB-B3F4-249FEB5CF3C6}"/>
    <dgm:cxn modelId="{4BC50841-564B-49B7-8EFE-3B4A318AA199}" type="presOf" srcId="{F6B83490-9101-4EDB-B3F4-249FEB5CF3C6}" destId="{FA6C701B-7E9E-4254-83F0-F1D89470C4B7}" srcOrd="0" destOrd="0" presId="urn:microsoft.com/office/officeart/2016/7/layout/RepeatingBendingProcessNew"/>
    <dgm:cxn modelId="{0C387F44-2C7E-4420-B1CC-61E4C087B177}" type="presOf" srcId="{77F73196-FCB6-4CB2-8834-8CAE7F1C0FEF}" destId="{D2547C2A-EBA9-4D9C-B659-BEF9F9ADE97B}" srcOrd="0" destOrd="0" presId="urn:microsoft.com/office/officeart/2016/7/layout/RepeatingBendingProcessNew"/>
    <dgm:cxn modelId="{92352146-5139-44BE-84F1-812FCA189F39}" type="presOf" srcId="{4880BEF4-1D94-4F5E-9456-9999F1D7F852}" destId="{0D1B67CB-A732-4A10-8B95-431538BFC5E5}" srcOrd="0" destOrd="0" presId="urn:microsoft.com/office/officeart/2016/7/layout/RepeatingBendingProcessNew"/>
    <dgm:cxn modelId="{31E19C6F-614D-46BD-B3B0-5E64622D671D}" srcId="{77F73196-FCB6-4CB2-8834-8CAE7F1C0FEF}" destId="{4880BEF4-1D94-4F5E-9456-9999F1D7F852}" srcOrd="5" destOrd="0" parTransId="{39B2AE25-88EC-447D-8119-824050A6CA62}" sibTransId="{71CA8947-F079-41B2-B016-82628EF99399}"/>
    <dgm:cxn modelId="{DEECA470-E759-4D68-9173-BD0EE21C286A}" type="presOf" srcId="{1C441E90-4AA7-4435-9DD1-56A61D923FB1}" destId="{DAD3134E-AFEC-443C-BDF3-43A5D387AD52}" srcOrd="1" destOrd="0" presId="urn:microsoft.com/office/officeart/2016/7/layout/RepeatingBendingProcessNew"/>
    <dgm:cxn modelId="{26D91D89-974A-4F93-8C6A-D0F25C9E1C46}" type="presOf" srcId="{71CA8947-F079-41B2-B016-82628EF99399}" destId="{174AE130-DAD3-4DEA-A287-6B7442B8C97F}" srcOrd="0" destOrd="0" presId="urn:microsoft.com/office/officeart/2016/7/layout/RepeatingBendingProcessNew"/>
    <dgm:cxn modelId="{FA1C2C89-EED6-41E7-9AD2-A38BD58372E6}" type="presOf" srcId="{1D5D85BA-44DB-4C3F-99A4-9547959AD93C}" destId="{68402CC8-C7E8-4D38-B03B-88234A4A1A9E}" srcOrd="0" destOrd="0" presId="urn:microsoft.com/office/officeart/2016/7/layout/RepeatingBendingProcessNew"/>
    <dgm:cxn modelId="{B154AA8E-A7C9-479B-BD95-8E62B8D41C92}" type="presOf" srcId="{E5333EB9-5725-41C9-A713-9CF634413B07}" destId="{CB1D3211-4A8F-4746-A72B-507C02C11ABA}" srcOrd="0" destOrd="0" presId="urn:microsoft.com/office/officeart/2016/7/layout/RepeatingBendingProcessNew"/>
    <dgm:cxn modelId="{F643ABA6-3ADD-4323-BFCB-8E072A69BE7C}" type="presOf" srcId="{F4B961DD-9411-443F-9720-D07EE3802AFA}" destId="{95FE7F01-3EA8-42D6-9734-54C870BD46DB}" srcOrd="0" destOrd="0" presId="urn:microsoft.com/office/officeart/2016/7/layout/RepeatingBendingProcessNew"/>
    <dgm:cxn modelId="{2F0A78AA-C69C-4B46-997C-E64F3499B0B4}" type="presOf" srcId="{71CA8947-F079-41B2-B016-82628EF99399}" destId="{14A038B2-7349-45BC-A466-5CDE9B3AB788}" srcOrd="1" destOrd="0" presId="urn:microsoft.com/office/officeart/2016/7/layout/RepeatingBendingProcessNew"/>
    <dgm:cxn modelId="{A69F0BAC-2D25-41A2-92C0-28E71F57D4A5}" srcId="{77F73196-FCB6-4CB2-8834-8CAE7F1C0FEF}" destId="{1D5D85BA-44DB-4C3F-99A4-9547959AD93C}" srcOrd="4" destOrd="0" parTransId="{3D1CFB24-89A5-44F4-8A7A-9AE8BAEDEC8C}" sibTransId="{6B5E97EA-31AA-4681-99C3-482B47B6EDB2}"/>
    <dgm:cxn modelId="{79868EAC-CDE9-4B09-A0C3-EA00DA7961B3}" type="presOf" srcId="{CDE742AC-728E-49A3-BB44-1D59CD9DC244}" destId="{9F56D968-65B0-4460-984E-F1F24BD5244B}" srcOrd="0" destOrd="0" presId="urn:microsoft.com/office/officeart/2016/7/layout/RepeatingBendingProcessNew"/>
    <dgm:cxn modelId="{73FD04AD-1AD4-4B13-84E2-8A46DC1C8255}" srcId="{77F73196-FCB6-4CB2-8834-8CAE7F1C0FEF}" destId="{A0D0F71A-E0F2-4267-8866-D8E974A16780}" srcOrd="1" destOrd="0" parTransId="{869D34E5-94C0-4E76-AF9B-DC9A151C44B4}" sibTransId="{1C441E90-4AA7-4435-9DD1-56A61D923FB1}"/>
    <dgm:cxn modelId="{F46F64BA-759A-4501-981B-68496FCBE071}" type="presOf" srcId="{5D7D2F4F-0F5D-4230-B402-CD76B2AF11E8}" destId="{0887BF71-4B5B-4901-AD57-D568982DE9DC}" srcOrd="1" destOrd="0" presId="urn:microsoft.com/office/officeart/2016/7/layout/RepeatingBendingProcessNew"/>
    <dgm:cxn modelId="{485102CC-E7D0-4FC0-947C-227708BA58F1}" srcId="{77F73196-FCB6-4CB2-8834-8CAE7F1C0FEF}" destId="{82C1F0AA-D605-44A0-B91C-660481F1210C}" srcOrd="7" destOrd="0" parTransId="{65F92141-2FBB-49AD-A9D8-52E4335DA9E1}" sibTransId="{87DF76E7-1E1F-44F0-AC95-9D988F1782B5}"/>
    <dgm:cxn modelId="{C2448FD4-ABF1-4B11-A9D6-B7F24C1109E7}" type="presOf" srcId="{82C1F0AA-D605-44A0-B91C-660481F1210C}" destId="{124E476E-1CBF-4BF7-878C-D1780FF07EDE}" srcOrd="0" destOrd="0" presId="urn:microsoft.com/office/officeart/2016/7/layout/RepeatingBendingProcessNew"/>
    <dgm:cxn modelId="{8E6DE1D7-71F3-40BF-BD8C-C11DDB0BC68B}" type="presOf" srcId="{A0D0F71A-E0F2-4267-8866-D8E974A16780}" destId="{EDD8AEC3-2DC4-4249-BA92-D1A44346B0A1}" srcOrd="0" destOrd="0" presId="urn:microsoft.com/office/officeart/2016/7/layout/RepeatingBendingProcessNew"/>
    <dgm:cxn modelId="{873DEDE1-D50F-4C09-8758-52A60832733D}" type="presOf" srcId="{6B5E97EA-31AA-4681-99C3-482B47B6EDB2}" destId="{D75FB316-C12A-49B9-A067-FA4242A34D41}" srcOrd="1" destOrd="0" presId="urn:microsoft.com/office/officeart/2016/7/layout/RepeatingBendingProcessNew"/>
    <dgm:cxn modelId="{E896C7ED-EC69-4188-A6C6-24C8199331FE}" type="presOf" srcId="{F642316F-3324-4666-921F-874E3F30B6CA}" destId="{FB270B90-1FF5-4BC8-819D-7F8609796225}" srcOrd="0" destOrd="0" presId="urn:microsoft.com/office/officeart/2016/7/layout/RepeatingBendingProcessNew"/>
    <dgm:cxn modelId="{55DF29F7-FBDD-474D-B9BF-141B96D0066F}" type="presOf" srcId="{5D7D2F4F-0F5D-4230-B402-CD76B2AF11E8}" destId="{7A9ADA16-4D8C-4BE5-B6C1-6CA4EBE9C88B}" srcOrd="0" destOrd="0" presId="urn:microsoft.com/office/officeart/2016/7/layout/RepeatingBendingProcessNew"/>
    <dgm:cxn modelId="{0E57B7F9-1453-40FA-802E-A4E42E404734}" type="presOf" srcId="{CDE742AC-728E-49A3-BB44-1D59CD9DC244}" destId="{2F5AC0D9-9419-4AC7-906F-8E767AE365B1}" srcOrd="1" destOrd="0" presId="urn:microsoft.com/office/officeart/2016/7/layout/RepeatingBendingProcessNew"/>
    <dgm:cxn modelId="{014FCF9D-B68B-4381-B90B-F088F7570206}" type="presParOf" srcId="{D2547C2A-EBA9-4D9C-B659-BEF9F9ADE97B}" destId="{CB1D3211-4A8F-4746-A72B-507C02C11ABA}" srcOrd="0" destOrd="0" presId="urn:microsoft.com/office/officeart/2016/7/layout/RepeatingBendingProcessNew"/>
    <dgm:cxn modelId="{77B6C389-8B3E-4E5F-96FE-EEF8F8120A17}" type="presParOf" srcId="{D2547C2A-EBA9-4D9C-B659-BEF9F9ADE97B}" destId="{DE095D26-B146-4370-B1DC-BDC1559B1E2A}" srcOrd="1" destOrd="0" presId="urn:microsoft.com/office/officeart/2016/7/layout/RepeatingBendingProcessNew"/>
    <dgm:cxn modelId="{9BDEF101-43BF-4BBC-9539-6521E3256CED}" type="presParOf" srcId="{DE095D26-B146-4370-B1DC-BDC1559B1E2A}" destId="{8B876C51-DAD5-449C-930C-4094040340DF}" srcOrd="0" destOrd="0" presId="urn:microsoft.com/office/officeart/2016/7/layout/RepeatingBendingProcessNew"/>
    <dgm:cxn modelId="{618A904D-EEE5-412C-A855-DDB486F96372}" type="presParOf" srcId="{D2547C2A-EBA9-4D9C-B659-BEF9F9ADE97B}" destId="{EDD8AEC3-2DC4-4249-BA92-D1A44346B0A1}" srcOrd="2" destOrd="0" presId="urn:microsoft.com/office/officeart/2016/7/layout/RepeatingBendingProcessNew"/>
    <dgm:cxn modelId="{9ECB0785-E493-431E-BD0D-2907D3BA793C}" type="presParOf" srcId="{D2547C2A-EBA9-4D9C-B659-BEF9F9ADE97B}" destId="{EA15D234-8D5C-45C3-A605-672441C62717}" srcOrd="3" destOrd="0" presId="urn:microsoft.com/office/officeart/2016/7/layout/RepeatingBendingProcessNew"/>
    <dgm:cxn modelId="{79DF5F90-CE29-436C-8A33-7044AAF5F2F5}" type="presParOf" srcId="{EA15D234-8D5C-45C3-A605-672441C62717}" destId="{DAD3134E-AFEC-443C-BDF3-43A5D387AD52}" srcOrd="0" destOrd="0" presId="urn:microsoft.com/office/officeart/2016/7/layout/RepeatingBendingProcessNew"/>
    <dgm:cxn modelId="{6807F6B5-3DF5-4A4F-B726-43C1FF1612B0}" type="presParOf" srcId="{D2547C2A-EBA9-4D9C-B659-BEF9F9ADE97B}" destId="{95FE7F01-3EA8-42D6-9734-54C870BD46DB}" srcOrd="4" destOrd="0" presId="urn:microsoft.com/office/officeart/2016/7/layout/RepeatingBendingProcessNew"/>
    <dgm:cxn modelId="{365FB71F-905E-43E6-8B1E-F65023DDCECE}" type="presParOf" srcId="{D2547C2A-EBA9-4D9C-B659-BEF9F9ADE97B}" destId="{FA6C701B-7E9E-4254-83F0-F1D89470C4B7}" srcOrd="5" destOrd="0" presId="urn:microsoft.com/office/officeart/2016/7/layout/RepeatingBendingProcessNew"/>
    <dgm:cxn modelId="{0D4E5AAB-2F96-4DD6-A2DB-38871C30D91A}" type="presParOf" srcId="{FA6C701B-7E9E-4254-83F0-F1D89470C4B7}" destId="{46278CAA-690B-44D0-9A06-EB6BF2F408DD}" srcOrd="0" destOrd="0" presId="urn:microsoft.com/office/officeart/2016/7/layout/RepeatingBendingProcessNew"/>
    <dgm:cxn modelId="{FE14A898-94B7-40E8-9047-2D9FF4C6EE33}" type="presParOf" srcId="{D2547C2A-EBA9-4D9C-B659-BEF9F9ADE97B}" destId="{FB270B90-1FF5-4BC8-819D-7F8609796225}" srcOrd="6" destOrd="0" presId="urn:microsoft.com/office/officeart/2016/7/layout/RepeatingBendingProcessNew"/>
    <dgm:cxn modelId="{D3D6DC52-D3DD-48CE-9F87-3E45423C04FD}" type="presParOf" srcId="{D2547C2A-EBA9-4D9C-B659-BEF9F9ADE97B}" destId="{9F56D968-65B0-4460-984E-F1F24BD5244B}" srcOrd="7" destOrd="0" presId="urn:microsoft.com/office/officeart/2016/7/layout/RepeatingBendingProcessNew"/>
    <dgm:cxn modelId="{F4A6A8E4-F15A-4DBF-BA63-8D3AE79026CA}" type="presParOf" srcId="{9F56D968-65B0-4460-984E-F1F24BD5244B}" destId="{2F5AC0D9-9419-4AC7-906F-8E767AE365B1}" srcOrd="0" destOrd="0" presId="urn:microsoft.com/office/officeart/2016/7/layout/RepeatingBendingProcessNew"/>
    <dgm:cxn modelId="{8E82F07A-15DA-49FB-B13D-F86DD4320F77}" type="presParOf" srcId="{D2547C2A-EBA9-4D9C-B659-BEF9F9ADE97B}" destId="{68402CC8-C7E8-4D38-B03B-88234A4A1A9E}" srcOrd="8" destOrd="0" presId="urn:microsoft.com/office/officeart/2016/7/layout/RepeatingBendingProcessNew"/>
    <dgm:cxn modelId="{AEDDD24B-22B1-473A-B95C-1694CFA93672}" type="presParOf" srcId="{D2547C2A-EBA9-4D9C-B659-BEF9F9ADE97B}" destId="{557EE204-B25E-4946-AE1E-42B90C783136}" srcOrd="9" destOrd="0" presId="urn:microsoft.com/office/officeart/2016/7/layout/RepeatingBendingProcessNew"/>
    <dgm:cxn modelId="{8F6BD890-2CFB-4805-A57C-329D8B305601}" type="presParOf" srcId="{557EE204-B25E-4946-AE1E-42B90C783136}" destId="{D75FB316-C12A-49B9-A067-FA4242A34D41}" srcOrd="0" destOrd="0" presId="urn:microsoft.com/office/officeart/2016/7/layout/RepeatingBendingProcessNew"/>
    <dgm:cxn modelId="{7B071F16-AF5D-4C10-A5C2-11A88F4A1B69}" type="presParOf" srcId="{D2547C2A-EBA9-4D9C-B659-BEF9F9ADE97B}" destId="{0D1B67CB-A732-4A10-8B95-431538BFC5E5}" srcOrd="10" destOrd="0" presId="urn:microsoft.com/office/officeart/2016/7/layout/RepeatingBendingProcessNew"/>
    <dgm:cxn modelId="{82FA293F-DC92-4E5F-8982-F922014D2B5E}" type="presParOf" srcId="{D2547C2A-EBA9-4D9C-B659-BEF9F9ADE97B}" destId="{174AE130-DAD3-4DEA-A287-6B7442B8C97F}" srcOrd="11" destOrd="0" presId="urn:microsoft.com/office/officeart/2016/7/layout/RepeatingBendingProcessNew"/>
    <dgm:cxn modelId="{DDE19C88-C447-462C-BBD6-DE67A43C9692}" type="presParOf" srcId="{174AE130-DAD3-4DEA-A287-6B7442B8C97F}" destId="{14A038B2-7349-45BC-A466-5CDE9B3AB788}" srcOrd="0" destOrd="0" presId="urn:microsoft.com/office/officeart/2016/7/layout/RepeatingBendingProcessNew"/>
    <dgm:cxn modelId="{D55793E6-7703-4AB6-879C-B711A689AE38}" type="presParOf" srcId="{D2547C2A-EBA9-4D9C-B659-BEF9F9ADE97B}" destId="{6407CB9D-FB7E-44F0-A1AE-E6562C2B4A0D}" srcOrd="12" destOrd="0" presId="urn:microsoft.com/office/officeart/2016/7/layout/RepeatingBendingProcessNew"/>
    <dgm:cxn modelId="{3C9E6946-616C-478B-A8BE-AABF06F903F5}" type="presParOf" srcId="{D2547C2A-EBA9-4D9C-B659-BEF9F9ADE97B}" destId="{7A9ADA16-4D8C-4BE5-B6C1-6CA4EBE9C88B}" srcOrd="13" destOrd="0" presId="urn:microsoft.com/office/officeart/2016/7/layout/RepeatingBendingProcessNew"/>
    <dgm:cxn modelId="{9A482883-BF93-4392-80CD-07F199F13C6C}" type="presParOf" srcId="{7A9ADA16-4D8C-4BE5-B6C1-6CA4EBE9C88B}" destId="{0887BF71-4B5B-4901-AD57-D568982DE9DC}" srcOrd="0" destOrd="0" presId="urn:microsoft.com/office/officeart/2016/7/layout/RepeatingBendingProcessNew"/>
    <dgm:cxn modelId="{33F510A0-E906-4928-8192-9327C0426433}" type="presParOf" srcId="{D2547C2A-EBA9-4D9C-B659-BEF9F9ADE97B}" destId="{124E476E-1CBF-4BF7-878C-D1780FF07EDE}"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96185F-E011-441B-AA6A-70FB5A37790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E6D144C-7037-4970-96BF-F09BC3FDDB0B}">
      <dgm:prSet/>
      <dgm:spPr/>
      <dgm:t>
        <a:bodyPr/>
        <a:lstStyle/>
        <a:p>
          <a:pPr>
            <a:lnSpc>
              <a:spcPct val="100000"/>
            </a:lnSpc>
            <a:defRPr cap="all"/>
          </a:pPr>
          <a:r>
            <a:rPr lang="en-US"/>
            <a:t>Importing necessary libraries</a:t>
          </a:r>
        </a:p>
      </dgm:t>
    </dgm:pt>
    <dgm:pt modelId="{A17129E7-80F7-4547-82D5-B1F640A97F76}" type="parTrans" cxnId="{D8BA254A-13BF-4B00-8993-A2CE7231037F}">
      <dgm:prSet/>
      <dgm:spPr/>
      <dgm:t>
        <a:bodyPr/>
        <a:lstStyle/>
        <a:p>
          <a:endParaRPr lang="en-US"/>
        </a:p>
      </dgm:t>
    </dgm:pt>
    <dgm:pt modelId="{4E9E84EF-71DA-4DB4-AEDD-2DC2E52EF04A}" type="sibTrans" cxnId="{D8BA254A-13BF-4B00-8993-A2CE7231037F}">
      <dgm:prSet/>
      <dgm:spPr/>
      <dgm:t>
        <a:bodyPr/>
        <a:lstStyle/>
        <a:p>
          <a:endParaRPr lang="en-US"/>
        </a:p>
      </dgm:t>
    </dgm:pt>
    <dgm:pt modelId="{C7BB13BC-00FD-49B2-8537-F26268C3BCD7}">
      <dgm:prSet/>
      <dgm:spPr/>
      <dgm:t>
        <a:bodyPr/>
        <a:lstStyle/>
        <a:p>
          <a:pPr>
            <a:lnSpc>
              <a:spcPct val="100000"/>
            </a:lnSpc>
            <a:defRPr cap="all"/>
          </a:pPr>
          <a:r>
            <a:rPr lang="en-US"/>
            <a:t>Finding the best random state</a:t>
          </a:r>
        </a:p>
      </dgm:t>
    </dgm:pt>
    <dgm:pt modelId="{A011985E-26D3-49B7-9C64-E38FA8A81E76}" type="parTrans" cxnId="{E04908F1-B9AE-43C0-87CF-E6B2C5FEE7C9}">
      <dgm:prSet/>
      <dgm:spPr/>
      <dgm:t>
        <a:bodyPr/>
        <a:lstStyle/>
        <a:p>
          <a:endParaRPr lang="en-US"/>
        </a:p>
      </dgm:t>
    </dgm:pt>
    <dgm:pt modelId="{2D2012BC-DA6C-40C9-9AA1-01D2A97DCC3E}" type="sibTrans" cxnId="{E04908F1-B9AE-43C0-87CF-E6B2C5FEE7C9}">
      <dgm:prSet/>
      <dgm:spPr/>
      <dgm:t>
        <a:bodyPr/>
        <a:lstStyle/>
        <a:p>
          <a:endParaRPr lang="en-US"/>
        </a:p>
      </dgm:t>
    </dgm:pt>
    <dgm:pt modelId="{2294C82B-A95E-4948-B211-213E9A4DDE08}" type="pres">
      <dgm:prSet presAssocID="{CB96185F-E011-441B-AA6A-70FB5A377903}" presName="root" presStyleCnt="0">
        <dgm:presLayoutVars>
          <dgm:dir/>
          <dgm:resizeHandles val="exact"/>
        </dgm:presLayoutVars>
      </dgm:prSet>
      <dgm:spPr/>
    </dgm:pt>
    <dgm:pt modelId="{A636865B-59FF-4507-BDE3-D3733E166EF3}" type="pres">
      <dgm:prSet presAssocID="{7E6D144C-7037-4970-96BF-F09BC3FDDB0B}" presName="compNode" presStyleCnt="0"/>
      <dgm:spPr/>
    </dgm:pt>
    <dgm:pt modelId="{2FFF9DD9-E9A3-4305-83D9-2F92711AF2C4}" type="pres">
      <dgm:prSet presAssocID="{7E6D144C-7037-4970-96BF-F09BC3FDDB0B}" presName="iconBgRect" presStyleLbl="bgShp" presStyleIdx="0" presStyleCnt="2"/>
      <dgm:spPr/>
    </dgm:pt>
    <dgm:pt modelId="{945CE4E1-3D31-493E-8581-A41087251ACB}" type="pres">
      <dgm:prSet presAssocID="{7E6D144C-7037-4970-96BF-F09BC3FDDB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BA71D5AB-B151-4628-94D5-6E470B782153}" type="pres">
      <dgm:prSet presAssocID="{7E6D144C-7037-4970-96BF-F09BC3FDDB0B}" presName="spaceRect" presStyleCnt="0"/>
      <dgm:spPr/>
    </dgm:pt>
    <dgm:pt modelId="{FA7AA522-F4F9-4ECC-AFDA-688C0C715B7A}" type="pres">
      <dgm:prSet presAssocID="{7E6D144C-7037-4970-96BF-F09BC3FDDB0B}" presName="textRect" presStyleLbl="revTx" presStyleIdx="0" presStyleCnt="2">
        <dgm:presLayoutVars>
          <dgm:chMax val="1"/>
          <dgm:chPref val="1"/>
        </dgm:presLayoutVars>
      </dgm:prSet>
      <dgm:spPr/>
    </dgm:pt>
    <dgm:pt modelId="{A2A6A202-2270-41FF-973D-76B8DA65718C}" type="pres">
      <dgm:prSet presAssocID="{4E9E84EF-71DA-4DB4-AEDD-2DC2E52EF04A}" presName="sibTrans" presStyleCnt="0"/>
      <dgm:spPr/>
    </dgm:pt>
    <dgm:pt modelId="{AD01977C-6993-4BA8-A351-E71F1332C24E}" type="pres">
      <dgm:prSet presAssocID="{C7BB13BC-00FD-49B2-8537-F26268C3BCD7}" presName="compNode" presStyleCnt="0"/>
      <dgm:spPr/>
    </dgm:pt>
    <dgm:pt modelId="{4599852C-4AAB-43AA-BF47-D2C5E8F73E79}" type="pres">
      <dgm:prSet presAssocID="{C7BB13BC-00FD-49B2-8537-F26268C3BCD7}" presName="iconBgRect" presStyleLbl="bgShp" presStyleIdx="1" presStyleCnt="2"/>
      <dgm:spPr/>
    </dgm:pt>
    <dgm:pt modelId="{A75A67F3-FD39-4580-90A3-D77F04C91344}" type="pres">
      <dgm:prSet presAssocID="{C7BB13BC-00FD-49B2-8537-F26268C3BC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2F79620D-4E79-4DBF-AE1D-37A72956FA24}" type="pres">
      <dgm:prSet presAssocID="{C7BB13BC-00FD-49B2-8537-F26268C3BCD7}" presName="spaceRect" presStyleCnt="0"/>
      <dgm:spPr/>
    </dgm:pt>
    <dgm:pt modelId="{85DEF8A2-490F-43A8-A57D-6AC5CF86F398}" type="pres">
      <dgm:prSet presAssocID="{C7BB13BC-00FD-49B2-8537-F26268C3BCD7}" presName="textRect" presStyleLbl="revTx" presStyleIdx="1" presStyleCnt="2">
        <dgm:presLayoutVars>
          <dgm:chMax val="1"/>
          <dgm:chPref val="1"/>
        </dgm:presLayoutVars>
      </dgm:prSet>
      <dgm:spPr/>
    </dgm:pt>
  </dgm:ptLst>
  <dgm:cxnLst>
    <dgm:cxn modelId="{D8BA254A-13BF-4B00-8993-A2CE7231037F}" srcId="{CB96185F-E011-441B-AA6A-70FB5A377903}" destId="{7E6D144C-7037-4970-96BF-F09BC3FDDB0B}" srcOrd="0" destOrd="0" parTransId="{A17129E7-80F7-4547-82D5-B1F640A97F76}" sibTransId="{4E9E84EF-71DA-4DB4-AEDD-2DC2E52EF04A}"/>
    <dgm:cxn modelId="{BD27DF52-F529-4B44-AC38-323864B58939}" type="presOf" srcId="{CB96185F-E011-441B-AA6A-70FB5A377903}" destId="{2294C82B-A95E-4948-B211-213E9A4DDE08}" srcOrd="0" destOrd="0" presId="urn:microsoft.com/office/officeart/2018/5/layout/IconCircleLabelList"/>
    <dgm:cxn modelId="{B802B4D4-31CF-4693-AD5B-365D502B3190}" type="presOf" srcId="{C7BB13BC-00FD-49B2-8537-F26268C3BCD7}" destId="{85DEF8A2-490F-43A8-A57D-6AC5CF86F398}" srcOrd="0" destOrd="0" presId="urn:microsoft.com/office/officeart/2018/5/layout/IconCircleLabelList"/>
    <dgm:cxn modelId="{F6DFE3E3-DA68-4D74-ABB6-14D8D2CF84EC}" type="presOf" srcId="{7E6D144C-7037-4970-96BF-F09BC3FDDB0B}" destId="{FA7AA522-F4F9-4ECC-AFDA-688C0C715B7A}" srcOrd="0" destOrd="0" presId="urn:microsoft.com/office/officeart/2018/5/layout/IconCircleLabelList"/>
    <dgm:cxn modelId="{E04908F1-B9AE-43C0-87CF-E6B2C5FEE7C9}" srcId="{CB96185F-E011-441B-AA6A-70FB5A377903}" destId="{C7BB13BC-00FD-49B2-8537-F26268C3BCD7}" srcOrd="1" destOrd="0" parTransId="{A011985E-26D3-49B7-9C64-E38FA8A81E76}" sibTransId="{2D2012BC-DA6C-40C9-9AA1-01D2A97DCC3E}"/>
    <dgm:cxn modelId="{579F4ED6-240D-4287-B5AF-95F3765F6A18}" type="presParOf" srcId="{2294C82B-A95E-4948-B211-213E9A4DDE08}" destId="{A636865B-59FF-4507-BDE3-D3733E166EF3}" srcOrd="0" destOrd="0" presId="urn:microsoft.com/office/officeart/2018/5/layout/IconCircleLabelList"/>
    <dgm:cxn modelId="{B7D346C5-2AC3-4F01-A876-D38BFCDECE47}" type="presParOf" srcId="{A636865B-59FF-4507-BDE3-D3733E166EF3}" destId="{2FFF9DD9-E9A3-4305-83D9-2F92711AF2C4}" srcOrd="0" destOrd="0" presId="urn:microsoft.com/office/officeart/2018/5/layout/IconCircleLabelList"/>
    <dgm:cxn modelId="{EE9B6E1A-9F3C-4B5E-A6F6-7F40DFECD8C9}" type="presParOf" srcId="{A636865B-59FF-4507-BDE3-D3733E166EF3}" destId="{945CE4E1-3D31-493E-8581-A41087251ACB}" srcOrd="1" destOrd="0" presId="urn:microsoft.com/office/officeart/2018/5/layout/IconCircleLabelList"/>
    <dgm:cxn modelId="{D2198ED0-CACD-493F-B2AA-8D4A33F0935D}" type="presParOf" srcId="{A636865B-59FF-4507-BDE3-D3733E166EF3}" destId="{BA71D5AB-B151-4628-94D5-6E470B782153}" srcOrd="2" destOrd="0" presId="urn:microsoft.com/office/officeart/2018/5/layout/IconCircleLabelList"/>
    <dgm:cxn modelId="{C16BA328-F5E5-4B5F-AEE1-187C3124575E}" type="presParOf" srcId="{A636865B-59FF-4507-BDE3-D3733E166EF3}" destId="{FA7AA522-F4F9-4ECC-AFDA-688C0C715B7A}" srcOrd="3" destOrd="0" presId="urn:microsoft.com/office/officeart/2018/5/layout/IconCircleLabelList"/>
    <dgm:cxn modelId="{80F3C679-A932-4438-8346-CE26CDC8951F}" type="presParOf" srcId="{2294C82B-A95E-4948-B211-213E9A4DDE08}" destId="{A2A6A202-2270-41FF-973D-76B8DA65718C}" srcOrd="1" destOrd="0" presId="urn:microsoft.com/office/officeart/2018/5/layout/IconCircleLabelList"/>
    <dgm:cxn modelId="{56BC1DDE-EDF8-417E-A6F2-730C63B8BE42}" type="presParOf" srcId="{2294C82B-A95E-4948-B211-213E9A4DDE08}" destId="{AD01977C-6993-4BA8-A351-E71F1332C24E}" srcOrd="2" destOrd="0" presId="urn:microsoft.com/office/officeart/2018/5/layout/IconCircleLabelList"/>
    <dgm:cxn modelId="{FEB4796B-6BDC-4C54-AB7C-92CB574F98D0}" type="presParOf" srcId="{AD01977C-6993-4BA8-A351-E71F1332C24E}" destId="{4599852C-4AAB-43AA-BF47-D2C5E8F73E79}" srcOrd="0" destOrd="0" presId="urn:microsoft.com/office/officeart/2018/5/layout/IconCircleLabelList"/>
    <dgm:cxn modelId="{FDE61E1A-5133-4D8F-AB28-0DF956F0DE14}" type="presParOf" srcId="{AD01977C-6993-4BA8-A351-E71F1332C24E}" destId="{A75A67F3-FD39-4580-90A3-D77F04C91344}" srcOrd="1" destOrd="0" presId="urn:microsoft.com/office/officeart/2018/5/layout/IconCircleLabelList"/>
    <dgm:cxn modelId="{E81D4912-41C2-4F82-A466-8EEBFC994599}" type="presParOf" srcId="{AD01977C-6993-4BA8-A351-E71F1332C24E}" destId="{2F79620D-4E79-4DBF-AE1D-37A72956FA24}" srcOrd="2" destOrd="0" presId="urn:microsoft.com/office/officeart/2018/5/layout/IconCircleLabelList"/>
    <dgm:cxn modelId="{F09E81F4-433C-4DED-A392-80BF400738A5}" type="presParOf" srcId="{AD01977C-6993-4BA8-A351-E71F1332C24E}" destId="{85DEF8A2-490F-43A8-A57D-6AC5CF86F39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C963A-253B-4B5C-ADA9-F937E39323E9}">
      <dsp:nvSpPr>
        <dsp:cNvPr id="0" name=""/>
        <dsp:cNvSpPr/>
      </dsp:nvSpPr>
      <dsp:spPr>
        <a:xfrm>
          <a:off x="3646" y="625808"/>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Python(Jupyter) </a:t>
          </a:r>
        </a:p>
      </dsp:txBody>
      <dsp:txXfrm>
        <a:off x="3646" y="625808"/>
        <a:ext cx="1974205" cy="1184523"/>
      </dsp:txXfrm>
    </dsp:sp>
    <dsp:sp modelId="{4C42469B-C02E-4E72-8B58-E54BCCE455E7}">
      <dsp:nvSpPr>
        <dsp:cNvPr id="0" name=""/>
        <dsp:cNvSpPr/>
      </dsp:nvSpPr>
      <dsp:spPr>
        <a:xfrm>
          <a:off x="2175271" y="625808"/>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NumPy</a:t>
          </a:r>
        </a:p>
      </dsp:txBody>
      <dsp:txXfrm>
        <a:off x="2175271" y="625808"/>
        <a:ext cx="1974205" cy="1184523"/>
      </dsp:txXfrm>
    </dsp:sp>
    <dsp:sp modelId="{3D68B2BD-E4DF-4E89-A7B2-ECB595FDF031}">
      <dsp:nvSpPr>
        <dsp:cNvPr id="0" name=""/>
        <dsp:cNvSpPr/>
      </dsp:nvSpPr>
      <dsp:spPr>
        <a:xfrm>
          <a:off x="4346897" y="625808"/>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Pandas</a:t>
          </a:r>
        </a:p>
      </dsp:txBody>
      <dsp:txXfrm>
        <a:off x="4346897" y="625808"/>
        <a:ext cx="1974205" cy="1184523"/>
      </dsp:txXfrm>
    </dsp:sp>
    <dsp:sp modelId="{EFF52617-794A-4A03-9762-7C6A241475FB}">
      <dsp:nvSpPr>
        <dsp:cNvPr id="0" name=""/>
        <dsp:cNvSpPr/>
      </dsp:nvSpPr>
      <dsp:spPr>
        <a:xfrm>
          <a:off x="6518523" y="625808"/>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Sklearn</a:t>
          </a:r>
        </a:p>
      </dsp:txBody>
      <dsp:txXfrm>
        <a:off x="6518523" y="625808"/>
        <a:ext cx="1974205" cy="1184523"/>
      </dsp:txXfrm>
    </dsp:sp>
    <dsp:sp modelId="{A3CC2041-07FF-4AA4-B834-70D2B0684BA9}">
      <dsp:nvSpPr>
        <dsp:cNvPr id="0" name=""/>
        <dsp:cNvSpPr/>
      </dsp:nvSpPr>
      <dsp:spPr>
        <a:xfrm>
          <a:off x="8690148" y="625808"/>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Matplotlib</a:t>
          </a:r>
        </a:p>
      </dsp:txBody>
      <dsp:txXfrm>
        <a:off x="8690148" y="625808"/>
        <a:ext cx="1974205" cy="1184523"/>
      </dsp:txXfrm>
    </dsp:sp>
    <dsp:sp modelId="{7A814024-295D-43CB-ADCE-BED9A1E2650E}">
      <dsp:nvSpPr>
        <dsp:cNvPr id="0" name=""/>
        <dsp:cNvSpPr/>
      </dsp:nvSpPr>
      <dsp:spPr>
        <a:xfrm>
          <a:off x="3646" y="2007751"/>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Seaborn</a:t>
          </a:r>
        </a:p>
      </dsp:txBody>
      <dsp:txXfrm>
        <a:off x="3646" y="2007751"/>
        <a:ext cx="1974205" cy="1184523"/>
      </dsp:txXfrm>
    </dsp:sp>
    <dsp:sp modelId="{77C42F62-E0ED-4CE3-953D-E4CBA4C286A1}">
      <dsp:nvSpPr>
        <dsp:cNvPr id="0" name=""/>
        <dsp:cNvSpPr/>
      </dsp:nvSpPr>
      <dsp:spPr>
        <a:xfrm>
          <a:off x="2175271" y="2007751"/>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Plotly</a:t>
          </a:r>
        </a:p>
      </dsp:txBody>
      <dsp:txXfrm>
        <a:off x="2175271" y="2007751"/>
        <a:ext cx="1974205" cy="1184523"/>
      </dsp:txXfrm>
    </dsp:sp>
    <dsp:sp modelId="{34052F4D-3F69-4DB9-8EBD-DDEB8891C7F0}">
      <dsp:nvSpPr>
        <dsp:cNvPr id="0" name=""/>
        <dsp:cNvSpPr/>
      </dsp:nvSpPr>
      <dsp:spPr>
        <a:xfrm>
          <a:off x="4346897" y="2007751"/>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Regression Models</a:t>
          </a:r>
        </a:p>
      </dsp:txBody>
      <dsp:txXfrm>
        <a:off x="4346897" y="2007751"/>
        <a:ext cx="1974205" cy="1184523"/>
      </dsp:txXfrm>
    </dsp:sp>
    <dsp:sp modelId="{54B9874C-2A95-4BA1-BD5B-0D1642891176}">
      <dsp:nvSpPr>
        <dsp:cNvPr id="0" name=""/>
        <dsp:cNvSpPr/>
      </dsp:nvSpPr>
      <dsp:spPr>
        <a:xfrm>
          <a:off x="6518523" y="2007751"/>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Ensembling Technique</a:t>
          </a:r>
        </a:p>
      </dsp:txBody>
      <dsp:txXfrm>
        <a:off x="6518523" y="2007751"/>
        <a:ext cx="1974205" cy="1184523"/>
      </dsp:txXfrm>
    </dsp:sp>
    <dsp:sp modelId="{FEA85478-0ACD-4D40-9376-F31D4DBF69D2}">
      <dsp:nvSpPr>
        <dsp:cNvPr id="0" name=""/>
        <dsp:cNvSpPr/>
      </dsp:nvSpPr>
      <dsp:spPr>
        <a:xfrm>
          <a:off x="8690148" y="2007751"/>
          <a:ext cx="1974205" cy="1184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GridSearch CV(Hyperparameter Tuning)</a:t>
          </a:r>
        </a:p>
      </dsp:txBody>
      <dsp:txXfrm>
        <a:off x="8690148" y="2007751"/>
        <a:ext cx="1974205" cy="1184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95D26-B146-4370-B1DC-BDC1559B1E2A}">
      <dsp:nvSpPr>
        <dsp:cNvPr id="0" name=""/>
        <dsp:cNvSpPr/>
      </dsp:nvSpPr>
      <dsp:spPr>
        <a:xfrm>
          <a:off x="2274044" y="919727"/>
          <a:ext cx="492355" cy="91440"/>
        </a:xfrm>
        <a:custGeom>
          <a:avLst/>
          <a:gdLst/>
          <a:ahLst/>
          <a:cxnLst/>
          <a:rect l="0" t="0" r="0" b="0"/>
          <a:pathLst>
            <a:path>
              <a:moveTo>
                <a:pt x="0" y="45720"/>
              </a:moveTo>
              <a:lnTo>
                <a:pt x="49235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07148" y="962832"/>
        <a:ext cx="26147" cy="5229"/>
      </dsp:txXfrm>
    </dsp:sp>
    <dsp:sp modelId="{CB1D3211-4A8F-4746-A72B-507C02C11ABA}">
      <dsp:nvSpPr>
        <dsp:cNvPr id="0" name=""/>
        <dsp:cNvSpPr/>
      </dsp:nvSpPr>
      <dsp:spPr>
        <a:xfrm>
          <a:off x="2122" y="283330"/>
          <a:ext cx="2273721" cy="1364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14" tIns="116949" rIns="111414" bIns="116949" numCol="1" spcCol="1270" anchor="ctr" anchorCtr="0">
          <a:noAutofit/>
        </a:bodyPr>
        <a:lstStyle/>
        <a:p>
          <a:pPr marL="0" lvl="0" indent="0" algn="ctr" defTabSz="889000">
            <a:lnSpc>
              <a:spcPct val="90000"/>
            </a:lnSpc>
            <a:spcBef>
              <a:spcPct val="0"/>
            </a:spcBef>
            <a:spcAft>
              <a:spcPct val="35000"/>
            </a:spcAft>
            <a:buNone/>
          </a:pPr>
          <a:r>
            <a:rPr lang="en-US" sz="2000" kern="1200"/>
            <a:t>Loading the Dataset.</a:t>
          </a:r>
        </a:p>
      </dsp:txBody>
      <dsp:txXfrm>
        <a:off x="2122" y="283330"/>
        <a:ext cx="2273721" cy="1364233"/>
      </dsp:txXfrm>
    </dsp:sp>
    <dsp:sp modelId="{EA15D234-8D5C-45C3-A605-672441C62717}">
      <dsp:nvSpPr>
        <dsp:cNvPr id="0" name=""/>
        <dsp:cNvSpPr/>
      </dsp:nvSpPr>
      <dsp:spPr>
        <a:xfrm>
          <a:off x="5070722" y="919727"/>
          <a:ext cx="492355" cy="91440"/>
        </a:xfrm>
        <a:custGeom>
          <a:avLst/>
          <a:gdLst/>
          <a:ahLst/>
          <a:cxnLst/>
          <a:rect l="0" t="0" r="0" b="0"/>
          <a:pathLst>
            <a:path>
              <a:moveTo>
                <a:pt x="0" y="45720"/>
              </a:moveTo>
              <a:lnTo>
                <a:pt x="49235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3826" y="962832"/>
        <a:ext cx="26147" cy="5229"/>
      </dsp:txXfrm>
    </dsp:sp>
    <dsp:sp modelId="{EDD8AEC3-2DC4-4249-BA92-D1A44346B0A1}">
      <dsp:nvSpPr>
        <dsp:cNvPr id="0" name=""/>
        <dsp:cNvSpPr/>
      </dsp:nvSpPr>
      <dsp:spPr>
        <a:xfrm>
          <a:off x="2798800" y="283330"/>
          <a:ext cx="2273721" cy="1364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14" tIns="116949" rIns="111414" bIns="116949" numCol="1" spcCol="1270" anchor="ctr" anchorCtr="0">
          <a:noAutofit/>
        </a:bodyPr>
        <a:lstStyle/>
        <a:p>
          <a:pPr marL="0" lvl="0" indent="0" algn="ctr" defTabSz="889000">
            <a:lnSpc>
              <a:spcPct val="90000"/>
            </a:lnSpc>
            <a:spcBef>
              <a:spcPct val="0"/>
            </a:spcBef>
            <a:spcAft>
              <a:spcPct val="35000"/>
            </a:spcAft>
            <a:buNone/>
          </a:pPr>
          <a:r>
            <a:rPr lang="en-US" sz="2000" kern="1200"/>
            <a:t>Checking Null Values and basic info.</a:t>
          </a:r>
        </a:p>
      </dsp:txBody>
      <dsp:txXfrm>
        <a:off x="2798800" y="283330"/>
        <a:ext cx="2273721" cy="1364233"/>
      </dsp:txXfrm>
    </dsp:sp>
    <dsp:sp modelId="{FA6C701B-7E9E-4254-83F0-F1D89470C4B7}">
      <dsp:nvSpPr>
        <dsp:cNvPr id="0" name=""/>
        <dsp:cNvSpPr/>
      </dsp:nvSpPr>
      <dsp:spPr>
        <a:xfrm>
          <a:off x="7867399" y="919727"/>
          <a:ext cx="492355" cy="91440"/>
        </a:xfrm>
        <a:custGeom>
          <a:avLst/>
          <a:gdLst/>
          <a:ahLst/>
          <a:cxnLst/>
          <a:rect l="0" t="0" r="0" b="0"/>
          <a:pathLst>
            <a:path>
              <a:moveTo>
                <a:pt x="0" y="45720"/>
              </a:moveTo>
              <a:lnTo>
                <a:pt x="49235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00503" y="962832"/>
        <a:ext cx="26147" cy="5229"/>
      </dsp:txXfrm>
    </dsp:sp>
    <dsp:sp modelId="{95FE7F01-3EA8-42D6-9734-54C870BD46DB}">
      <dsp:nvSpPr>
        <dsp:cNvPr id="0" name=""/>
        <dsp:cNvSpPr/>
      </dsp:nvSpPr>
      <dsp:spPr>
        <a:xfrm>
          <a:off x="5595477" y="283330"/>
          <a:ext cx="2273721" cy="1364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14" tIns="116949" rIns="111414" bIns="116949" numCol="1" spcCol="1270" anchor="ctr" anchorCtr="0">
          <a:noAutofit/>
        </a:bodyPr>
        <a:lstStyle/>
        <a:p>
          <a:pPr marL="0" lvl="0" indent="0" algn="ctr" defTabSz="889000">
            <a:lnSpc>
              <a:spcPct val="90000"/>
            </a:lnSpc>
            <a:spcBef>
              <a:spcPct val="0"/>
            </a:spcBef>
            <a:spcAft>
              <a:spcPct val="35000"/>
            </a:spcAft>
            <a:buNone/>
          </a:pPr>
          <a:r>
            <a:rPr lang="en-US" sz="2000" kern="1200"/>
            <a:t>Feature Engineering</a:t>
          </a:r>
        </a:p>
      </dsp:txBody>
      <dsp:txXfrm>
        <a:off x="5595477" y="283330"/>
        <a:ext cx="2273721" cy="1364233"/>
      </dsp:txXfrm>
    </dsp:sp>
    <dsp:sp modelId="{9F56D968-65B0-4460-984E-F1F24BD5244B}">
      <dsp:nvSpPr>
        <dsp:cNvPr id="0" name=""/>
        <dsp:cNvSpPr/>
      </dsp:nvSpPr>
      <dsp:spPr>
        <a:xfrm>
          <a:off x="1138983" y="1645763"/>
          <a:ext cx="8390032" cy="492355"/>
        </a:xfrm>
        <a:custGeom>
          <a:avLst/>
          <a:gdLst/>
          <a:ahLst/>
          <a:cxnLst/>
          <a:rect l="0" t="0" r="0" b="0"/>
          <a:pathLst>
            <a:path>
              <a:moveTo>
                <a:pt x="8390032" y="0"/>
              </a:moveTo>
              <a:lnTo>
                <a:pt x="8390032" y="263277"/>
              </a:lnTo>
              <a:lnTo>
                <a:pt x="0" y="263277"/>
              </a:lnTo>
              <a:lnTo>
                <a:pt x="0" y="49235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3842" y="1889326"/>
        <a:ext cx="420315" cy="5229"/>
      </dsp:txXfrm>
    </dsp:sp>
    <dsp:sp modelId="{FB270B90-1FF5-4BC8-819D-7F8609796225}">
      <dsp:nvSpPr>
        <dsp:cNvPr id="0" name=""/>
        <dsp:cNvSpPr/>
      </dsp:nvSpPr>
      <dsp:spPr>
        <a:xfrm>
          <a:off x="8392155" y="283330"/>
          <a:ext cx="2273721" cy="1364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14" tIns="116949" rIns="111414" bIns="116949" numCol="1" spcCol="1270" anchor="ctr" anchorCtr="0">
          <a:noAutofit/>
        </a:bodyPr>
        <a:lstStyle/>
        <a:p>
          <a:pPr marL="0" lvl="0" indent="0" algn="ctr" defTabSz="889000">
            <a:lnSpc>
              <a:spcPct val="90000"/>
            </a:lnSpc>
            <a:spcBef>
              <a:spcPct val="0"/>
            </a:spcBef>
            <a:spcAft>
              <a:spcPct val="35000"/>
            </a:spcAft>
            <a:buNone/>
          </a:pPr>
          <a:r>
            <a:rPr lang="en-US" sz="2000" kern="1200"/>
            <a:t>Encoding</a:t>
          </a:r>
        </a:p>
      </dsp:txBody>
      <dsp:txXfrm>
        <a:off x="8392155" y="283330"/>
        <a:ext cx="2273721" cy="1364233"/>
      </dsp:txXfrm>
    </dsp:sp>
    <dsp:sp modelId="{557EE204-B25E-4946-AE1E-42B90C783136}">
      <dsp:nvSpPr>
        <dsp:cNvPr id="0" name=""/>
        <dsp:cNvSpPr/>
      </dsp:nvSpPr>
      <dsp:spPr>
        <a:xfrm>
          <a:off x="2274044" y="2806915"/>
          <a:ext cx="492355" cy="91440"/>
        </a:xfrm>
        <a:custGeom>
          <a:avLst/>
          <a:gdLst/>
          <a:ahLst/>
          <a:cxnLst/>
          <a:rect l="0" t="0" r="0" b="0"/>
          <a:pathLst>
            <a:path>
              <a:moveTo>
                <a:pt x="0" y="45720"/>
              </a:moveTo>
              <a:lnTo>
                <a:pt x="49235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07148" y="2850021"/>
        <a:ext cx="26147" cy="5229"/>
      </dsp:txXfrm>
    </dsp:sp>
    <dsp:sp modelId="{68402CC8-C7E8-4D38-B03B-88234A4A1A9E}">
      <dsp:nvSpPr>
        <dsp:cNvPr id="0" name=""/>
        <dsp:cNvSpPr/>
      </dsp:nvSpPr>
      <dsp:spPr>
        <a:xfrm>
          <a:off x="2122" y="2170519"/>
          <a:ext cx="2273721" cy="1364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14" tIns="116949" rIns="111414" bIns="116949" numCol="1" spcCol="1270" anchor="ctr" anchorCtr="0">
          <a:noAutofit/>
        </a:bodyPr>
        <a:lstStyle/>
        <a:p>
          <a:pPr marL="0" lvl="0" indent="0" algn="ctr" defTabSz="889000">
            <a:lnSpc>
              <a:spcPct val="90000"/>
            </a:lnSpc>
            <a:spcBef>
              <a:spcPct val="0"/>
            </a:spcBef>
            <a:spcAft>
              <a:spcPct val="35000"/>
            </a:spcAft>
            <a:buNone/>
          </a:pPr>
          <a:r>
            <a:rPr lang="en-US" sz="2000" kern="1200"/>
            <a:t>Checking Correlations</a:t>
          </a:r>
        </a:p>
      </dsp:txBody>
      <dsp:txXfrm>
        <a:off x="2122" y="2170519"/>
        <a:ext cx="2273721" cy="1364233"/>
      </dsp:txXfrm>
    </dsp:sp>
    <dsp:sp modelId="{174AE130-DAD3-4DEA-A287-6B7442B8C97F}">
      <dsp:nvSpPr>
        <dsp:cNvPr id="0" name=""/>
        <dsp:cNvSpPr/>
      </dsp:nvSpPr>
      <dsp:spPr>
        <a:xfrm>
          <a:off x="5070722" y="2806915"/>
          <a:ext cx="492355" cy="91440"/>
        </a:xfrm>
        <a:custGeom>
          <a:avLst/>
          <a:gdLst/>
          <a:ahLst/>
          <a:cxnLst/>
          <a:rect l="0" t="0" r="0" b="0"/>
          <a:pathLst>
            <a:path>
              <a:moveTo>
                <a:pt x="0" y="45720"/>
              </a:moveTo>
              <a:lnTo>
                <a:pt x="49235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3826" y="2850021"/>
        <a:ext cx="26147" cy="5229"/>
      </dsp:txXfrm>
    </dsp:sp>
    <dsp:sp modelId="{0D1B67CB-A732-4A10-8B95-431538BFC5E5}">
      <dsp:nvSpPr>
        <dsp:cNvPr id="0" name=""/>
        <dsp:cNvSpPr/>
      </dsp:nvSpPr>
      <dsp:spPr>
        <a:xfrm>
          <a:off x="2798800" y="2170519"/>
          <a:ext cx="2273721" cy="1364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14" tIns="116949" rIns="111414" bIns="116949" numCol="1" spcCol="1270" anchor="ctr" anchorCtr="0">
          <a:noAutofit/>
        </a:bodyPr>
        <a:lstStyle/>
        <a:p>
          <a:pPr marL="0" lvl="0" indent="0" algn="ctr" defTabSz="889000">
            <a:lnSpc>
              <a:spcPct val="90000"/>
            </a:lnSpc>
            <a:spcBef>
              <a:spcPct val="0"/>
            </a:spcBef>
            <a:spcAft>
              <a:spcPct val="35000"/>
            </a:spcAft>
            <a:buNone/>
          </a:pPr>
          <a:r>
            <a:rPr lang="en-US" sz="2000" kern="1200"/>
            <a:t>Removing Outliers</a:t>
          </a:r>
        </a:p>
      </dsp:txBody>
      <dsp:txXfrm>
        <a:off x="2798800" y="2170519"/>
        <a:ext cx="2273721" cy="1364233"/>
      </dsp:txXfrm>
    </dsp:sp>
    <dsp:sp modelId="{7A9ADA16-4D8C-4BE5-B6C1-6CA4EBE9C88B}">
      <dsp:nvSpPr>
        <dsp:cNvPr id="0" name=""/>
        <dsp:cNvSpPr/>
      </dsp:nvSpPr>
      <dsp:spPr>
        <a:xfrm>
          <a:off x="7867399" y="2806915"/>
          <a:ext cx="492355" cy="91440"/>
        </a:xfrm>
        <a:custGeom>
          <a:avLst/>
          <a:gdLst/>
          <a:ahLst/>
          <a:cxnLst/>
          <a:rect l="0" t="0" r="0" b="0"/>
          <a:pathLst>
            <a:path>
              <a:moveTo>
                <a:pt x="0" y="45720"/>
              </a:moveTo>
              <a:lnTo>
                <a:pt x="49235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00503" y="2850021"/>
        <a:ext cx="26147" cy="5229"/>
      </dsp:txXfrm>
    </dsp:sp>
    <dsp:sp modelId="{6407CB9D-FB7E-44F0-A1AE-E6562C2B4A0D}">
      <dsp:nvSpPr>
        <dsp:cNvPr id="0" name=""/>
        <dsp:cNvSpPr/>
      </dsp:nvSpPr>
      <dsp:spPr>
        <a:xfrm>
          <a:off x="5595477" y="2170519"/>
          <a:ext cx="2273721" cy="1364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14" tIns="116949" rIns="111414" bIns="116949" numCol="1" spcCol="1270" anchor="ctr" anchorCtr="0">
          <a:noAutofit/>
        </a:bodyPr>
        <a:lstStyle/>
        <a:p>
          <a:pPr marL="0" lvl="0" indent="0" algn="ctr" defTabSz="889000">
            <a:lnSpc>
              <a:spcPct val="90000"/>
            </a:lnSpc>
            <a:spcBef>
              <a:spcPct val="0"/>
            </a:spcBef>
            <a:spcAft>
              <a:spcPct val="35000"/>
            </a:spcAft>
            <a:buNone/>
          </a:pPr>
          <a:r>
            <a:rPr lang="en-US" sz="2000" kern="1200"/>
            <a:t>Splitting the Data Frame into Features and Target</a:t>
          </a:r>
        </a:p>
      </dsp:txBody>
      <dsp:txXfrm>
        <a:off x="5595477" y="2170519"/>
        <a:ext cx="2273721" cy="1364233"/>
      </dsp:txXfrm>
    </dsp:sp>
    <dsp:sp modelId="{124E476E-1CBF-4BF7-878C-D1780FF07EDE}">
      <dsp:nvSpPr>
        <dsp:cNvPr id="0" name=""/>
        <dsp:cNvSpPr/>
      </dsp:nvSpPr>
      <dsp:spPr>
        <a:xfrm>
          <a:off x="8392155" y="2170519"/>
          <a:ext cx="2273721" cy="1364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14" tIns="116949" rIns="111414" bIns="116949" numCol="1" spcCol="1270" anchor="ctr" anchorCtr="0">
          <a:noAutofit/>
        </a:bodyPr>
        <a:lstStyle/>
        <a:p>
          <a:pPr marL="0" lvl="0" indent="0" algn="ctr" defTabSz="889000">
            <a:lnSpc>
              <a:spcPct val="90000"/>
            </a:lnSpc>
            <a:spcBef>
              <a:spcPct val="0"/>
            </a:spcBef>
            <a:spcAft>
              <a:spcPct val="35000"/>
            </a:spcAft>
            <a:buNone/>
          </a:pPr>
          <a:r>
            <a:rPr lang="en-US" sz="2000" kern="1200"/>
            <a:t>Scaling the Model</a:t>
          </a:r>
        </a:p>
      </dsp:txBody>
      <dsp:txXfrm>
        <a:off x="8392155" y="2170519"/>
        <a:ext cx="2273721" cy="13642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F9DD9-E9A3-4305-83D9-2F92711AF2C4}">
      <dsp:nvSpPr>
        <dsp:cNvPr id="0" name=""/>
        <dsp:cNvSpPr/>
      </dsp:nvSpPr>
      <dsp:spPr>
        <a:xfrm>
          <a:off x="467028" y="600000"/>
          <a:ext cx="1441125" cy="1441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CE4E1-3D31-493E-8581-A41087251ACB}">
      <dsp:nvSpPr>
        <dsp:cNvPr id="0" name=""/>
        <dsp:cNvSpPr/>
      </dsp:nvSpPr>
      <dsp:spPr>
        <a:xfrm>
          <a:off x="774153" y="907125"/>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AA522-F4F9-4ECC-AFDA-688C0C715B7A}">
      <dsp:nvSpPr>
        <dsp:cNvPr id="0" name=""/>
        <dsp:cNvSpPr/>
      </dsp:nvSpPr>
      <dsp:spPr>
        <a:xfrm>
          <a:off x="6340" y="2490000"/>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Importing necessary libraries</a:t>
          </a:r>
        </a:p>
      </dsp:txBody>
      <dsp:txXfrm>
        <a:off x="6340" y="2490000"/>
        <a:ext cx="2362500" cy="720000"/>
      </dsp:txXfrm>
    </dsp:sp>
    <dsp:sp modelId="{4599852C-4AAB-43AA-BF47-D2C5E8F73E79}">
      <dsp:nvSpPr>
        <dsp:cNvPr id="0" name=""/>
        <dsp:cNvSpPr/>
      </dsp:nvSpPr>
      <dsp:spPr>
        <a:xfrm>
          <a:off x="3242965" y="600000"/>
          <a:ext cx="1441125" cy="1441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A67F3-FD39-4580-90A3-D77F04C91344}">
      <dsp:nvSpPr>
        <dsp:cNvPr id="0" name=""/>
        <dsp:cNvSpPr/>
      </dsp:nvSpPr>
      <dsp:spPr>
        <a:xfrm>
          <a:off x="3550090" y="907125"/>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DEF8A2-490F-43A8-A57D-6AC5CF86F398}">
      <dsp:nvSpPr>
        <dsp:cNvPr id="0" name=""/>
        <dsp:cNvSpPr/>
      </dsp:nvSpPr>
      <dsp:spPr>
        <a:xfrm>
          <a:off x="2782278" y="2490000"/>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Finding the best random state</a:t>
          </a:r>
        </a:p>
      </dsp:txBody>
      <dsp:txXfrm>
        <a:off x="2782278" y="2490000"/>
        <a:ext cx="2362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6163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2355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3170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302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0037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330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8480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2670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959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348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7/23/2022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804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7/23/2022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009668240"/>
      </p:ext>
    </p:extLst>
  </p:cSld>
  <p:clrMap bg1="dk1" tx1="lt1" bg2="dk2" tx2="lt2" accent1="accent1" accent2="accent2" accent3="accent3" accent4="accent4" accent5="accent5" accent6="accent6" hlink="hlink" folHlink="folHlink"/>
  <p:sldLayoutIdLst>
    <p:sldLayoutId id="2147483655" r:id="rId1"/>
    <p:sldLayoutId id="2147483656" r:id="rId2"/>
    <p:sldLayoutId id="2147483800" r:id="rId3"/>
    <p:sldLayoutId id="2147483801" r:id="rId4"/>
    <p:sldLayoutId id="2147483802" r:id="rId5"/>
    <p:sldLayoutId id="2147483796" r:id="rId6"/>
    <p:sldLayoutId id="2147483792" r:id="rId7"/>
    <p:sldLayoutId id="2147483793" r:id="rId8"/>
    <p:sldLayoutId id="2147483794" r:id="rId9"/>
    <p:sldLayoutId id="2147483795"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kansasgopwing.blogspot.com/2015/06/are-airline-prices-going-to-rise.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762000" y="762000"/>
            <a:ext cx="3810000" cy="3048000"/>
          </a:xfrm>
        </p:spPr>
        <p:txBody>
          <a:bodyPr>
            <a:normAutofit/>
          </a:bodyPr>
          <a:lstStyle/>
          <a:p>
            <a:pPr algn="l"/>
            <a:r>
              <a:rPr lang="en-US" sz="4400"/>
              <a:t>Flight Price Prediction </a:t>
            </a:r>
          </a:p>
        </p:txBody>
      </p:sp>
      <p:sp>
        <p:nvSpPr>
          <p:cNvPr id="55" name="Freeform: Shape 54">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57" name="Group 56">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58" name="Freeform: Shape 57">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59" name="Freeform: Shape 58">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pic>
        <p:nvPicPr>
          <p:cNvPr id="4" name="Picture 4">
            <a:extLst>
              <a:ext uri="{FF2B5EF4-FFF2-40B4-BE49-F238E27FC236}">
                <a16:creationId xmlns:a16="http://schemas.microsoft.com/office/drawing/2014/main" id="{01F85C3F-61D8-F82B-759E-172345280EA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645" r="10283" b="-1"/>
          <a:stretch/>
        </p:blipFill>
        <p:spPr>
          <a:xfrm>
            <a:off x="5334000" y="762000"/>
            <a:ext cx="6096000" cy="5333999"/>
          </a:xfrm>
          <a:prstGeom prst="rect">
            <a:avLst/>
          </a:prstGeom>
        </p:spPr>
      </p:pic>
    </p:spTree>
    <p:extLst>
      <p:ext uri="{BB962C8B-B14F-4D97-AF65-F5344CB8AC3E}">
        <p14:creationId xmlns:p14="http://schemas.microsoft.com/office/powerpoint/2010/main" val="41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738AFA74-1D10-70DD-6A1F-F7D69172DC1F}"/>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sz="5400" kern="1200">
                <a:solidFill>
                  <a:srgbClr val="FFFFFF"/>
                </a:solidFill>
                <a:latin typeface="+mj-lt"/>
                <a:ea typeface="+mj-ea"/>
                <a:cs typeface="+mj-cs"/>
              </a:rPr>
              <a:t>Tools Used</a:t>
            </a:r>
            <a:endParaRPr lang="en-US" sz="5400" kern="1200">
              <a:solidFill>
                <a:srgbClr val="FFFFFF"/>
              </a:solidFill>
              <a:latin typeface="+mj-lt"/>
            </a:endParaRPr>
          </a:p>
        </p:txBody>
      </p:sp>
    </p:spTree>
    <p:extLst>
      <p:ext uri="{BB962C8B-B14F-4D97-AF65-F5344CB8AC3E}">
        <p14:creationId xmlns:p14="http://schemas.microsoft.com/office/powerpoint/2010/main" val="192706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Tools Used</a:t>
            </a:r>
          </a:p>
        </p:txBody>
      </p:sp>
      <p:graphicFrame>
        <p:nvGraphicFramePr>
          <p:cNvPr id="6" name="Content Placeholder">
            <a:extLst>
              <a:ext uri="{FF2B5EF4-FFF2-40B4-BE49-F238E27FC236}">
                <a16:creationId xmlns:a16="http://schemas.microsoft.com/office/drawing/2014/main" id="{F3AA5778-9E60-435D-8CB9-4F513A8135BC}"/>
              </a:ext>
            </a:extLst>
          </p:cNvPr>
          <p:cNvGraphicFramePr>
            <a:graphicFrameLocks noGrp="1"/>
          </p:cNvGraphicFramePr>
          <p:nvPr>
            <p:ph idx="1"/>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834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43D09368-3685-7DA5-6E2B-F7BFE0764922}"/>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kern="1200">
                <a:solidFill>
                  <a:srgbClr val="FFFFFF"/>
                </a:solidFill>
                <a:latin typeface="+mj-lt"/>
                <a:ea typeface="+mj-ea"/>
                <a:cs typeface="+mj-cs"/>
              </a:rPr>
              <a:t>Pre-Processing</a:t>
            </a:r>
          </a:p>
        </p:txBody>
      </p:sp>
    </p:spTree>
    <p:extLst>
      <p:ext uri="{BB962C8B-B14F-4D97-AF65-F5344CB8AC3E}">
        <p14:creationId xmlns:p14="http://schemas.microsoft.com/office/powerpoint/2010/main" val="297287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DC3C-88BB-9179-4719-07D06E75F51F}"/>
              </a:ext>
            </a:extLst>
          </p:cNvPr>
          <p:cNvSpPr>
            <a:spLocks noGrp="1"/>
          </p:cNvSpPr>
          <p:nvPr>
            <p:ph type="title"/>
          </p:nvPr>
        </p:nvSpPr>
        <p:spPr/>
        <p:txBody>
          <a:bodyPr/>
          <a:lstStyle/>
          <a:p>
            <a:r>
              <a:rPr lang="en-US"/>
              <a:t>Pre-Processing</a:t>
            </a:r>
          </a:p>
        </p:txBody>
      </p:sp>
      <p:graphicFrame>
        <p:nvGraphicFramePr>
          <p:cNvPr id="24" name="Content Placeholder 2">
            <a:extLst>
              <a:ext uri="{FF2B5EF4-FFF2-40B4-BE49-F238E27FC236}">
                <a16:creationId xmlns:a16="http://schemas.microsoft.com/office/drawing/2014/main" id="{305FE988-E737-F4DE-A674-A80FD2A0900B}"/>
              </a:ext>
            </a:extLst>
          </p:cNvPr>
          <p:cNvGraphicFramePr>
            <a:graphicFrameLocks noGrp="1"/>
          </p:cNvGraphicFramePr>
          <p:nvPr>
            <p:ph idx="1"/>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58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73DCD4F4-F553-FEEC-D98E-5C5AAF2532A9}"/>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sz="5400" kern="1200">
                <a:solidFill>
                  <a:srgbClr val="FFFFFF"/>
                </a:solidFill>
                <a:latin typeface="+mj-lt"/>
                <a:ea typeface="+mj-ea"/>
                <a:cs typeface="+mj-cs"/>
              </a:rPr>
              <a:t>Data Visualization</a:t>
            </a:r>
            <a:endParaRPr lang="en-US" sz="5400" kern="1200">
              <a:solidFill>
                <a:srgbClr val="FFFFFF"/>
              </a:solidFill>
              <a:latin typeface="+mj-lt"/>
            </a:endParaRPr>
          </a:p>
        </p:txBody>
      </p:sp>
    </p:spTree>
    <p:extLst>
      <p:ext uri="{BB962C8B-B14F-4D97-AF65-F5344CB8AC3E}">
        <p14:creationId xmlns:p14="http://schemas.microsoft.com/office/powerpoint/2010/main" val="3763009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1A5148-8C41-CEA6-802D-E50EE9B951EF}"/>
              </a:ext>
            </a:extLst>
          </p:cNvPr>
          <p:cNvSpPr>
            <a:spLocks noGrp="1"/>
          </p:cNvSpPr>
          <p:nvPr>
            <p:ph sz="half" idx="1"/>
          </p:nvPr>
        </p:nvSpPr>
        <p:spPr>
          <a:xfrm>
            <a:off x="762000" y="4571999"/>
            <a:ext cx="4572000" cy="1524000"/>
          </a:xfrm>
        </p:spPr>
        <p:txBody>
          <a:bodyPr vert="horz" lIns="91440" tIns="45720" rIns="91440" bIns="45720" rtlCol="0" anchor="b">
            <a:normAutofit/>
          </a:bodyPr>
          <a:lstStyle/>
          <a:p>
            <a:pPr marL="0" indent="0">
              <a:buNone/>
            </a:pPr>
            <a:r>
              <a:rPr lang="en-US" sz="2400" kern="1200">
                <a:solidFill>
                  <a:schemeClr val="tx1">
                    <a:alpha val="70000"/>
                  </a:schemeClr>
                </a:solidFill>
                <a:latin typeface="+mn-lt"/>
                <a:ea typeface="+mn-ea"/>
                <a:cs typeface="+mn-cs"/>
              </a:rPr>
              <a:t>We see that Vistara is the most preferred airlines and Spice Jet the least.</a:t>
            </a:r>
          </a:p>
        </p:txBody>
      </p:sp>
      <p:sp>
        <p:nvSpPr>
          <p:cNvPr id="2" name="Title 1">
            <a:extLst>
              <a:ext uri="{FF2B5EF4-FFF2-40B4-BE49-F238E27FC236}">
                <a16:creationId xmlns:a16="http://schemas.microsoft.com/office/drawing/2014/main" id="{488BB9EC-5514-DB45-8309-03D8A72CF53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kern="1200">
                <a:solidFill>
                  <a:schemeClr val="tx1"/>
                </a:solidFill>
                <a:latin typeface="+mj-lt"/>
                <a:ea typeface="+mj-ea"/>
                <a:cs typeface="+mj-cs"/>
              </a:rPr>
              <a:t>Airline :</a:t>
            </a:r>
          </a:p>
        </p:txBody>
      </p:sp>
      <p:pic>
        <p:nvPicPr>
          <p:cNvPr id="5" name="Picture 5">
            <a:extLst>
              <a:ext uri="{FF2B5EF4-FFF2-40B4-BE49-F238E27FC236}">
                <a16:creationId xmlns:a16="http://schemas.microsoft.com/office/drawing/2014/main" id="{46695BD1-7E69-8FA3-2EC3-AA567A3B55E8}"/>
              </a:ext>
            </a:extLst>
          </p:cNvPr>
          <p:cNvPicPr>
            <a:picLocks noGrp="1" noChangeAspect="1"/>
          </p:cNvPicPr>
          <p:nvPr>
            <p:ph sz="half" idx="2"/>
          </p:nvPr>
        </p:nvPicPr>
        <p:blipFill>
          <a:blip r:embed="rId2"/>
          <a:stretch>
            <a:fillRect/>
          </a:stretch>
        </p:blipFill>
        <p:spPr>
          <a:xfrm>
            <a:off x="6858000" y="1993065"/>
            <a:ext cx="5014498" cy="3588027"/>
          </a:xfrm>
          <a:prstGeom prst="rect">
            <a:avLst/>
          </a:prstGeom>
        </p:spPr>
      </p:pic>
    </p:spTree>
    <p:extLst>
      <p:ext uri="{BB962C8B-B14F-4D97-AF65-F5344CB8AC3E}">
        <p14:creationId xmlns:p14="http://schemas.microsoft.com/office/powerpoint/2010/main" val="285784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1A5148-8C41-CEA6-802D-E50EE9B951EF}"/>
              </a:ext>
            </a:extLst>
          </p:cNvPr>
          <p:cNvSpPr>
            <a:spLocks noGrp="1"/>
          </p:cNvSpPr>
          <p:nvPr>
            <p:ph sz="half" idx="1"/>
          </p:nvPr>
        </p:nvSpPr>
        <p:spPr>
          <a:xfrm>
            <a:off x="762000" y="4571999"/>
            <a:ext cx="4572000" cy="1524000"/>
          </a:xfrm>
        </p:spPr>
        <p:txBody>
          <a:bodyPr vert="horz" lIns="91440" tIns="45720" rIns="91440" bIns="45720" rtlCol="0" anchor="b">
            <a:normAutofit fontScale="92500" lnSpcReduction="20000"/>
          </a:bodyPr>
          <a:lstStyle/>
          <a:p>
            <a:pPr marL="0" indent="0">
              <a:buNone/>
            </a:pPr>
            <a:r>
              <a:rPr lang="en-US" sz="2400" kern="1200">
                <a:ea typeface="+mn-lt"/>
                <a:cs typeface="+mn-lt"/>
              </a:rPr>
              <a:t>We </a:t>
            </a:r>
            <a:r>
              <a:rPr lang="en-US" sz="2400">
                <a:ea typeface="+mn-lt"/>
                <a:cs typeface="+mn-lt"/>
              </a:rPr>
              <a:t>also </a:t>
            </a:r>
            <a:r>
              <a:rPr lang="en-US" sz="2400" kern="1200">
                <a:ea typeface="+mn-lt"/>
                <a:cs typeface="+mn-lt"/>
              </a:rPr>
              <a:t>see that </a:t>
            </a:r>
            <a:r>
              <a:rPr lang="en-US" sz="2400">
                <a:ea typeface="+mn-lt"/>
                <a:cs typeface="+mn-lt"/>
              </a:rPr>
              <a:t>AirAsia(India)</a:t>
            </a:r>
            <a:r>
              <a:rPr lang="en-US" sz="2400" kern="1200">
                <a:ea typeface="+mn-lt"/>
                <a:cs typeface="+mn-lt"/>
              </a:rPr>
              <a:t>is the </a:t>
            </a:r>
            <a:r>
              <a:rPr lang="en-US" sz="2400">
                <a:ea typeface="+mn-lt"/>
                <a:cs typeface="+mn-lt"/>
              </a:rPr>
              <a:t>cheapest when it comes to price </a:t>
            </a:r>
            <a:r>
              <a:rPr lang="en-US" sz="2400" kern="1200">
                <a:ea typeface="+mn-lt"/>
                <a:cs typeface="+mn-lt"/>
              </a:rPr>
              <a:t>and </a:t>
            </a:r>
            <a:r>
              <a:rPr lang="en-US" sz="2400">
                <a:ea typeface="+mn-lt"/>
                <a:cs typeface="+mn-lt"/>
              </a:rPr>
              <a:t>Air India is </a:t>
            </a:r>
            <a:r>
              <a:rPr lang="en-US" sz="2400" kern="1200">
                <a:ea typeface="+mn-lt"/>
                <a:cs typeface="+mn-lt"/>
              </a:rPr>
              <a:t>the </a:t>
            </a:r>
            <a:r>
              <a:rPr lang="en-US" sz="2400">
                <a:ea typeface="+mn-lt"/>
                <a:cs typeface="+mn-lt"/>
              </a:rPr>
              <a:t>most Expensive</a:t>
            </a:r>
            <a:r>
              <a:rPr lang="en-US" sz="2400" kern="1200">
                <a:ea typeface="+mn-lt"/>
                <a:cs typeface="+mn-lt"/>
              </a:rPr>
              <a:t>.</a:t>
            </a:r>
            <a:endParaRPr lang="en-US">
              <a:ea typeface="+mn-lt"/>
              <a:cs typeface="+mn-lt"/>
            </a:endParaRPr>
          </a:p>
        </p:txBody>
      </p:sp>
      <p:sp>
        <p:nvSpPr>
          <p:cNvPr id="2" name="Title 1">
            <a:extLst>
              <a:ext uri="{FF2B5EF4-FFF2-40B4-BE49-F238E27FC236}">
                <a16:creationId xmlns:a16="http://schemas.microsoft.com/office/drawing/2014/main" id="{488BB9EC-5514-DB45-8309-03D8A72CF53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kern="1200">
                <a:latin typeface="+mj-lt"/>
                <a:ea typeface="+mj-ea"/>
                <a:cs typeface="+mj-cs"/>
              </a:rPr>
              <a:t>Airline</a:t>
            </a:r>
            <a:r>
              <a:rPr lang="en-US"/>
              <a:t> Vs Price</a:t>
            </a:r>
            <a:r>
              <a:rPr lang="en-US" kern="1200">
                <a:latin typeface="+mj-lt"/>
                <a:ea typeface="+mj-ea"/>
                <a:cs typeface="+mj-cs"/>
              </a:rPr>
              <a:t> :</a:t>
            </a:r>
          </a:p>
        </p:txBody>
      </p:sp>
      <p:pic>
        <p:nvPicPr>
          <p:cNvPr id="8" name="Picture 8">
            <a:extLst>
              <a:ext uri="{FF2B5EF4-FFF2-40B4-BE49-F238E27FC236}">
                <a16:creationId xmlns:a16="http://schemas.microsoft.com/office/drawing/2014/main" id="{C1E79D04-5423-11A2-38E5-412818A00131}"/>
              </a:ext>
            </a:extLst>
          </p:cNvPr>
          <p:cNvPicPr>
            <a:picLocks noGrp="1" noChangeAspect="1"/>
          </p:cNvPicPr>
          <p:nvPr>
            <p:ph sz="half" idx="2"/>
          </p:nvPr>
        </p:nvPicPr>
        <p:blipFill>
          <a:blip r:embed="rId2"/>
          <a:stretch>
            <a:fillRect/>
          </a:stretch>
        </p:blipFill>
        <p:spPr>
          <a:xfrm>
            <a:off x="6299755" y="2485488"/>
            <a:ext cx="5735669" cy="3431900"/>
          </a:xfrm>
          <a:solidFill>
            <a:schemeClr val="tx2"/>
          </a:solidFill>
        </p:spPr>
      </p:pic>
    </p:spTree>
    <p:extLst>
      <p:ext uri="{BB962C8B-B14F-4D97-AF65-F5344CB8AC3E}">
        <p14:creationId xmlns:p14="http://schemas.microsoft.com/office/powerpoint/2010/main" val="373680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1A5148-8C41-CEA6-802D-E50EE9B951EF}"/>
              </a:ext>
            </a:extLst>
          </p:cNvPr>
          <p:cNvSpPr>
            <a:spLocks noGrp="1"/>
          </p:cNvSpPr>
          <p:nvPr>
            <p:ph sz="half" idx="1"/>
          </p:nvPr>
        </p:nvSpPr>
        <p:spPr>
          <a:xfrm>
            <a:off x="762000" y="4571999"/>
            <a:ext cx="4572000" cy="1524000"/>
          </a:xfrm>
        </p:spPr>
        <p:txBody>
          <a:bodyPr vert="horz" lIns="91440" tIns="45720" rIns="91440" bIns="45720" rtlCol="0" anchor="b">
            <a:normAutofit/>
          </a:bodyPr>
          <a:lstStyle/>
          <a:p>
            <a:pPr marL="0" indent="0">
              <a:buNone/>
            </a:pPr>
            <a:r>
              <a:rPr lang="en-US" sz="2400">
                <a:ea typeface="+mn-lt"/>
                <a:cs typeface="+mn-lt"/>
              </a:rPr>
              <a:t>We see that Non-Stop flights are cheaper than flights with a stop.</a:t>
            </a:r>
            <a:endParaRPr lang="en-US"/>
          </a:p>
        </p:txBody>
      </p:sp>
      <p:sp>
        <p:nvSpPr>
          <p:cNvPr id="2" name="Title 1">
            <a:extLst>
              <a:ext uri="{FF2B5EF4-FFF2-40B4-BE49-F238E27FC236}">
                <a16:creationId xmlns:a16="http://schemas.microsoft.com/office/drawing/2014/main" id="{488BB9EC-5514-DB45-8309-03D8A72CF53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a:t>Number of Stops Vs Price</a:t>
            </a:r>
            <a:r>
              <a:rPr lang="en-US" kern="1200">
                <a:latin typeface="+mj-lt"/>
                <a:ea typeface="+mj-ea"/>
                <a:cs typeface="+mj-cs"/>
              </a:rPr>
              <a:t> :</a:t>
            </a:r>
          </a:p>
        </p:txBody>
      </p:sp>
      <p:pic>
        <p:nvPicPr>
          <p:cNvPr id="6" name="Picture 6">
            <a:extLst>
              <a:ext uri="{FF2B5EF4-FFF2-40B4-BE49-F238E27FC236}">
                <a16:creationId xmlns:a16="http://schemas.microsoft.com/office/drawing/2014/main" id="{3D7785CC-31BF-3F5F-3277-E031DE6651F0}"/>
              </a:ext>
            </a:extLst>
          </p:cNvPr>
          <p:cNvPicPr>
            <a:picLocks noGrp="1" noChangeAspect="1"/>
          </p:cNvPicPr>
          <p:nvPr>
            <p:ph sz="half" idx="2"/>
          </p:nvPr>
        </p:nvPicPr>
        <p:blipFill>
          <a:blip r:embed="rId2"/>
          <a:stretch>
            <a:fillRect/>
          </a:stretch>
        </p:blipFill>
        <p:spPr>
          <a:xfrm>
            <a:off x="6677977" y="2512447"/>
            <a:ext cx="4812212" cy="3294475"/>
          </a:xfrm>
          <a:solidFill>
            <a:schemeClr val="tx2"/>
          </a:solidFill>
        </p:spPr>
      </p:pic>
    </p:spTree>
    <p:extLst>
      <p:ext uri="{BB962C8B-B14F-4D97-AF65-F5344CB8AC3E}">
        <p14:creationId xmlns:p14="http://schemas.microsoft.com/office/powerpoint/2010/main" val="138175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1A5148-8C41-CEA6-802D-E50EE9B951EF}"/>
              </a:ext>
            </a:extLst>
          </p:cNvPr>
          <p:cNvSpPr>
            <a:spLocks noGrp="1"/>
          </p:cNvSpPr>
          <p:nvPr>
            <p:ph sz="half" idx="1"/>
          </p:nvPr>
        </p:nvSpPr>
        <p:spPr>
          <a:xfrm>
            <a:off x="762000" y="4571999"/>
            <a:ext cx="4572000" cy="1524000"/>
          </a:xfrm>
        </p:spPr>
        <p:txBody>
          <a:bodyPr vert="horz" lIns="91440" tIns="45720" rIns="91440" bIns="45720" rtlCol="0" anchor="b">
            <a:normAutofit/>
          </a:bodyPr>
          <a:lstStyle/>
          <a:p>
            <a:pPr marL="0" indent="0">
              <a:buNone/>
            </a:pPr>
            <a:r>
              <a:rPr lang="en-US" sz="2400">
                <a:ea typeface="+mn-lt"/>
                <a:cs typeface="+mn-lt"/>
              </a:rPr>
              <a:t>We see flights with layover at TRZ and KJB are the cheapest followed by non-stop flights.</a:t>
            </a:r>
            <a:endParaRPr lang="en-US">
              <a:ea typeface="+mn-lt"/>
              <a:cs typeface="+mn-lt"/>
            </a:endParaRPr>
          </a:p>
        </p:txBody>
      </p:sp>
      <p:sp>
        <p:nvSpPr>
          <p:cNvPr id="2" name="Title 1">
            <a:extLst>
              <a:ext uri="{FF2B5EF4-FFF2-40B4-BE49-F238E27FC236}">
                <a16:creationId xmlns:a16="http://schemas.microsoft.com/office/drawing/2014/main" id="{488BB9EC-5514-DB45-8309-03D8A72CF53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a:t>Layover Vs Price</a:t>
            </a:r>
            <a:r>
              <a:rPr lang="en-US" kern="1200">
                <a:latin typeface="+mj-lt"/>
                <a:ea typeface="+mj-ea"/>
                <a:cs typeface="+mj-cs"/>
              </a:rPr>
              <a:t> :</a:t>
            </a:r>
          </a:p>
        </p:txBody>
      </p:sp>
      <p:pic>
        <p:nvPicPr>
          <p:cNvPr id="7" name="Picture 7">
            <a:extLst>
              <a:ext uri="{FF2B5EF4-FFF2-40B4-BE49-F238E27FC236}">
                <a16:creationId xmlns:a16="http://schemas.microsoft.com/office/drawing/2014/main" id="{56F90514-4180-29CA-1908-6B85DAB1BB2E}"/>
              </a:ext>
            </a:extLst>
          </p:cNvPr>
          <p:cNvPicPr>
            <a:picLocks noGrp="1" noChangeAspect="1"/>
          </p:cNvPicPr>
          <p:nvPr>
            <p:ph sz="half" idx="2"/>
          </p:nvPr>
        </p:nvPicPr>
        <p:blipFill>
          <a:blip r:embed="rId2"/>
          <a:stretch>
            <a:fillRect/>
          </a:stretch>
        </p:blipFill>
        <p:spPr>
          <a:xfrm>
            <a:off x="6299755" y="3122655"/>
            <a:ext cx="5819176" cy="2209756"/>
          </a:xfrm>
          <a:solidFill>
            <a:schemeClr val="tx2"/>
          </a:solidFill>
        </p:spPr>
      </p:pic>
    </p:spTree>
    <p:extLst>
      <p:ext uri="{BB962C8B-B14F-4D97-AF65-F5344CB8AC3E}">
        <p14:creationId xmlns:p14="http://schemas.microsoft.com/office/powerpoint/2010/main" val="208293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1A5148-8C41-CEA6-802D-E50EE9B951EF}"/>
              </a:ext>
            </a:extLst>
          </p:cNvPr>
          <p:cNvSpPr>
            <a:spLocks noGrp="1"/>
          </p:cNvSpPr>
          <p:nvPr>
            <p:ph sz="half" idx="1"/>
          </p:nvPr>
        </p:nvSpPr>
        <p:spPr>
          <a:xfrm>
            <a:off x="762000" y="4571999"/>
            <a:ext cx="4572000" cy="1524000"/>
          </a:xfrm>
        </p:spPr>
        <p:txBody>
          <a:bodyPr vert="horz" lIns="91440" tIns="45720" rIns="91440" bIns="45720" rtlCol="0" anchor="b">
            <a:normAutofit/>
          </a:bodyPr>
          <a:lstStyle/>
          <a:p>
            <a:pPr marL="0" indent="0">
              <a:buNone/>
            </a:pPr>
            <a:r>
              <a:rPr lang="en-US" sz="2400">
                <a:ea typeface="+mn-lt"/>
                <a:cs typeface="+mn-lt"/>
              </a:rPr>
              <a:t>We see that as the Booking Date vs Travel Date Difference increases, the prices decrease</a:t>
            </a:r>
            <a:endParaRPr lang="en-US"/>
          </a:p>
        </p:txBody>
      </p:sp>
      <p:sp>
        <p:nvSpPr>
          <p:cNvPr id="2" name="Title 1">
            <a:extLst>
              <a:ext uri="{FF2B5EF4-FFF2-40B4-BE49-F238E27FC236}">
                <a16:creationId xmlns:a16="http://schemas.microsoft.com/office/drawing/2014/main" id="{488BB9EC-5514-DB45-8309-03D8A72CF53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a:t>Days to Travel Vs Price</a:t>
            </a:r>
            <a:r>
              <a:rPr lang="en-US" kern="1200">
                <a:latin typeface="+mj-lt"/>
                <a:ea typeface="+mj-ea"/>
                <a:cs typeface="+mj-cs"/>
              </a:rPr>
              <a:t> :</a:t>
            </a:r>
          </a:p>
        </p:txBody>
      </p:sp>
      <p:pic>
        <p:nvPicPr>
          <p:cNvPr id="6" name="Picture 7">
            <a:extLst>
              <a:ext uri="{FF2B5EF4-FFF2-40B4-BE49-F238E27FC236}">
                <a16:creationId xmlns:a16="http://schemas.microsoft.com/office/drawing/2014/main" id="{B92DD60F-EC24-FCB3-2CA5-A55EA8F6989B}"/>
              </a:ext>
            </a:extLst>
          </p:cNvPr>
          <p:cNvPicPr>
            <a:picLocks noGrp="1" noChangeAspect="1"/>
          </p:cNvPicPr>
          <p:nvPr>
            <p:ph sz="half" idx="2"/>
          </p:nvPr>
        </p:nvPicPr>
        <p:blipFill>
          <a:blip r:embed="rId2"/>
          <a:stretch>
            <a:fillRect/>
          </a:stretch>
        </p:blipFill>
        <p:spPr>
          <a:xfrm>
            <a:off x="6299755" y="3124616"/>
            <a:ext cx="5798299" cy="2153643"/>
          </a:xfrm>
          <a:solidFill>
            <a:schemeClr val="tx2"/>
          </a:solidFill>
        </p:spPr>
      </p:pic>
    </p:spTree>
    <p:extLst>
      <p:ext uri="{BB962C8B-B14F-4D97-AF65-F5344CB8AC3E}">
        <p14:creationId xmlns:p14="http://schemas.microsoft.com/office/powerpoint/2010/main" val="211500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2D94-D103-BFDE-BC16-76AACB0D89D5}"/>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2A264709-DBFA-9A32-033D-A60A6B5657ED}"/>
              </a:ext>
            </a:extLst>
          </p:cNvPr>
          <p:cNvSpPr>
            <a:spLocks noGrp="1"/>
          </p:cNvSpPr>
          <p:nvPr>
            <p:ph idx="1"/>
          </p:nvPr>
        </p:nvSpPr>
        <p:spPr/>
        <p:txBody>
          <a:bodyPr vert="horz" lIns="91440" tIns="45720" rIns="91440" bIns="45720" rtlCol="0" anchor="ctr">
            <a:normAutofit/>
          </a:bodyPr>
          <a:lstStyle/>
          <a:p>
            <a:pPr marL="514350" indent="-514350">
              <a:buFont typeface="Wingdings" panose="020B0604020202020204" pitchFamily="34" charset="0"/>
              <a:buChar char="Ø"/>
            </a:pPr>
            <a:r>
              <a:rPr lang="en-US">
                <a:solidFill>
                  <a:srgbClr val="FFFFFF">
                    <a:alpha val="70000"/>
                  </a:srgbClr>
                </a:solidFill>
              </a:rPr>
              <a:t>Introduction</a:t>
            </a:r>
          </a:p>
          <a:p>
            <a:pPr marL="514350" indent="-514350">
              <a:buFont typeface="Wingdings" panose="020B0604020202020204" pitchFamily="34" charset="0"/>
              <a:buChar char="Ø"/>
            </a:pPr>
            <a:r>
              <a:rPr lang="en-US">
                <a:solidFill>
                  <a:srgbClr val="FFFFFF">
                    <a:alpha val="70000"/>
                  </a:srgbClr>
                </a:solidFill>
              </a:rPr>
              <a:t>Problem Statement</a:t>
            </a:r>
            <a:endParaRPr lang="en-US"/>
          </a:p>
          <a:p>
            <a:pPr marL="514350" indent="-514350">
              <a:buFont typeface="Wingdings" panose="020B0604020202020204" pitchFamily="34" charset="0"/>
              <a:buChar char="Ø"/>
            </a:pPr>
            <a:r>
              <a:rPr lang="en-US">
                <a:solidFill>
                  <a:srgbClr val="FFFFFF">
                    <a:alpha val="70000"/>
                  </a:srgbClr>
                </a:solidFill>
              </a:rPr>
              <a:t>Understanding of Dataset</a:t>
            </a:r>
            <a:endParaRPr lang="en-US"/>
          </a:p>
          <a:p>
            <a:pPr marL="514350" indent="-514350">
              <a:buFont typeface="Wingdings" panose="020B0604020202020204" pitchFamily="34" charset="0"/>
              <a:buChar char="Ø"/>
            </a:pPr>
            <a:r>
              <a:rPr lang="en-US">
                <a:solidFill>
                  <a:srgbClr val="FFFFFF">
                    <a:alpha val="70000"/>
                  </a:srgbClr>
                </a:solidFill>
              </a:rPr>
              <a:t>Tools Used</a:t>
            </a:r>
            <a:endParaRPr lang="en-US"/>
          </a:p>
        </p:txBody>
      </p:sp>
    </p:spTree>
    <p:extLst>
      <p:ext uri="{BB962C8B-B14F-4D97-AF65-F5344CB8AC3E}">
        <p14:creationId xmlns:p14="http://schemas.microsoft.com/office/powerpoint/2010/main" val="3185380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1A5148-8C41-CEA6-802D-E50EE9B951EF}"/>
              </a:ext>
            </a:extLst>
          </p:cNvPr>
          <p:cNvSpPr>
            <a:spLocks noGrp="1"/>
          </p:cNvSpPr>
          <p:nvPr>
            <p:ph sz="half" idx="1"/>
          </p:nvPr>
        </p:nvSpPr>
        <p:spPr>
          <a:xfrm>
            <a:off x="762000" y="4571999"/>
            <a:ext cx="4572000" cy="1524000"/>
          </a:xfrm>
        </p:spPr>
        <p:txBody>
          <a:bodyPr vert="horz" lIns="91440" tIns="45720" rIns="91440" bIns="45720" rtlCol="0" anchor="b">
            <a:normAutofit fontScale="92500"/>
          </a:bodyPr>
          <a:lstStyle/>
          <a:p>
            <a:pPr marL="0" indent="0">
              <a:buNone/>
            </a:pPr>
            <a:r>
              <a:rPr lang="en-US" sz="2400">
                <a:ea typeface="+mn-lt"/>
                <a:cs typeface="+mn-lt"/>
              </a:rPr>
              <a:t>We see the flight prices are the cheapest during midweek and the most expensive on weekends</a:t>
            </a:r>
            <a:endParaRPr lang="en-US"/>
          </a:p>
        </p:txBody>
      </p:sp>
      <p:sp>
        <p:nvSpPr>
          <p:cNvPr id="2" name="Title 1">
            <a:extLst>
              <a:ext uri="{FF2B5EF4-FFF2-40B4-BE49-F238E27FC236}">
                <a16:creationId xmlns:a16="http://schemas.microsoft.com/office/drawing/2014/main" id="{488BB9EC-5514-DB45-8309-03D8A72CF53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a:t>Day of the Week Vs Price</a:t>
            </a:r>
            <a:r>
              <a:rPr lang="en-US" kern="1200">
                <a:latin typeface="+mj-lt"/>
                <a:ea typeface="+mj-ea"/>
                <a:cs typeface="+mj-cs"/>
              </a:rPr>
              <a:t> :</a:t>
            </a:r>
          </a:p>
        </p:txBody>
      </p:sp>
      <p:pic>
        <p:nvPicPr>
          <p:cNvPr id="7" name="Picture 7">
            <a:extLst>
              <a:ext uri="{FF2B5EF4-FFF2-40B4-BE49-F238E27FC236}">
                <a16:creationId xmlns:a16="http://schemas.microsoft.com/office/drawing/2014/main" id="{9F32CD5D-F839-AFE7-4FDC-E5134F0F5D79}"/>
              </a:ext>
            </a:extLst>
          </p:cNvPr>
          <p:cNvPicPr>
            <a:picLocks noGrp="1" noChangeAspect="1"/>
          </p:cNvPicPr>
          <p:nvPr>
            <p:ph sz="half" idx="2"/>
          </p:nvPr>
        </p:nvPicPr>
        <p:blipFill>
          <a:blip r:embed="rId2"/>
          <a:stretch>
            <a:fillRect/>
          </a:stretch>
        </p:blipFill>
        <p:spPr>
          <a:xfrm>
            <a:off x="6299755" y="2958237"/>
            <a:ext cx="5787860" cy="2402894"/>
          </a:xfrm>
          <a:solidFill>
            <a:schemeClr val="tx2"/>
          </a:solidFill>
        </p:spPr>
      </p:pic>
    </p:spTree>
    <p:extLst>
      <p:ext uri="{BB962C8B-B14F-4D97-AF65-F5344CB8AC3E}">
        <p14:creationId xmlns:p14="http://schemas.microsoft.com/office/powerpoint/2010/main" val="245294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1A5148-8C41-CEA6-802D-E50EE9B951EF}"/>
              </a:ext>
            </a:extLst>
          </p:cNvPr>
          <p:cNvSpPr>
            <a:spLocks noGrp="1"/>
          </p:cNvSpPr>
          <p:nvPr>
            <p:ph sz="half" idx="1"/>
          </p:nvPr>
        </p:nvSpPr>
        <p:spPr>
          <a:xfrm>
            <a:off x="762000" y="4571999"/>
            <a:ext cx="4572000" cy="1524000"/>
          </a:xfrm>
        </p:spPr>
        <p:txBody>
          <a:bodyPr vert="horz" lIns="91440" tIns="45720" rIns="91440" bIns="45720" rtlCol="0" anchor="b">
            <a:normAutofit fontScale="70000" lnSpcReduction="20000"/>
          </a:bodyPr>
          <a:lstStyle/>
          <a:p>
            <a:pPr marL="0" indent="0">
              <a:buNone/>
            </a:pPr>
            <a:r>
              <a:rPr lang="en-US" sz="2400">
                <a:ea typeface="+mn-lt"/>
                <a:cs typeface="+mn-lt"/>
              </a:rPr>
              <a:t>We see that the flight prices are generally higher for the flights between 11pm to 4 am, this may be due to majority of international flights operating at night</a:t>
            </a:r>
            <a:endParaRPr lang="en-US"/>
          </a:p>
        </p:txBody>
      </p:sp>
      <p:sp>
        <p:nvSpPr>
          <p:cNvPr id="2" name="Title 1">
            <a:extLst>
              <a:ext uri="{FF2B5EF4-FFF2-40B4-BE49-F238E27FC236}">
                <a16:creationId xmlns:a16="http://schemas.microsoft.com/office/drawing/2014/main" id="{488BB9EC-5514-DB45-8309-03D8A72CF53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a:t>Departure Time Vs Price</a:t>
            </a:r>
            <a:r>
              <a:rPr lang="en-US" kern="1200">
                <a:latin typeface="+mj-lt"/>
                <a:ea typeface="+mj-ea"/>
                <a:cs typeface="+mj-cs"/>
              </a:rPr>
              <a:t> :</a:t>
            </a:r>
          </a:p>
        </p:txBody>
      </p:sp>
      <p:pic>
        <p:nvPicPr>
          <p:cNvPr id="6" name="Picture 7">
            <a:extLst>
              <a:ext uri="{FF2B5EF4-FFF2-40B4-BE49-F238E27FC236}">
                <a16:creationId xmlns:a16="http://schemas.microsoft.com/office/drawing/2014/main" id="{35F4EF8E-608C-12C7-4A6E-BF472D0C05CA}"/>
              </a:ext>
            </a:extLst>
          </p:cNvPr>
          <p:cNvPicPr>
            <a:picLocks noGrp="1" noChangeAspect="1"/>
          </p:cNvPicPr>
          <p:nvPr>
            <p:ph sz="half" idx="2"/>
          </p:nvPr>
        </p:nvPicPr>
        <p:blipFill>
          <a:blip r:embed="rId2"/>
          <a:stretch>
            <a:fillRect/>
          </a:stretch>
        </p:blipFill>
        <p:spPr>
          <a:xfrm>
            <a:off x="6299755" y="2848143"/>
            <a:ext cx="5756545" cy="2487382"/>
          </a:xfrm>
          <a:solidFill>
            <a:schemeClr val="tx2"/>
          </a:solidFill>
        </p:spPr>
      </p:pic>
    </p:spTree>
    <p:extLst>
      <p:ext uri="{BB962C8B-B14F-4D97-AF65-F5344CB8AC3E}">
        <p14:creationId xmlns:p14="http://schemas.microsoft.com/office/powerpoint/2010/main" val="380380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1A5148-8C41-CEA6-802D-E50EE9B951EF}"/>
              </a:ext>
            </a:extLst>
          </p:cNvPr>
          <p:cNvSpPr>
            <a:spLocks noGrp="1"/>
          </p:cNvSpPr>
          <p:nvPr>
            <p:ph sz="half" idx="1"/>
          </p:nvPr>
        </p:nvSpPr>
        <p:spPr>
          <a:xfrm>
            <a:off x="762000" y="4571999"/>
            <a:ext cx="4572000" cy="1524000"/>
          </a:xfrm>
        </p:spPr>
        <p:txBody>
          <a:bodyPr vert="horz" lIns="91440" tIns="45720" rIns="91440" bIns="45720" rtlCol="0" anchor="b">
            <a:normAutofit fontScale="92500" lnSpcReduction="20000"/>
          </a:bodyPr>
          <a:lstStyle/>
          <a:p>
            <a:pPr marL="0" indent="0">
              <a:buNone/>
            </a:pPr>
            <a:r>
              <a:rPr lang="en-US" sz="2400">
                <a:ea typeface="+mn-lt"/>
                <a:cs typeface="+mn-lt"/>
              </a:rPr>
              <a:t>We see that flights operating on Mumbai- Bangalore route are the cheapest and Bangalore-Delhi the most expensive.</a:t>
            </a:r>
            <a:endParaRPr lang="en-US"/>
          </a:p>
        </p:txBody>
      </p:sp>
      <p:sp>
        <p:nvSpPr>
          <p:cNvPr id="2" name="Title 1">
            <a:extLst>
              <a:ext uri="{FF2B5EF4-FFF2-40B4-BE49-F238E27FC236}">
                <a16:creationId xmlns:a16="http://schemas.microsoft.com/office/drawing/2014/main" id="{488BB9EC-5514-DB45-8309-03D8A72CF53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a:t>Route Vs Price</a:t>
            </a:r>
            <a:r>
              <a:rPr lang="en-US" kern="1200">
                <a:latin typeface="+mj-lt"/>
                <a:ea typeface="+mj-ea"/>
                <a:cs typeface="+mj-cs"/>
              </a:rPr>
              <a:t> :</a:t>
            </a:r>
          </a:p>
        </p:txBody>
      </p:sp>
      <p:pic>
        <p:nvPicPr>
          <p:cNvPr id="7" name="Picture 7">
            <a:extLst>
              <a:ext uri="{FF2B5EF4-FFF2-40B4-BE49-F238E27FC236}">
                <a16:creationId xmlns:a16="http://schemas.microsoft.com/office/drawing/2014/main" id="{43CDE81F-C13E-4F18-BDD6-52BAE97AA077}"/>
              </a:ext>
            </a:extLst>
          </p:cNvPr>
          <p:cNvPicPr>
            <a:picLocks noGrp="1" noChangeAspect="1"/>
          </p:cNvPicPr>
          <p:nvPr>
            <p:ph sz="half" idx="2"/>
          </p:nvPr>
        </p:nvPicPr>
        <p:blipFill>
          <a:blip r:embed="rId2"/>
          <a:stretch>
            <a:fillRect/>
          </a:stretch>
        </p:blipFill>
        <p:spPr>
          <a:xfrm>
            <a:off x="6299755" y="2999414"/>
            <a:ext cx="5808738" cy="2372732"/>
          </a:xfrm>
          <a:solidFill>
            <a:schemeClr val="tx2"/>
          </a:solidFill>
        </p:spPr>
      </p:pic>
    </p:spTree>
    <p:extLst>
      <p:ext uri="{BB962C8B-B14F-4D97-AF65-F5344CB8AC3E}">
        <p14:creationId xmlns:p14="http://schemas.microsoft.com/office/powerpoint/2010/main" val="354696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1A5148-8C41-CEA6-802D-E50EE9B951EF}"/>
              </a:ext>
            </a:extLst>
          </p:cNvPr>
          <p:cNvSpPr>
            <a:spLocks noGrp="1"/>
          </p:cNvSpPr>
          <p:nvPr>
            <p:ph sz="half" idx="1"/>
          </p:nvPr>
        </p:nvSpPr>
        <p:spPr>
          <a:xfrm>
            <a:off x="762000" y="4571999"/>
            <a:ext cx="4572000" cy="1524000"/>
          </a:xfrm>
        </p:spPr>
        <p:txBody>
          <a:bodyPr vert="horz" lIns="91440" tIns="45720" rIns="91440" bIns="45720" rtlCol="0" anchor="b">
            <a:normAutofit fontScale="62500" lnSpcReduction="20000"/>
          </a:bodyPr>
          <a:lstStyle/>
          <a:p>
            <a:pPr>
              <a:buNone/>
            </a:pPr>
            <a:r>
              <a:rPr lang="en-US" sz="2400">
                <a:ea typeface="+mn-lt"/>
                <a:cs typeface="+mn-lt"/>
              </a:rPr>
              <a:t>We see that the features are both positively and negatively correlated with the Target Variable.</a:t>
            </a:r>
            <a:endParaRPr lang="en-US"/>
          </a:p>
          <a:p>
            <a:pPr>
              <a:buNone/>
            </a:pPr>
            <a:r>
              <a:rPr lang="en-US" sz="2400">
                <a:ea typeface="+mn-lt"/>
                <a:cs typeface="+mn-lt"/>
              </a:rPr>
              <a:t>    - Duration has the Highest Positive Correlation.</a:t>
            </a:r>
            <a:endParaRPr lang="en-US">
              <a:ea typeface="+mn-lt"/>
              <a:cs typeface="+mn-lt"/>
            </a:endParaRPr>
          </a:p>
          <a:p>
            <a:pPr marL="0" indent="0">
              <a:buNone/>
            </a:pPr>
            <a:r>
              <a:rPr lang="en-US" sz="2400">
                <a:ea typeface="+mn-lt"/>
                <a:cs typeface="+mn-lt"/>
              </a:rPr>
              <a:t>    - </a:t>
            </a:r>
            <a:r>
              <a:rPr lang="en-US" sz="2400" err="1">
                <a:ea typeface="+mn-lt"/>
                <a:cs typeface="+mn-lt"/>
              </a:rPr>
              <a:t>Airline_Indigo</a:t>
            </a:r>
            <a:r>
              <a:rPr lang="en-US" sz="2400">
                <a:ea typeface="+mn-lt"/>
                <a:cs typeface="+mn-lt"/>
              </a:rPr>
              <a:t> Highest Negative Correlation</a:t>
            </a:r>
            <a:endParaRPr lang="en-US"/>
          </a:p>
        </p:txBody>
      </p:sp>
      <p:sp>
        <p:nvSpPr>
          <p:cNvPr id="2" name="Title 1">
            <a:extLst>
              <a:ext uri="{FF2B5EF4-FFF2-40B4-BE49-F238E27FC236}">
                <a16:creationId xmlns:a16="http://schemas.microsoft.com/office/drawing/2014/main" id="{488BB9EC-5514-DB45-8309-03D8A72CF53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a:t>Correlations</a:t>
            </a:r>
            <a:endParaRPr lang="en-US" kern="1200">
              <a:latin typeface="+mj-lt"/>
            </a:endParaRPr>
          </a:p>
        </p:txBody>
      </p:sp>
      <p:pic>
        <p:nvPicPr>
          <p:cNvPr id="6" name="Picture 7">
            <a:extLst>
              <a:ext uri="{FF2B5EF4-FFF2-40B4-BE49-F238E27FC236}">
                <a16:creationId xmlns:a16="http://schemas.microsoft.com/office/drawing/2014/main" id="{D8F82A04-3CC6-0C8D-58A5-3779B75FA570}"/>
              </a:ext>
            </a:extLst>
          </p:cNvPr>
          <p:cNvPicPr>
            <a:picLocks noGrp="1" noChangeAspect="1"/>
          </p:cNvPicPr>
          <p:nvPr>
            <p:ph sz="half" idx="2"/>
          </p:nvPr>
        </p:nvPicPr>
        <p:blipFill>
          <a:blip r:embed="rId2"/>
          <a:stretch>
            <a:fillRect/>
          </a:stretch>
        </p:blipFill>
        <p:spPr>
          <a:xfrm>
            <a:off x="6603075" y="2285999"/>
            <a:ext cx="4502728" cy="3810001"/>
          </a:xfrm>
          <a:solidFill>
            <a:schemeClr val="tx2"/>
          </a:solidFill>
        </p:spPr>
      </p:pic>
    </p:spTree>
    <p:extLst>
      <p:ext uri="{BB962C8B-B14F-4D97-AF65-F5344CB8AC3E}">
        <p14:creationId xmlns:p14="http://schemas.microsoft.com/office/powerpoint/2010/main" val="2037252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651A9DBD-F18D-26F4-8FF6-B067CEC1CACE}"/>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sz="5400" dirty="0">
                <a:solidFill>
                  <a:srgbClr val="FFFFFF"/>
                </a:solidFill>
              </a:rPr>
              <a:t>Model Building</a:t>
            </a:r>
            <a:endParaRPr lang="en-US" sz="5400" kern="1200" dirty="0">
              <a:solidFill>
                <a:srgbClr val="FFFFFF"/>
              </a:solidFill>
              <a:latin typeface="+mj-lt"/>
            </a:endParaRPr>
          </a:p>
        </p:txBody>
      </p:sp>
    </p:spTree>
    <p:extLst>
      <p:ext uri="{BB962C8B-B14F-4D97-AF65-F5344CB8AC3E}">
        <p14:creationId xmlns:p14="http://schemas.microsoft.com/office/powerpoint/2010/main" val="50164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277B-40DD-F556-149C-09DC3AC403A3}"/>
              </a:ext>
            </a:extLst>
          </p:cNvPr>
          <p:cNvSpPr>
            <a:spLocks noGrp="1"/>
          </p:cNvSpPr>
          <p:nvPr>
            <p:ph type="title"/>
          </p:nvPr>
        </p:nvSpPr>
        <p:spPr/>
        <p:txBody>
          <a:bodyPr/>
          <a:lstStyle/>
          <a:p>
            <a:r>
              <a:rPr lang="en-US" dirty="0">
                <a:ea typeface="+mj-lt"/>
                <a:cs typeface="+mj-lt"/>
              </a:rPr>
              <a:t>Model Building</a:t>
            </a:r>
          </a:p>
        </p:txBody>
      </p:sp>
      <p:graphicFrame>
        <p:nvGraphicFramePr>
          <p:cNvPr id="11" name="Content Placeholder 2">
            <a:extLst>
              <a:ext uri="{FF2B5EF4-FFF2-40B4-BE49-F238E27FC236}">
                <a16:creationId xmlns:a16="http://schemas.microsoft.com/office/drawing/2014/main" id="{65D67CDE-6164-E004-0418-52C908331350}"/>
              </a:ext>
            </a:extLst>
          </p:cNvPr>
          <p:cNvGraphicFramePr>
            <a:graphicFrameLocks noGrp="1"/>
          </p:cNvGraphicFramePr>
          <p:nvPr>
            <p:ph sz="half" idx="1"/>
          </p:nvPr>
        </p:nvGraphicFramePr>
        <p:xfrm>
          <a:off x="762000" y="2285999"/>
          <a:ext cx="5151119" cy="381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5">
            <a:extLst>
              <a:ext uri="{FF2B5EF4-FFF2-40B4-BE49-F238E27FC236}">
                <a16:creationId xmlns:a16="http://schemas.microsoft.com/office/drawing/2014/main" id="{4B46BEBB-6906-70C6-8B11-FD593F833F3D}"/>
              </a:ext>
            </a:extLst>
          </p:cNvPr>
          <p:cNvPicPr>
            <a:picLocks noGrp="1" noChangeAspect="1"/>
          </p:cNvPicPr>
          <p:nvPr>
            <p:ph sz="half" idx="2"/>
          </p:nvPr>
        </p:nvPicPr>
        <p:blipFill>
          <a:blip r:embed="rId7"/>
          <a:stretch>
            <a:fillRect/>
          </a:stretch>
        </p:blipFill>
        <p:spPr>
          <a:xfrm>
            <a:off x="6278879" y="2486451"/>
            <a:ext cx="5863164" cy="3378676"/>
          </a:xfrm>
        </p:spPr>
      </p:pic>
    </p:spTree>
    <p:extLst>
      <p:ext uri="{BB962C8B-B14F-4D97-AF65-F5344CB8AC3E}">
        <p14:creationId xmlns:p14="http://schemas.microsoft.com/office/powerpoint/2010/main" val="1221606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99E5-2C30-6D5B-6268-633427A9362B}"/>
              </a:ext>
            </a:extLst>
          </p:cNvPr>
          <p:cNvSpPr>
            <a:spLocks noGrp="1"/>
          </p:cNvSpPr>
          <p:nvPr>
            <p:ph type="title"/>
          </p:nvPr>
        </p:nvSpPr>
        <p:spPr/>
        <p:txBody>
          <a:bodyPr/>
          <a:lstStyle/>
          <a:p>
            <a:r>
              <a:rPr lang="en-US" dirty="0">
                <a:ea typeface="+mj-lt"/>
                <a:cs typeface="+mj-lt"/>
              </a:rPr>
              <a:t>Model Building</a:t>
            </a:r>
          </a:p>
        </p:txBody>
      </p:sp>
      <p:sp>
        <p:nvSpPr>
          <p:cNvPr id="3" name="Content Placeholder 2">
            <a:extLst>
              <a:ext uri="{FF2B5EF4-FFF2-40B4-BE49-F238E27FC236}">
                <a16:creationId xmlns:a16="http://schemas.microsoft.com/office/drawing/2014/main" id="{FA700A90-601D-B5A1-6DAC-9CFE32B0C4AF}"/>
              </a:ext>
            </a:extLst>
          </p:cNvPr>
          <p:cNvSpPr>
            <a:spLocks noGrp="1"/>
          </p:cNvSpPr>
          <p:nvPr>
            <p:ph sz="half" idx="1"/>
          </p:nvPr>
        </p:nvSpPr>
        <p:spPr/>
        <p:txBody>
          <a:bodyPr vert="horz" lIns="91440" tIns="45720" rIns="91440" bIns="45720" rtlCol="0" anchor="t">
            <a:normAutofit/>
          </a:bodyPr>
          <a:lstStyle/>
          <a:p>
            <a:pPr marL="285750" indent="-285750">
              <a:lnSpc>
                <a:spcPct val="100000"/>
              </a:lnSpc>
              <a:buFont typeface="Wingdings,Sans-Serif" panose="020B0604020202020204" pitchFamily="34" charset="0"/>
              <a:buChar char="Ø"/>
            </a:pPr>
            <a:r>
              <a:rPr lang="en-US" dirty="0">
                <a:latin typeface="Century Gothic"/>
              </a:rPr>
              <a:t>Finding best k-folds for cross-validation</a:t>
            </a:r>
            <a:endParaRPr lang="en-US" dirty="0">
              <a:ea typeface="+mn-lt"/>
              <a:cs typeface="+mn-lt"/>
            </a:endParaRPr>
          </a:p>
        </p:txBody>
      </p:sp>
      <p:pic>
        <p:nvPicPr>
          <p:cNvPr id="5" name="Picture 5">
            <a:extLst>
              <a:ext uri="{FF2B5EF4-FFF2-40B4-BE49-F238E27FC236}">
                <a16:creationId xmlns:a16="http://schemas.microsoft.com/office/drawing/2014/main" id="{8D4AF651-D036-DF73-AC42-BF57CA50822B}"/>
              </a:ext>
            </a:extLst>
          </p:cNvPr>
          <p:cNvPicPr>
            <a:picLocks noGrp="1" noChangeAspect="1"/>
          </p:cNvPicPr>
          <p:nvPr>
            <p:ph sz="half" idx="2"/>
          </p:nvPr>
        </p:nvPicPr>
        <p:blipFill>
          <a:blip r:embed="rId2"/>
          <a:stretch>
            <a:fillRect/>
          </a:stretch>
        </p:blipFill>
        <p:spPr>
          <a:xfrm>
            <a:off x="5984965" y="2001365"/>
            <a:ext cx="6130835" cy="3769669"/>
          </a:xfrm>
        </p:spPr>
      </p:pic>
    </p:spTree>
    <p:extLst>
      <p:ext uri="{BB962C8B-B14F-4D97-AF65-F5344CB8AC3E}">
        <p14:creationId xmlns:p14="http://schemas.microsoft.com/office/powerpoint/2010/main" val="1903358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0C3E-99A3-480F-4A00-A735582807A9}"/>
              </a:ext>
            </a:extLst>
          </p:cNvPr>
          <p:cNvSpPr>
            <a:spLocks noGrp="1"/>
          </p:cNvSpPr>
          <p:nvPr>
            <p:ph type="title"/>
          </p:nvPr>
        </p:nvSpPr>
        <p:spPr/>
        <p:txBody>
          <a:bodyPr/>
          <a:lstStyle/>
          <a:p>
            <a:r>
              <a:rPr lang="en-US" dirty="0"/>
              <a:t>Defining the Models for analysis</a:t>
            </a:r>
          </a:p>
        </p:txBody>
      </p:sp>
      <p:sp>
        <p:nvSpPr>
          <p:cNvPr id="3" name="Content Placeholder 2">
            <a:extLst>
              <a:ext uri="{FF2B5EF4-FFF2-40B4-BE49-F238E27FC236}">
                <a16:creationId xmlns:a16="http://schemas.microsoft.com/office/drawing/2014/main" id="{EF1251AC-95BB-B51C-3E0F-6029E1685658}"/>
              </a:ext>
            </a:extLst>
          </p:cNvPr>
          <p:cNvSpPr>
            <a:spLocks noGrp="1"/>
          </p:cNvSpPr>
          <p:nvPr>
            <p:ph sz="half" idx="1"/>
          </p:nvPr>
        </p:nvSpPr>
        <p:spPr/>
        <p:txBody>
          <a:bodyPr vert="horz" lIns="91440" tIns="45720" rIns="91440" bIns="45720" rtlCol="0" anchor="t">
            <a:normAutofit/>
          </a:bodyPr>
          <a:lstStyle/>
          <a:p>
            <a:r>
              <a:rPr lang="en-US" dirty="0">
                <a:latin typeface="Century Gothic"/>
              </a:rPr>
              <a:t>Defining Linear Models and Tree based Models.</a:t>
            </a:r>
            <a:endParaRPr lang="en-US" dirty="0"/>
          </a:p>
        </p:txBody>
      </p:sp>
      <p:pic>
        <p:nvPicPr>
          <p:cNvPr id="5" name="Picture 5">
            <a:extLst>
              <a:ext uri="{FF2B5EF4-FFF2-40B4-BE49-F238E27FC236}">
                <a16:creationId xmlns:a16="http://schemas.microsoft.com/office/drawing/2014/main" id="{52FF0243-C842-A2E2-D01C-5F0087F44667}"/>
              </a:ext>
            </a:extLst>
          </p:cNvPr>
          <p:cNvPicPr>
            <a:picLocks noGrp="1" noChangeAspect="1"/>
          </p:cNvPicPr>
          <p:nvPr>
            <p:ph sz="half" idx="2"/>
          </p:nvPr>
        </p:nvPicPr>
        <p:blipFill>
          <a:blip r:embed="rId2"/>
          <a:stretch>
            <a:fillRect/>
          </a:stretch>
        </p:blipFill>
        <p:spPr>
          <a:xfrm>
            <a:off x="6093822" y="2402456"/>
            <a:ext cx="6000206" cy="3413801"/>
          </a:xfrm>
        </p:spPr>
      </p:pic>
    </p:spTree>
    <p:extLst>
      <p:ext uri="{BB962C8B-B14F-4D97-AF65-F5344CB8AC3E}">
        <p14:creationId xmlns:p14="http://schemas.microsoft.com/office/powerpoint/2010/main" val="202365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lstStyle/>
          <a:p>
            <a:r>
              <a:rPr lang="en-US" dirty="0" err="1">
                <a:ea typeface="+mj-lt"/>
                <a:cs typeface="+mj-lt"/>
              </a:rPr>
              <a:t>LinearRegression</a:t>
            </a:r>
            <a:endParaRPr lang="en-US" dirty="0" err="1"/>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70000" lnSpcReduction="20000"/>
          </a:bodyPr>
          <a:lstStyle/>
          <a:p>
            <a:pPr marL="0" indent="0">
              <a:buNone/>
            </a:pPr>
            <a:r>
              <a:rPr lang="en-US" dirty="0">
                <a:latin typeface="Consolas"/>
              </a:rPr>
              <a:t>Model Report :-</a:t>
            </a:r>
            <a:endParaRPr lang="en-US" dirty="0">
              <a:solidFill>
                <a:srgbClr val="FFFFFF">
                  <a:alpha val="70000"/>
                </a:srgbClr>
              </a:solidFill>
              <a:latin typeface="Avenir Next LT Pro"/>
            </a:endParaRPr>
          </a:p>
          <a:p>
            <a:pPr lvl="1">
              <a:buFont typeface="Wingdings" panose="020B0604020202020204" pitchFamily="34" charset="0"/>
              <a:buChar char="Ø"/>
            </a:pPr>
            <a:r>
              <a:rPr lang="en-US" dirty="0">
                <a:latin typeface="Consolas"/>
              </a:rPr>
              <a:t>RMSE 1562.6182617913107</a:t>
            </a:r>
            <a:endParaRPr lang="en-US" dirty="0">
              <a:solidFill>
                <a:srgbClr val="FFFFFF">
                  <a:alpha val="70000"/>
                </a:srgbClr>
              </a:solidFill>
              <a:latin typeface="Avenir Next LT Pro"/>
            </a:endParaRPr>
          </a:p>
          <a:p>
            <a:pPr lvl="1">
              <a:buFont typeface="Wingdings" panose="020B0604020202020204" pitchFamily="34" charset="0"/>
              <a:buChar char="Ø"/>
            </a:pPr>
            <a:r>
              <a:rPr lang="en-US" dirty="0">
                <a:latin typeface="Consolas"/>
              </a:rPr>
              <a:t>MAE 1168.658573661111</a:t>
            </a:r>
            <a:endParaRPr lang="en-US" dirty="0">
              <a:solidFill>
                <a:srgbClr val="FFFFFF">
                  <a:alpha val="70000"/>
                </a:srgbClr>
              </a:solidFill>
              <a:latin typeface="Avenir Next LT Pro"/>
            </a:endParaRPr>
          </a:p>
          <a:p>
            <a:pPr lvl="1">
              <a:buFont typeface="Wingdings" panose="020B0604020202020204" pitchFamily="34" charset="0"/>
              <a:buChar char="Ø"/>
            </a:pPr>
            <a:r>
              <a:rPr lang="en-US" dirty="0">
                <a:latin typeface="Consolas"/>
              </a:rPr>
              <a:t>r2_score : 75.2083159997081</a:t>
            </a:r>
            <a:endParaRPr lang="en-US" dirty="0">
              <a:solidFill>
                <a:srgbClr val="FFFFFF">
                  <a:alpha val="70000"/>
                </a:srgbClr>
              </a:solidFill>
              <a:latin typeface="Avenir Next LT Pro"/>
            </a:endParaRPr>
          </a:p>
          <a:p>
            <a:pPr lvl="1">
              <a:buFont typeface="Wingdings" panose="020B0604020202020204" pitchFamily="34" charset="0"/>
              <a:buChar char="Ø"/>
            </a:pPr>
            <a:r>
              <a:rPr lang="en-US" dirty="0" err="1">
                <a:latin typeface="Consolas"/>
              </a:rPr>
              <a:t>cv_score</a:t>
            </a:r>
            <a:r>
              <a:rPr lang="en-US" dirty="0">
                <a:latin typeface="Consolas"/>
              </a:rPr>
              <a:t> : 71.09036296045844</a:t>
            </a:r>
            <a:endParaRPr lang="en-US" dirty="0">
              <a:solidFill>
                <a:srgbClr val="FFFFFF">
                  <a:alpha val="70000"/>
                </a:srgbClr>
              </a:solidFill>
              <a:latin typeface="Avenir Next LT Pro"/>
            </a:endParaRPr>
          </a:p>
          <a:p>
            <a:pPr lvl="1">
              <a:buFont typeface="Wingdings" panose="020B0604020202020204" pitchFamily="34" charset="0"/>
              <a:buChar char="Ø"/>
            </a:pPr>
            <a:r>
              <a:rPr lang="en-US" dirty="0">
                <a:latin typeface="Consolas"/>
              </a:rPr>
              <a:t>Difference between r2_score and cv is  4.11795303924967</a:t>
            </a:r>
            <a:endParaRPr lang="en-US">
              <a:solidFill>
                <a:srgbClr val="FFFFFF">
                  <a:alpha val="70000"/>
                </a:srgbClr>
              </a:solidFill>
            </a:endParaRPr>
          </a:p>
        </p:txBody>
      </p:sp>
      <p:pic>
        <p:nvPicPr>
          <p:cNvPr id="5" name="Picture 5">
            <a:extLst>
              <a:ext uri="{FF2B5EF4-FFF2-40B4-BE49-F238E27FC236}">
                <a16:creationId xmlns:a16="http://schemas.microsoft.com/office/drawing/2014/main" id="{A17407C4-1113-23F6-04A0-F5AC1B7274CB}"/>
              </a:ext>
            </a:extLst>
          </p:cNvPr>
          <p:cNvPicPr>
            <a:picLocks noGrp="1" noChangeAspect="1"/>
          </p:cNvPicPr>
          <p:nvPr>
            <p:ph sz="half" idx="2"/>
          </p:nvPr>
        </p:nvPicPr>
        <p:blipFill>
          <a:blip r:embed="rId2"/>
          <a:stretch>
            <a:fillRect/>
          </a:stretch>
        </p:blipFill>
        <p:spPr>
          <a:xfrm>
            <a:off x="5146765" y="1982572"/>
            <a:ext cx="6979920" cy="3720169"/>
          </a:xfrm>
        </p:spPr>
      </p:pic>
    </p:spTree>
    <p:extLst>
      <p:ext uri="{BB962C8B-B14F-4D97-AF65-F5344CB8AC3E}">
        <p14:creationId xmlns:p14="http://schemas.microsoft.com/office/powerpoint/2010/main" val="209927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lstStyle/>
          <a:p>
            <a:r>
              <a:rPr lang="en-US" dirty="0">
                <a:ea typeface="+mj-lt"/>
                <a:cs typeface="+mj-lt"/>
              </a:rPr>
              <a:t>Ridge Regression</a:t>
            </a:r>
            <a:endParaRPr lang="en-US" dirty="0" err="1"/>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62500" lnSpcReduction="20000"/>
          </a:bodyPr>
          <a:lstStyle/>
          <a:p>
            <a:pPr marL="0" indent="0">
              <a:buNone/>
            </a:pPr>
            <a:r>
              <a:rPr lang="en-US" dirty="0">
                <a:latin typeface="Consolas"/>
              </a:rPr>
              <a:t>Model Report :-</a:t>
            </a:r>
            <a:endParaRPr lang="en-US" dirty="0">
              <a:latin typeface="Avenir Next LT Pro"/>
            </a:endParaRPr>
          </a:p>
          <a:p>
            <a:pPr>
              <a:buFont typeface="Wingdings" panose="020B0604020202020204" pitchFamily="34" charset="0"/>
              <a:buChar char="Ø"/>
            </a:pPr>
            <a:r>
              <a:rPr lang="en-US" dirty="0">
                <a:latin typeface="Consolas"/>
              </a:rPr>
              <a:t>RMSE 1562.6180240429671</a:t>
            </a:r>
            <a:endParaRPr lang="en-US" dirty="0">
              <a:solidFill>
                <a:srgbClr val="FFFFFF">
                  <a:alpha val="70000"/>
                </a:srgbClr>
              </a:solidFill>
              <a:latin typeface="Avenir Next LT Pro"/>
            </a:endParaRPr>
          </a:p>
          <a:p>
            <a:pPr>
              <a:buFont typeface="Wingdings" panose="020B0604020202020204" pitchFamily="34" charset="0"/>
              <a:buChar char="Ø"/>
            </a:pPr>
            <a:r>
              <a:rPr lang="en-US" dirty="0">
                <a:latin typeface="Consolas"/>
              </a:rPr>
              <a:t>MAE 1168.6575511480285</a:t>
            </a:r>
            <a:endParaRPr lang="en-US" dirty="0">
              <a:solidFill>
                <a:srgbClr val="FFFFFF">
                  <a:alpha val="70000"/>
                </a:srgbClr>
              </a:solidFill>
              <a:latin typeface="Avenir Next LT Pro"/>
            </a:endParaRPr>
          </a:p>
          <a:p>
            <a:pPr>
              <a:buFont typeface="Wingdings" panose="020B0604020202020204" pitchFamily="34" charset="0"/>
              <a:buChar char="Ø"/>
            </a:pPr>
            <a:r>
              <a:rPr lang="en-US" dirty="0">
                <a:latin typeface="Consolas"/>
              </a:rPr>
              <a:t>r2_score : 75.20832354368926</a:t>
            </a:r>
            <a:endParaRPr lang="en-US" dirty="0">
              <a:solidFill>
                <a:srgbClr val="FFFFFF">
                  <a:alpha val="70000"/>
                </a:srgbClr>
              </a:solidFill>
              <a:latin typeface="Avenir Next LT Pro"/>
            </a:endParaRPr>
          </a:p>
          <a:p>
            <a:pPr>
              <a:buFont typeface="Wingdings" panose="020B0604020202020204" pitchFamily="34" charset="0"/>
              <a:buChar char="Ø"/>
            </a:pPr>
            <a:r>
              <a:rPr lang="en-US" dirty="0" err="1">
                <a:latin typeface="Consolas"/>
              </a:rPr>
              <a:t>cv_score</a:t>
            </a:r>
            <a:r>
              <a:rPr lang="en-US" dirty="0">
                <a:latin typeface="Consolas"/>
              </a:rPr>
              <a:t> : 71.09222060696257</a:t>
            </a:r>
            <a:endParaRPr lang="en-US" dirty="0">
              <a:solidFill>
                <a:srgbClr val="FFFFFF">
                  <a:alpha val="70000"/>
                </a:srgbClr>
              </a:solidFill>
              <a:latin typeface="Avenir Next LT Pro"/>
            </a:endParaRPr>
          </a:p>
          <a:p>
            <a:pPr>
              <a:buFont typeface="Wingdings" panose="020B0604020202020204" pitchFamily="34" charset="0"/>
              <a:buChar char="Ø"/>
            </a:pPr>
            <a:r>
              <a:rPr lang="en-US" dirty="0">
                <a:latin typeface="Consolas"/>
              </a:rPr>
              <a:t>Difference between r2_score and cv is  4.116102936726691</a:t>
            </a:r>
            <a:endParaRPr lang="en-US">
              <a:solidFill>
                <a:srgbClr val="FFFFFF">
                  <a:alpha val="70000"/>
                </a:srgbClr>
              </a:solidFill>
            </a:endParaRPr>
          </a:p>
        </p:txBody>
      </p:sp>
      <p:pic>
        <p:nvPicPr>
          <p:cNvPr id="7" name="Picture 7">
            <a:extLst>
              <a:ext uri="{FF2B5EF4-FFF2-40B4-BE49-F238E27FC236}">
                <a16:creationId xmlns:a16="http://schemas.microsoft.com/office/drawing/2014/main" id="{37A628B5-C7B1-6E20-11E4-70328FB85475}"/>
              </a:ext>
            </a:extLst>
          </p:cNvPr>
          <p:cNvPicPr>
            <a:picLocks noGrp="1" noChangeAspect="1"/>
          </p:cNvPicPr>
          <p:nvPr>
            <p:ph sz="half" idx="2"/>
          </p:nvPr>
        </p:nvPicPr>
        <p:blipFill>
          <a:blip r:embed="rId2"/>
          <a:stretch>
            <a:fillRect/>
          </a:stretch>
        </p:blipFill>
        <p:spPr>
          <a:xfrm>
            <a:off x="5124994" y="2624828"/>
            <a:ext cx="7067006" cy="2969055"/>
          </a:xfrm>
        </p:spPr>
      </p:pic>
    </p:spTree>
    <p:extLst>
      <p:ext uri="{BB962C8B-B14F-4D97-AF65-F5344CB8AC3E}">
        <p14:creationId xmlns:p14="http://schemas.microsoft.com/office/powerpoint/2010/main" val="324762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2D94-D103-BFDE-BC16-76AACB0D89D5}"/>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2A264709-DBFA-9A32-033D-A60A6B5657ED}"/>
              </a:ext>
            </a:extLst>
          </p:cNvPr>
          <p:cNvSpPr>
            <a:spLocks noGrp="1"/>
          </p:cNvSpPr>
          <p:nvPr>
            <p:ph idx="1"/>
          </p:nvPr>
        </p:nvSpPr>
        <p:spPr/>
        <p:txBody>
          <a:bodyPr vert="horz" lIns="91440" tIns="45720" rIns="91440" bIns="45720" rtlCol="0" anchor="ctr">
            <a:normAutofit/>
          </a:bodyPr>
          <a:lstStyle/>
          <a:p>
            <a:pPr marL="514350" indent="-514350">
              <a:buFont typeface="Wingdings" panose="020B0604020202020204" pitchFamily="34" charset="0"/>
              <a:buChar char="Ø"/>
            </a:pPr>
            <a:r>
              <a:rPr lang="en-US">
                <a:solidFill>
                  <a:srgbClr val="FFFFFF">
                    <a:alpha val="70000"/>
                  </a:srgbClr>
                </a:solidFill>
              </a:rPr>
              <a:t>Data Pre-Processing</a:t>
            </a:r>
          </a:p>
          <a:p>
            <a:pPr marL="514350" indent="-514350">
              <a:buFont typeface="Wingdings" panose="020B0604020202020204" pitchFamily="34" charset="0"/>
              <a:buChar char="Ø"/>
            </a:pPr>
            <a:r>
              <a:rPr lang="en-US">
                <a:solidFill>
                  <a:srgbClr val="FFFFFF">
                    <a:alpha val="70000"/>
                  </a:srgbClr>
                </a:solidFill>
              </a:rPr>
              <a:t>Data Visualization</a:t>
            </a:r>
          </a:p>
          <a:p>
            <a:pPr marL="514350" indent="-514350">
              <a:buFont typeface="Wingdings" panose="020B0604020202020204" pitchFamily="34" charset="0"/>
              <a:buChar char="Ø"/>
            </a:pPr>
            <a:r>
              <a:rPr lang="en-US">
                <a:solidFill>
                  <a:srgbClr val="FFFFFF">
                    <a:alpha val="70000"/>
                  </a:srgbClr>
                </a:solidFill>
              </a:rPr>
              <a:t>Model Building</a:t>
            </a:r>
          </a:p>
          <a:p>
            <a:pPr marL="514350" indent="-514350">
              <a:buFont typeface="Wingdings" panose="020B0604020202020204" pitchFamily="34" charset="0"/>
              <a:buChar char="Ø"/>
            </a:pPr>
            <a:r>
              <a:rPr lang="en-US">
                <a:solidFill>
                  <a:srgbClr val="FFFFFF">
                    <a:alpha val="70000"/>
                  </a:srgbClr>
                </a:solidFill>
              </a:rPr>
              <a:t>Saving Best Model</a:t>
            </a:r>
          </a:p>
        </p:txBody>
      </p:sp>
    </p:spTree>
    <p:extLst>
      <p:ext uri="{BB962C8B-B14F-4D97-AF65-F5344CB8AC3E}">
        <p14:creationId xmlns:p14="http://schemas.microsoft.com/office/powerpoint/2010/main" val="794050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lstStyle/>
          <a:p>
            <a:r>
              <a:rPr lang="en-US" dirty="0">
                <a:ea typeface="+mj-lt"/>
                <a:cs typeface="+mj-lt"/>
              </a:rPr>
              <a:t>Lasso Regression</a:t>
            </a:r>
            <a:endParaRPr lang="en-US" dirty="0" err="1"/>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62500" lnSpcReduction="20000"/>
          </a:bodyPr>
          <a:lstStyle/>
          <a:p>
            <a:pPr marL="0" indent="0">
              <a:buNone/>
            </a:pPr>
            <a:r>
              <a:rPr lang="en-US" dirty="0">
                <a:latin typeface="Consolas"/>
              </a:rPr>
              <a:t>Model Report :-</a:t>
            </a:r>
            <a:endParaRPr lang="en-US" dirty="0">
              <a:latin typeface="Avenir Next LT Pro"/>
            </a:endParaRPr>
          </a:p>
          <a:p>
            <a:pPr>
              <a:buFont typeface="Wingdings" panose="020B0604020202020204" pitchFamily="34" charset="0"/>
              <a:buChar char="Ø"/>
            </a:pPr>
            <a:r>
              <a:rPr lang="en-US" dirty="0">
                <a:latin typeface="Consolas"/>
              </a:rPr>
              <a:t>RMSE 1562.5442949862686</a:t>
            </a:r>
            <a:endParaRPr lang="en-US" dirty="0">
              <a:solidFill>
                <a:srgbClr val="FFFFFF">
                  <a:alpha val="70000"/>
                </a:srgbClr>
              </a:solidFill>
              <a:latin typeface="Avenir Next LT Pro"/>
            </a:endParaRPr>
          </a:p>
          <a:p>
            <a:pPr>
              <a:buFont typeface="Wingdings" panose="020B0604020202020204" pitchFamily="34" charset="0"/>
              <a:buChar char="Ø"/>
            </a:pPr>
            <a:r>
              <a:rPr lang="en-US" dirty="0">
                <a:latin typeface="Consolas"/>
              </a:rPr>
              <a:t>MAE 1168.4617781840836</a:t>
            </a:r>
            <a:endParaRPr lang="en-US" dirty="0">
              <a:solidFill>
                <a:srgbClr val="FFFFFF">
                  <a:alpha val="70000"/>
                </a:srgbClr>
              </a:solidFill>
              <a:latin typeface="Avenir Next LT Pro"/>
            </a:endParaRPr>
          </a:p>
          <a:p>
            <a:pPr>
              <a:buFont typeface="Wingdings" panose="020B0604020202020204" pitchFamily="34" charset="0"/>
              <a:buChar char="Ø"/>
            </a:pPr>
            <a:r>
              <a:rPr lang="en-US" dirty="0">
                <a:latin typeface="Consolas"/>
              </a:rPr>
              <a:t>r2_score : 75.21066298143901</a:t>
            </a:r>
            <a:endParaRPr lang="en-US" dirty="0">
              <a:solidFill>
                <a:srgbClr val="FFFFFF">
                  <a:alpha val="70000"/>
                </a:srgbClr>
              </a:solidFill>
              <a:latin typeface="Avenir Next LT Pro"/>
            </a:endParaRPr>
          </a:p>
          <a:p>
            <a:pPr>
              <a:buFont typeface="Wingdings" panose="020B0604020202020204" pitchFamily="34" charset="0"/>
              <a:buChar char="Ø"/>
            </a:pPr>
            <a:r>
              <a:rPr lang="en-US" dirty="0" err="1">
                <a:latin typeface="Consolas"/>
              </a:rPr>
              <a:t>cv_score</a:t>
            </a:r>
            <a:r>
              <a:rPr lang="en-US" dirty="0">
                <a:latin typeface="Consolas"/>
              </a:rPr>
              <a:t> : 71.03223459012486</a:t>
            </a:r>
            <a:endParaRPr lang="en-US" dirty="0">
              <a:solidFill>
                <a:srgbClr val="FFFFFF">
                  <a:alpha val="70000"/>
                </a:srgbClr>
              </a:solidFill>
              <a:latin typeface="Avenir Next LT Pro"/>
            </a:endParaRPr>
          </a:p>
          <a:p>
            <a:pPr>
              <a:buFont typeface="Wingdings" panose="020B0604020202020204" pitchFamily="34" charset="0"/>
              <a:buChar char="Ø"/>
            </a:pPr>
            <a:r>
              <a:rPr lang="en-US" dirty="0">
                <a:latin typeface="Consolas"/>
              </a:rPr>
              <a:t>Difference between r2_score and cv is  4.178428391314156</a:t>
            </a:r>
            <a:endParaRPr lang="en-US">
              <a:solidFill>
                <a:srgbClr val="FFFFFF">
                  <a:alpha val="70000"/>
                </a:srgbClr>
              </a:solidFill>
            </a:endParaRPr>
          </a:p>
        </p:txBody>
      </p:sp>
      <p:pic>
        <p:nvPicPr>
          <p:cNvPr id="6" name="Picture 7">
            <a:extLst>
              <a:ext uri="{FF2B5EF4-FFF2-40B4-BE49-F238E27FC236}">
                <a16:creationId xmlns:a16="http://schemas.microsoft.com/office/drawing/2014/main" id="{E37F19E3-84AF-DEEC-2CD9-456FA08C63FF}"/>
              </a:ext>
            </a:extLst>
          </p:cNvPr>
          <p:cNvPicPr>
            <a:picLocks noGrp="1" noChangeAspect="1"/>
          </p:cNvPicPr>
          <p:nvPr>
            <p:ph sz="half" idx="2"/>
          </p:nvPr>
        </p:nvPicPr>
        <p:blipFill>
          <a:blip r:embed="rId2"/>
          <a:stretch>
            <a:fillRect/>
          </a:stretch>
        </p:blipFill>
        <p:spPr>
          <a:xfrm>
            <a:off x="4961708" y="2494201"/>
            <a:ext cx="7230291" cy="3524225"/>
          </a:xfrm>
        </p:spPr>
      </p:pic>
    </p:spTree>
    <p:extLst>
      <p:ext uri="{BB962C8B-B14F-4D97-AF65-F5344CB8AC3E}">
        <p14:creationId xmlns:p14="http://schemas.microsoft.com/office/powerpoint/2010/main" val="1065648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normAutofit/>
          </a:bodyPr>
          <a:lstStyle/>
          <a:p>
            <a:r>
              <a:rPr lang="en-US" dirty="0" err="1">
                <a:ea typeface="+mj-lt"/>
                <a:cs typeface="+mj-lt"/>
              </a:rPr>
              <a:t>ElasticNet</a:t>
            </a:r>
            <a:r>
              <a:rPr lang="en-US" dirty="0">
                <a:ea typeface="+mj-lt"/>
                <a:cs typeface="+mj-lt"/>
              </a:rPr>
              <a:t> Regression</a:t>
            </a:r>
            <a:endParaRPr lang="en-US" dirty="0"/>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55000" lnSpcReduction="20000"/>
          </a:bodyPr>
          <a:lstStyle/>
          <a:p>
            <a:pPr marL="0" indent="0">
              <a:buNone/>
            </a:pPr>
            <a:r>
              <a:rPr lang="en-US" dirty="0">
                <a:latin typeface="Consolas"/>
              </a:rPr>
              <a:t>Model Report :-</a:t>
            </a:r>
            <a:endParaRPr lang="en-US" dirty="0">
              <a:latin typeface="Avenir Next LT Pro"/>
            </a:endParaRPr>
          </a:p>
          <a:p>
            <a:pPr marL="457200" indent="-457200">
              <a:buFont typeface="Wingdings" panose="020B0604020202020204" pitchFamily="34" charset="0"/>
              <a:buChar char="Ø"/>
            </a:pPr>
            <a:r>
              <a:rPr lang="en-US" dirty="0">
                <a:latin typeface="Consolas"/>
              </a:rPr>
              <a:t>RMSE 1766.8069273121673</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MAE 1316.3860752963592</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r2_score : 68.30590002618014</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err="1">
                <a:latin typeface="Consolas"/>
              </a:rPr>
              <a:t>cv_score</a:t>
            </a:r>
            <a:r>
              <a:rPr lang="en-US" dirty="0">
                <a:latin typeface="Consolas"/>
              </a:rPr>
              <a:t> : 43.96825407606805</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Difference between r2_score and cv is  24.33764595011209</a:t>
            </a:r>
            <a:endParaRPr lang="en-US">
              <a:solidFill>
                <a:srgbClr val="FFFFFF">
                  <a:alpha val="70000"/>
                </a:srgbClr>
              </a:solidFill>
            </a:endParaRPr>
          </a:p>
        </p:txBody>
      </p:sp>
      <p:pic>
        <p:nvPicPr>
          <p:cNvPr id="7" name="Picture 7">
            <a:extLst>
              <a:ext uri="{FF2B5EF4-FFF2-40B4-BE49-F238E27FC236}">
                <a16:creationId xmlns:a16="http://schemas.microsoft.com/office/drawing/2014/main" id="{A2EF0EB4-86FF-D7C2-789C-1031895E6A08}"/>
              </a:ext>
            </a:extLst>
          </p:cNvPr>
          <p:cNvPicPr>
            <a:picLocks noGrp="1" noChangeAspect="1"/>
          </p:cNvPicPr>
          <p:nvPr>
            <p:ph sz="half" idx="2"/>
          </p:nvPr>
        </p:nvPicPr>
        <p:blipFill>
          <a:blip r:embed="rId2"/>
          <a:stretch>
            <a:fillRect/>
          </a:stretch>
        </p:blipFill>
        <p:spPr>
          <a:xfrm>
            <a:off x="4950822" y="2149813"/>
            <a:ext cx="7241177" cy="3853773"/>
          </a:xfrm>
        </p:spPr>
      </p:pic>
    </p:spTree>
    <p:extLst>
      <p:ext uri="{BB962C8B-B14F-4D97-AF65-F5344CB8AC3E}">
        <p14:creationId xmlns:p14="http://schemas.microsoft.com/office/powerpoint/2010/main" val="2600744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normAutofit/>
          </a:bodyPr>
          <a:lstStyle/>
          <a:p>
            <a:r>
              <a:rPr lang="en-US" dirty="0" err="1">
                <a:ea typeface="+mj-lt"/>
                <a:cs typeface="+mj-lt"/>
              </a:rPr>
              <a:t>DecisionTreeRegressor</a:t>
            </a:r>
            <a:endParaRPr lang="en-US" dirty="0" err="1"/>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55000" lnSpcReduction="20000"/>
          </a:bodyPr>
          <a:lstStyle/>
          <a:p>
            <a:pPr marL="0" indent="0">
              <a:buNone/>
            </a:pPr>
            <a:r>
              <a:rPr lang="en-US" dirty="0">
                <a:latin typeface="Consolas"/>
              </a:rPr>
              <a:t>Model Report :-</a:t>
            </a:r>
            <a:endParaRPr lang="en-US" dirty="0">
              <a:latin typeface="Avenir Next LT Pro"/>
            </a:endParaRPr>
          </a:p>
          <a:p>
            <a:pPr marL="457200" indent="-457200">
              <a:buFont typeface="Wingdings" panose="020B0604020202020204" pitchFamily="34" charset="0"/>
              <a:buChar char="Ø"/>
            </a:pPr>
            <a:r>
              <a:rPr lang="en-US" dirty="0">
                <a:latin typeface="Consolas"/>
              </a:rPr>
              <a:t>RMSE 938.7551847579989</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MAE 304.7207956189882</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r2_score : 91.05243351678327</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err="1">
                <a:latin typeface="Consolas"/>
              </a:rPr>
              <a:t>cv_score</a:t>
            </a:r>
            <a:r>
              <a:rPr lang="en-US" dirty="0">
                <a:latin typeface="Consolas"/>
              </a:rPr>
              <a:t> : 75.02564835648053</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Difference between r2_score and cv is  16.026785160302737</a:t>
            </a:r>
            <a:endParaRPr lang="en-US">
              <a:solidFill>
                <a:srgbClr val="FFFFFF">
                  <a:alpha val="70000"/>
                </a:srgbClr>
              </a:solidFill>
            </a:endParaRPr>
          </a:p>
        </p:txBody>
      </p:sp>
      <p:pic>
        <p:nvPicPr>
          <p:cNvPr id="6" name="Picture 7">
            <a:extLst>
              <a:ext uri="{FF2B5EF4-FFF2-40B4-BE49-F238E27FC236}">
                <a16:creationId xmlns:a16="http://schemas.microsoft.com/office/drawing/2014/main" id="{E68E14C7-35B1-E2EE-44EB-23D5B2E77CA8}"/>
              </a:ext>
            </a:extLst>
          </p:cNvPr>
          <p:cNvPicPr>
            <a:picLocks noGrp="1" noChangeAspect="1"/>
          </p:cNvPicPr>
          <p:nvPr>
            <p:ph sz="half" idx="2"/>
          </p:nvPr>
        </p:nvPicPr>
        <p:blipFill>
          <a:blip r:embed="rId2"/>
          <a:stretch>
            <a:fillRect/>
          </a:stretch>
        </p:blipFill>
        <p:spPr>
          <a:xfrm>
            <a:off x="4798423" y="1883554"/>
            <a:ext cx="7393576" cy="4092376"/>
          </a:xfrm>
        </p:spPr>
      </p:pic>
    </p:spTree>
    <p:extLst>
      <p:ext uri="{BB962C8B-B14F-4D97-AF65-F5344CB8AC3E}">
        <p14:creationId xmlns:p14="http://schemas.microsoft.com/office/powerpoint/2010/main" val="2114273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normAutofit/>
          </a:bodyPr>
          <a:lstStyle/>
          <a:p>
            <a:r>
              <a:rPr lang="en-US" dirty="0" err="1">
                <a:ea typeface="+mj-lt"/>
                <a:cs typeface="+mj-lt"/>
              </a:rPr>
              <a:t>RandomForestRegressor</a:t>
            </a:r>
            <a:endParaRPr lang="en-US" dirty="0" err="1"/>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55000" lnSpcReduction="20000"/>
          </a:bodyPr>
          <a:lstStyle/>
          <a:p>
            <a:pPr marL="0" indent="0">
              <a:buNone/>
            </a:pPr>
            <a:r>
              <a:rPr lang="en-US" dirty="0">
                <a:latin typeface="Consolas"/>
              </a:rPr>
              <a:t>Model Report :-</a:t>
            </a:r>
            <a:endParaRPr lang="en-US" dirty="0">
              <a:latin typeface="Avenir Next LT Pro"/>
            </a:endParaRPr>
          </a:p>
          <a:p>
            <a:pPr marL="457200" indent="-457200">
              <a:buFont typeface="Wingdings" panose="020B0604020202020204" pitchFamily="34" charset="0"/>
              <a:buChar char="Ø"/>
            </a:pPr>
            <a:r>
              <a:rPr lang="en-US" dirty="0">
                <a:latin typeface="Consolas"/>
              </a:rPr>
              <a:t>RMSE 725.749817272789</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MAE 300.37923105297506</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r2_score : 94.65221292745726</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err="1">
                <a:latin typeface="Consolas"/>
              </a:rPr>
              <a:t>cv_score</a:t>
            </a:r>
            <a:r>
              <a:rPr lang="en-US" dirty="0">
                <a:latin typeface="Consolas"/>
              </a:rPr>
              <a:t> : 83.72409435719314</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Difference between r2_score and cv is  10.928118570264118</a:t>
            </a:r>
            <a:endParaRPr lang="en-US">
              <a:solidFill>
                <a:srgbClr val="FFFFFF">
                  <a:alpha val="70000"/>
                </a:srgbClr>
              </a:solidFill>
            </a:endParaRPr>
          </a:p>
        </p:txBody>
      </p:sp>
      <p:pic>
        <p:nvPicPr>
          <p:cNvPr id="7" name="Picture 7">
            <a:extLst>
              <a:ext uri="{FF2B5EF4-FFF2-40B4-BE49-F238E27FC236}">
                <a16:creationId xmlns:a16="http://schemas.microsoft.com/office/drawing/2014/main" id="{B06FD7D8-A5DB-7C3E-3283-49A8998D0E4C}"/>
              </a:ext>
            </a:extLst>
          </p:cNvPr>
          <p:cNvPicPr>
            <a:picLocks noGrp="1" noChangeAspect="1"/>
          </p:cNvPicPr>
          <p:nvPr>
            <p:ph sz="half" idx="2"/>
          </p:nvPr>
        </p:nvPicPr>
        <p:blipFill>
          <a:blip r:embed="rId2"/>
          <a:stretch>
            <a:fillRect/>
          </a:stretch>
        </p:blipFill>
        <p:spPr>
          <a:xfrm>
            <a:off x="4820195" y="2155698"/>
            <a:ext cx="7371804" cy="3896432"/>
          </a:xfrm>
        </p:spPr>
      </p:pic>
    </p:spTree>
    <p:extLst>
      <p:ext uri="{BB962C8B-B14F-4D97-AF65-F5344CB8AC3E}">
        <p14:creationId xmlns:p14="http://schemas.microsoft.com/office/powerpoint/2010/main" val="3284782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normAutofit/>
          </a:bodyPr>
          <a:lstStyle/>
          <a:p>
            <a:r>
              <a:rPr lang="en-US" dirty="0" err="1">
                <a:ea typeface="+mj-lt"/>
                <a:cs typeface="+mj-lt"/>
              </a:rPr>
              <a:t>GradientBoostingRegressor</a:t>
            </a:r>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55000" lnSpcReduction="20000"/>
          </a:bodyPr>
          <a:lstStyle/>
          <a:p>
            <a:pPr marL="0" indent="0">
              <a:buNone/>
            </a:pPr>
            <a:r>
              <a:rPr lang="en-US" dirty="0">
                <a:latin typeface="Consolas"/>
              </a:rPr>
              <a:t>Model Report :-</a:t>
            </a:r>
            <a:endParaRPr lang="en-US" dirty="0">
              <a:latin typeface="Avenir Next LT Pro"/>
            </a:endParaRPr>
          </a:p>
          <a:p>
            <a:pPr marL="457200" indent="-457200">
              <a:buFont typeface="Wingdings" panose="020B0604020202020204" pitchFamily="34" charset="0"/>
              <a:buChar char="Ø"/>
            </a:pPr>
            <a:r>
              <a:rPr lang="en-US" dirty="0">
                <a:latin typeface="Consolas"/>
              </a:rPr>
              <a:t>RMSE 1320.108826147913</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MAE 888.1811026437481</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r2_score : 82.30625735401263</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err="1">
                <a:latin typeface="Consolas"/>
              </a:rPr>
              <a:t>cv_score</a:t>
            </a:r>
            <a:r>
              <a:rPr lang="en-US" dirty="0">
                <a:latin typeface="Consolas"/>
              </a:rPr>
              <a:t> : 79.56942246209962</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Difference between r2_score and cv is  2.7368348919130057</a:t>
            </a:r>
            <a:endParaRPr lang="en-US">
              <a:solidFill>
                <a:srgbClr val="FFFFFF">
                  <a:alpha val="70000"/>
                </a:srgbClr>
              </a:solidFill>
            </a:endParaRPr>
          </a:p>
        </p:txBody>
      </p:sp>
      <p:pic>
        <p:nvPicPr>
          <p:cNvPr id="6" name="Picture 7">
            <a:extLst>
              <a:ext uri="{FF2B5EF4-FFF2-40B4-BE49-F238E27FC236}">
                <a16:creationId xmlns:a16="http://schemas.microsoft.com/office/drawing/2014/main" id="{A5A32310-D6C9-F89F-363B-152B1C053B84}"/>
              </a:ext>
            </a:extLst>
          </p:cNvPr>
          <p:cNvPicPr>
            <a:picLocks noGrp="1" noChangeAspect="1"/>
          </p:cNvPicPr>
          <p:nvPr>
            <p:ph sz="half" idx="2"/>
          </p:nvPr>
        </p:nvPicPr>
        <p:blipFill>
          <a:blip r:embed="rId2"/>
          <a:stretch>
            <a:fillRect/>
          </a:stretch>
        </p:blipFill>
        <p:spPr>
          <a:xfrm>
            <a:off x="4776651" y="2286326"/>
            <a:ext cx="7415349" cy="3852891"/>
          </a:xfrm>
        </p:spPr>
      </p:pic>
    </p:spTree>
    <p:extLst>
      <p:ext uri="{BB962C8B-B14F-4D97-AF65-F5344CB8AC3E}">
        <p14:creationId xmlns:p14="http://schemas.microsoft.com/office/powerpoint/2010/main" val="1926343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normAutofit/>
          </a:bodyPr>
          <a:lstStyle/>
          <a:p>
            <a:r>
              <a:rPr lang="en-US" dirty="0" err="1">
                <a:ea typeface="+mj-lt"/>
                <a:cs typeface="+mj-lt"/>
              </a:rPr>
              <a:t>CatBoostRegressor</a:t>
            </a:r>
            <a:endParaRPr lang="en-US" dirty="0" err="1"/>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55000" lnSpcReduction="20000"/>
          </a:bodyPr>
          <a:lstStyle/>
          <a:p>
            <a:pPr marL="0" indent="0">
              <a:buNone/>
            </a:pPr>
            <a:r>
              <a:rPr lang="en-US" dirty="0">
                <a:latin typeface="Consolas"/>
              </a:rPr>
              <a:t>Model Report :-</a:t>
            </a:r>
            <a:endParaRPr lang="en-US" dirty="0"/>
          </a:p>
          <a:p>
            <a:pPr marL="457200" indent="-457200">
              <a:buFont typeface="Wingdings" panose="020B0604020202020204" pitchFamily="34" charset="0"/>
              <a:buChar char="Ø"/>
            </a:pPr>
            <a:r>
              <a:rPr lang="en-US" dirty="0">
                <a:latin typeface="Consolas"/>
              </a:rPr>
              <a:t>RMSE 853.1778822474614</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MAE 501.0997259385046</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r2_score : 92.6094048389248</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err="1">
                <a:latin typeface="Consolas"/>
              </a:rPr>
              <a:t>cv_score</a:t>
            </a:r>
            <a:r>
              <a:rPr lang="en-US" dirty="0">
                <a:latin typeface="Consolas"/>
              </a:rPr>
              <a:t> : 89.27207672317789</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Difference between r2_score and cv is  3.3373281157469137</a:t>
            </a:r>
            <a:endParaRPr lang="en-US">
              <a:solidFill>
                <a:srgbClr val="FFFFFF">
                  <a:alpha val="70000"/>
                </a:srgbClr>
              </a:solidFill>
            </a:endParaRPr>
          </a:p>
        </p:txBody>
      </p:sp>
      <p:pic>
        <p:nvPicPr>
          <p:cNvPr id="7" name="Picture 7">
            <a:extLst>
              <a:ext uri="{FF2B5EF4-FFF2-40B4-BE49-F238E27FC236}">
                <a16:creationId xmlns:a16="http://schemas.microsoft.com/office/drawing/2014/main" id="{086156C4-61DB-5B58-D8BE-92861991D5DF}"/>
              </a:ext>
            </a:extLst>
          </p:cNvPr>
          <p:cNvPicPr>
            <a:picLocks noGrp="1" noChangeAspect="1"/>
          </p:cNvPicPr>
          <p:nvPr>
            <p:ph sz="half" idx="2"/>
          </p:nvPr>
        </p:nvPicPr>
        <p:blipFill>
          <a:blip r:embed="rId2"/>
          <a:stretch>
            <a:fillRect/>
          </a:stretch>
        </p:blipFill>
        <p:spPr>
          <a:xfrm>
            <a:off x="4787537" y="2179241"/>
            <a:ext cx="7404462" cy="3969088"/>
          </a:xfrm>
        </p:spPr>
      </p:pic>
    </p:spTree>
    <p:extLst>
      <p:ext uri="{BB962C8B-B14F-4D97-AF65-F5344CB8AC3E}">
        <p14:creationId xmlns:p14="http://schemas.microsoft.com/office/powerpoint/2010/main" val="538617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9452C413-91F7-A663-0985-C6B41E37E6CB}"/>
              </a:ext>
            </a:extLst>
          </p:cNvPr>
          <p:cNvSpPr>
            <a:spLocks noGrp="1"/>
          </p:cNvSpPr>
          <p:nvPr>
            <p:ph type="title"/>
          </p:nvPr>
        </p:nvSpPr>
        <p:spPr>
          <a:xfrm>
            <a:off x="762000" y="2299787"/>
            <a:ext cx="4572000" cy="2286000"/>
          </a:xfrm>
        </p:spPr>
        <p:txBody>
          <a:bodyPr vert="horz" lIns="91440" tIns="45720" rIns="91440" bIns="45720" rtlCol="0" anchor="b">
            <a:normAutofit fontScale="90000"/>
          </a:bodyPr>
          <a:lstStyle/>
          <a:p>
            <a:r>
              <a:rPr lang="en-US" sz="5400" dirty="0">
                <a:solidFill>
                  <a:srgbClr val="FFFFFF"/>
                </a:solidFill>
              </a:rPr>
              <a:t>Hyper-Parameter Tuning</a:t>
            </a:r>
            <a:endParaRPr lang="en-US" kern="1200" dirty="0">
              <a:solidFill>
                <a:srgbClr val="FFFFFF"/>
              </a:solidFill>
              <a:latin typeface="+mj-lt"/>
              <a:ea typeface="+mj-ea"/>
              <a:cs typeface="+mj-cs"/>
            </a:endParaRPr>
          </a:p>
        </p:txBody>
      </p:sp>
    </p:spTree>
    <p:extLst>
      <p:ext uri="{BB962C8B-B14F-4D97-AF65-F5344CB8AC3E}">
        <p14:creationId xmlns:p14="http://schemas.microsoft.com/office/powerpoint/2010/main" val="2081809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normAutofit/>
          </a:bodyPr>
          <a:lstStyle/>
          <a:p>
            <a:r>
              <a:rPr lang="en-US" dirty="0">
                <a:ea typeface="+mj-lt"/>
                <a:cs typeface="+mj-lt"/>
              </a:rPr>
              <a:t>Ridge</a:t>
            </a:r>
            <a:endParaRPr lang="en-US" dirty="0"/>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55000" lnSpcReduction="20000"/>
          </a:bodyPr>
          <a:lstStyle/>
          <a:p>
            <a:pPr marL="0" indent="0">
              <a:buNone/>
            </a:pPr>
            <a:r>
              <a:rPr lang="en-US" dirty="0">
                <a:latin typeface="Consolas"/>
              </a:rPr>
              <a:t>Model Report :-</a:t>
            </a:r>
            <a:endParaRPr lang="en-US" dirty="0">
              <a:latin typeface="Avenir Next LT Pro"/>
            </a:endParaRPr>
          </a:p>
          <a:p>
            <a:pPr marL="457200" indent="-457200">
              <a:buFont typeface="Wingdings" panose="020B0604020202020204" pitchFamily="34" charset="0"/>
              <a:buChar char="Ø"/>
            </a:pPr>
            <a:r>
              <a:rPr lang="en-US" dirty="0">
                <a:latin typeface="Consolas"/>
              </a:rPr>
              <a:t>RMSE 1562.6180240429671</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MAE 1168.6575511480285</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r2_score : 75.20832354368926</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err="1">
                <a:latin typeface="Consolas"/>
              </a:rPr>
              <a:t>cv_score</a:t>
            </a:r>
            <a:r>
              <a:rPr lang="en-US" dirty="0">
                <a:latin typeface="Consolas"/>
              </a:rPr>
              <a:t> : 71.09222060696257</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Difference between r2_score and cv is  4.116102936726691</a:t>
            </a:r>
            <a:endParaRPr lang="en-US">
              <a:solidFill>
                <a:srgbClr val="FFFFFF">
                  <a:alpha val="70000"/>
                </a:srgbClr>
              </a:solidFill>
            </a:endParaRPr>
          </a:p>
        </p:txBody>
      </p:sp>
      <p:pic>
        <p:nvPicPr>
          <p:cNvPr id="6" name="Picture 7">
            <a:extLst>
              <a:ext uri="{FF2B5EF4-FFF2-40B4-BE49-F238E27FC236}">
                <a16:creationId xmlns:a16="http://schemas.microsoft.com/office/drawing/2014/main" id="{A187D1C9-FD24-7092-E889-5D8C9EABE447}"/>
              </a:ext>
            </a:extLst>
          </p:cNvPr>
          <p:cNvPicPr>
            <a:picLocks noGrp="1" noChangeAspect="1"/>
          </p:cNvPicPr>
          <p:nvPr>
            <p:ph sz="half" idx="2"/>
          </p:nvPr>
        </p:nvPicPr>
        <p:blipFill>
          <a:blip r:embed="rId2"/>
          <a:stretch>
            <a:fillRect/>
          </a:stretch>
        </p:blipFill>
        <p:spPr>
          <a:xfrm>
            <a:off x="5886994" y="2211576"/>
            <a:ext cx="6130834" cy="3414561"/>
          </a:xfrm>
        </p:spPr>
      </p:pic>
    </p:spTree>
    <p:extLst>
      <p:ext uri="{BB962C8B-B14F-4D97-AF65-F5344CB8AC3E}">
        <p14:creationId xmlns:p14="http://schemas.microsoft.com/office/powerpoint/2010/main" val="2601855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16DC-87D9-E5FA-0067-49A6EEE83416}"/>
              </a:ext>
            </a:extLst>
          </p:cNvPr>
          <p:cNvSpPr>
            <a:spLocks noGrp="1"/>
          </p:cNvSpPr>
          <p:nvPr>
            <p:ph type="title"/>
          </p:nvPr>
        </p:nvSpPr>
        <p:spPr/>
        <p:txBody>
          <a:bodyPr>
            <a:normAutofit/>
          </a:bodyPr>
          <a:lstStyle/>
          <a:p>
            <a:r>
              <a:rPr lang="en-US" dirty="0">
                <a:ea typeface="+mj-lt"/>
                <a:cs typeface="+mj-lt"/>
              </a:rPr>
              <a:t>GradientBoostingRegressor</a:t>
            </a:r>
            <a:endParaRPr lang="en-US" dirty="0"/>
          </a:p>
        </p:txBody>
      </p:sp>
      <p:sp>
        <p:nvSpPr>
          <p:cNvPr id="3" name="Content Placeholder 2">
            <a:extLst>
              <a:ext uri="{FF2B5EF4-FFF2-40B4-BE49-F238E27FC236}">
                <a16:creationId xmlns:a16="http://schemas.microsoft.com/office/drawing/2014/main" id="{741DAD96-CFD7-C79E-302C-0430F43CB6A3}"/>
              </a:ext>
            </a:extLst>
          </p:cNvPr>
          <p:cNvSpPr>
            <a:spLocks noGrp="1"/>
          </p:cNvSpPr>
          <p:nvPr>
            <p:ph sz="half" idx="1"/>
          </p:nvPr>
        </p:nvSpPr>
        <p:spPr>
          <a:xfrm>
            <a:off x="762000" y="2285999"/>
            <a:ext cx="4149634" cy="2971802"/>
          </a:xfrm>
        </p:spPr>
        <p:txBody>
          <a:bodyPr vert="horz" lIns="91440" tIns="45720" rIns="91440" bIns="45720" rtlCol="0" anchor="t">
            <a:normAutofit fontScale="55000" lnSpcReduction="20000"/>
          </a:bodyPr>
          <a:lstStyle/>
          <a:p>
            <a:pPr marL="0" indent="0">
              <a:buNone/>
            </a:pPr>
            <a:r>
              <a:rPr lang="en-US" dirty="0">
                <a:latin typeface="Consolas"/>
              </a:rPr>
              <a:t>Model Report :-</a:t>
            </a:r>
            <a:endParaRPr lang="en-US" dirty="0">
              <a:latin typeface="Avenir Next LT Pro"/>
            </a:endParaRPr>
          </a:p>
          <a:p>
            <a:pPr marL="457200" indent="-457200">
              <a:buFont typeface="Wingdings" panose="020B0604020202020204" pitchFamily="34" charset="0"/>
              <a:buChar char="Ø"/>
            </a:pPr>
            <a:r>
              <a:rPr lang="en-US" dirty="0">
                <a:latin typeface="Consolas"/>
              </a:rPr>
              <a:t>RMSE 888.4303640042212</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MAE 511.60395283034126</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r2_score : 91.98604272214111</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err="1">
                <a:latin typeface="Consolas"/>
              </a:rPr>
              <a:t>cv_score</a:t>
            </a:r>
            <a:r>
              <a:rPr lang="en-US" dirty="0">
                <a:latin typeface="Consolas"/>
              </a:rPr>
              <a:t> : 83.50855063198142</a:t>
            </a:r>
            <a:endParaRPr lang="en-US" dirty="0">
              <a:solidFill>
                <a:srgbClr val="FFFFFF">
                  <a:alpha val="70000"/>
                </a:srgbClr>
              </a:solidFill>
              <a:latin typeface="Avenir Next LT Pro"/>
            </a:endParaRPr>
          </a:p>
          <a:p>
            <a:pPr marL="457200" indent="-457200">
              <a:buFont typeface="Wingdings" panose="020B0604020202020204" pitchFamily="34" charset="0"/>
              <a:buChar char="Ø"/>
            </a:pPr>
            <a:r>
              <a:rPr lang="en-US" dirty="0">
                <a:latin typeface="Consolas"/>
              </a:rPr>
              <a:t>Difference between r2_score and cv is  8.477492090159686</a:t>
            </a:r>
            <a:endParaRPr lang="en-US">
              <a:solidFill>
                <a:srgbClr val="FFFFFF">
                  <a:alpha val="70000"/>
                </a:srgbClr>
              </a:solidFill>
            </a:endParaRPr>
          </a:p>
        </p:txBody>
      </p:sp>
      <p:pic>
        <p:nvPicPr>
          <p:cNvPr id="7" name="Picture 7">
            <a:extLst>
              <a:ext uri="{FF2B5EF4-FFF2-40B4-BE49-F238E27FC236}">
                <a16:creationId xmlns:a16="http://schemas.microsoft.com/office/drawing/2014/main" id="{A50DD164-76E9-92EC-89B6-6DA5957DB528}"/>
              </a:ext>
            </a:extLst>
          </p:cNvPr>
          <p:cNvPicPr>
            <a:picLocks noGrp="1" noChangeAspect="1"/>
          </p:cNvPicPr>
          <p:nvPr>
            <p:ph sz="half" idx="2"/>
          </p:nvPr>
        </p:nvPicPr>
        <p:blipFill>
          <a:blip r:embed="rId2"/>
          <a:stretch>
            <a:fillRect/>
          </a:stretch>
        </p:blipFill>
        <p:spPr>
          <a:xfrm>
            <a:off x="5386251" y="2323501"/>
            <a:ext cx="6620691" cy="2962111"/>
          </a:xfrm>
        </p:spPr>
      </p:pic>
    </p:spTree>
    <p:extLst>
      <p:ext uri="{BB962C8B-B14F-4D97-AF65-F5344CB8AC3E}">
        <p14:creationId xmlns:p14="http://schemas.microsoft.com/office/powerpoint/2010/main" val="1384277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371F6232-80D7-CA34-E2A6-D2FE05002D4C}"/>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sz="5400" kern="1200" dirty="0">
                <a:solidFill>
                  <a:srgbClr val="FFFFFF"/>
                </a:solidFill>
                <a:latin typeface="+mj-lt"/>
                <a:ea typeface="+mj-ea"/>
                <a:cs typeface="+mj-cs"/>
              </a:rPr>
              <a:t>Final Model</a:t>
            </a:r>
            <a:endParaRPr lang="en-US" sz="5400" kern="1200" dirty="0">
              <a:solidFill>
                <a:srgbClr val="FFFFFF"/>
              </a:solidFill>
              <a:latin typeface="+mj-lt"/>
            </a:endParaRPr>
          </a:p>
        </p:txBody>
      </p:sp>
    </p:spTree>
    <p:extLst>
      <p:ext uri="{BB962C8B-B14F-4D97-AF65-F5344CB8AC3E}">
        <p14:creationId xmlns:p14="http://schemas.microsoft.com/office/powerpoint/2010/main" val="365787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76860ADB-C43A-8441-626D-7AB5824F3B88}"/>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sz="5400" kern="1200">
                <a:solidFill>
                  <a:srgbClr val="FFFFFF"/>
                </a:solidFill>
                <a:latin typeface="+mj-lt"/>
                <a:ea typeface="+mj-ea"/>
                <a:cs typeface="+mj-cs"/>
              </a:rPr>
              <a:t>Introduction</a:t>
            </a:r>
            <a:endParaRPr lang="en-US" sz="5400" kern="1200">
              <a:solidFill>
                <a:srgbClr val="FFFFFF"/>
              </a:solidFill>
              <a:latin typeface="+mj-lt"/>
            </a:endParaRPr>
          </a:p>
        </p:txBody>
      </p:sp>
    </p:spTree>
    <p:extLst>
      <p:ext uri="{BB962C8B-B14F-4D97-AF65-F5344CB8AC3E}">
        <p14:creationId xmlns:p14="http://schemas.microsoft.com/office/powerpoint/2010/main" val="405372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47A5-5727-EEA6-67B9-ED588A92C831}"/>
              </a:ext>
            </a:extLst>
          </p:cNvPr>
          <p:cNvSpPr>
            <a:spLocks noGrp="1"/>
          </p:cNvSpPr>
          <p:nvPr>
            <p:ph type="title"/>
          </p:nvPr>
        </p:nvSpPr>
        <p:spPr/>
        <p:txBody>
          <a:bodyPr/>
          <a:lstStyle/>
          <a:p>
            <a:r>
              <a:rPr lang="en-US" b="1" dirty="0" err="1"/>
              <a:t>GradientBoostingRegressor</a:t>
            </a:r>
            <a:r>
              <a:rPr lang="en-US" b="1" dirty="0"/>
              <a:t> without </a:t>
            </a:r>
            <a:r>
              <a:rPr lang="en-US" b="1" dirty="0" err="1"/>
              <a:t>HyperParameter</a:t>
            </a:r>
            <a:r>
              <a:rPr lang="en-US" b="1" dirty="0"/>
              <a:t> Tuning</a:t>
            </a:r>
            <a:endParaRPr lang="en-US" dirty="0"/>
          </a:p>
        </p:txBody>
      </p:sp>
      <p:sp>
        <p:nvSpPr>
          <p:cNvPr id="3" name="Content Placeholder 2">
            <a:extLst>
              <a:ext uri="{FF2B5EF4-FFF2-40B4-BE49-F238E27FC236}">
                <a16:creationId xmlns:a16="http://schemas.microsoft.com/office/drawing/2014/main" id="{CE789199-1EA7-5377-632E-B2085ABAEC43}"/>
              </a:ext>
            </a:extLst>
          </p:cNvPr>
          <p:cNvSpPr>
            <a:spLocks noGrp="1"/>
          </p:cNvSpPr>
          <p:nvPr>
            <p:ph sz="half" idx="1"/>
          </p:nvPr>
        </p:nvSpPr>
        <p:spPr>
          <a:xfrm>
            <a:off x="762000" y="2285999"/>
            <a:ext cx="3510703" cy="3450167"/>
          </a:xfrm>
        </p:spPr>
        <p:txBody>
          <a:bodyPr vert="horz" lIns="91440" tIns="45720" rIns="91440" bIns="45720" rtlCol="0" anchor="t">
            <a:normAutofit fontScale="70000" lnSpcReduction="20000"/>
          </a:bodyPr>
          <a:lstStyle/>
          <a:p>
            <a:r>
              <a:rPr lang="en-US" dirty="0">
                <a:latin typeface="Consolas"/>
              </a:rPr>
              <a:t>Model Report :-</a:t>
            </a:r>
            <a:endParaRPr lang="en-US" dirty="0">
              <a:latin typeface="Avenir Next LT Pro"/>
            </a:endParaRPr>
          </a:p>
          <a:p>
            <a:pPr lvl="1">
              <a:buFont typeface="Wingdings" panose="020B0604020202020204" pitchFamily="34" charset="0"/>
              <a:buChar char="Ø"/>
            </a:pPr>
            <a:r>
              <a:rPr lang="en-US" dirty="0">
                <a:latin typeface="Consolas"/>
              </a:rPr>
              <a:t>RMSE 1320.1088261479124</a:t>
            </a:r>
            <a:endParaRPr lang="en-US" dirty="0">
              <a:solidFill>
                <a:srgbClr val="FFFFFF">
                  <a:alpha val="70000"/>
                </a:srgbClr>
              </a:solidFill>
              <a:latin typeface="Avenir Next LT Pro"/>
            </a:endParaRPr>
          </a:p>
          <a:p>
            <a:pPr lvl="1">
              <a:buFont typeface="Wingdings" panose="020B0604020202020204" pitchFamily="34" charset="0"/>
              <a:buChar char="Ø"/>
            </a:pPr>
            <a:r>
              <a:rPr lang="en-US" dirty="0">
                <a:latin typeface="Consolas"/>
              </a:rPr>
              <a:t>MAE 888.1811026437477</a:t>
            </a:r>
            <a:endParaRPr lang="en-US" dirty="0">
              <a:solidFill>
                <a:srgbClr val="FFFFFF">
                  <a:alpha val="70000"/>
                </a:srgbClr>
              </a:solidFill>
              <a:latin typeface="Avenir Next LT Pro"/>
            </a:endParaRPr>
          </a:p>
          <a:p>
            <a:pPr lvl="1">
              <a:buFont typeface="Wingdings" panose="020B0604020202020204" pitchFamily="34" charset="0"/>
              <a:buChar char="Ø"/>
            </a:pPr>
            <a:r>
              <a:rPr lang="en-US" dirty="0">
                <a:latin typeface="Consolas"/>
              </a:rPr>
              <a:t>r2_score : 82.30625735401264</a:t>
            </a:r>
            <a:endParaRPr lang="en-US" dirty="0">
              <a:solidFill>
                <a:srgbClr val="FFFFFF">
                  <a:alpha val="70000"/>
                </a:srgbClr>
              </a:solidFill>
              <a:latin typeface="Avenir Next LT Pro"/>
            </a:endParaRPr>
          </a:p>
          <a:p>
            <a:pPr lvl="1">
              <a:buFont typeface="Wingdings" panose="020B0604020202020204" pitchFamily="34" charset="0"/>
              <a:buChar char="Ø"/>
            </a:pPr>
            <a:r>
              <a:rPr lang="en-US" dirty="0" err="1">
                <a:latin typeface="Consolas"/>
              </a:rPr>
              <a:t>cv_score</a:t>
            </a:r>
            <a:r>
              <a:rPr lang="en-US" dirty="0">
                <a:latin typeface="Consolas"/>
              </a:rPr>
              <a:t> : 79.47464674222854</a:t>
            </a:r>
            <a:endParaRPr lang="en-US" dirty="0">
              <a:solidFill>
                <a:srgbClr val="FFFFFF">
                  <a:alpha val="70000"/>
                </a:srgbClr>
              </a:solidFill>
              <a:latin typeface="Avenir Next LT Pro"/>
            </a:endParaRPr>
          </a:p>
          <a:p>
            <a:pPr lvl="1">
              <a:buFont typeface="Wingdings" panose="020B0604020202020204" pitchFamily="34" charset="0"/>
              <a:buChar char="Ø"/>
            </a:pPr>
            <a:r>
              <a:rPr lang="en-US" dirty="0">
                <a:latin typeface="Consolas"/>
              </a:rPr>
              <a:t>Difference between r2_score and cv is  2.8316106117841002</a:t>
            </a:r>
            <a:endParaRPr lang="en-US">
              <a:solidFill>
                <a:srgbClr val="FFFFFF">
                  <a:alpha val="70000"/>
                </a:srgbClr>
              </a:solidFill>
            </a:endParaRPr>
          </a:p>
        </p:txBody>
      </p:sp>
      <p:pic>
        <p:nvPicPr>
          <p:cNvPr id="5" name="Picture 5">
            <a:extLst>
              <a:ext uri="{FF2B5EF4-FFF2-40B4-BE49-F238E27FC236}">
                <a16:creationId xmlns:a16="http://schemas.microsoft.com/office/drawing/2014/main" id="{01BFBDA4-77FC-F52F-DF94-8AD3BF81CEEC}"/>
              </a:ext>
            </a:extLst>
          </p:cNvPr>
          <p:cNvPicPr>
            <a:picLocks noGrp="1" noChangeAspect="1"/>
          </p:cNvPicPr>
          <p:nvPr>
            <p:ph sz="half" idx="2"/>
          </p:nvPr>
        </p:nvPicPr>
        <p:blipFill>
          <a:blip r:embed="rId2"/>
          <a:stretch>
            <a:fillRect/>
          </a:stretch>
        </p:blipFill>
        <p:spPr>
          <a:xfrm>
            <a:off x="4776046" y="2201054"/>
            <a:ext cx="7415954" cy="4138641"/>
          </a:xfrm>
        </p:spPr>
      </p:pic>
    </p:spTree>
    <p:extLst>
      <p:ext uri="{BB962C8B-B14F-4D97-AF65-F5344CB8AC3E}">
        <p14:creationId xmlns:p14="http://schemas.microsoft.com/office/powerpoint/2010/main" val="4178525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1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9" name="Freeform: Shape 1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40" name="Freeform: Shape 1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1" name="Rectangle 1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AE13C70-978F-6298-AB80-95DD24F02B42}"/>
              </a:ext>
            </a:extLst>
          </p:cNvPr>
          <p:cNvSpPr>
            <a:spLocks noGrp="1"/>
          </p:cNvSpPr>
          <p:nvPr>
            <p:ph type="title"/>
          </p:nvPr>
        </p:nvSpPr>
        <p:spPr>
          <a:xfrm>
            <a:off x="761999" y="762000"/>
            <a:ext cx="3048001" cy="3048000"/>
          </a:xfrm>
        </p:spPr>
        <p:txBody>
          <a:bodyPr vert="horz" lIns="91440" tIns="45720" rIns="91440" bIns="45720" rtlCol="0" anchor="b">
            <a:normAutofit/>
          </a:bodyPr>
          <a:lstStyle/>
          <a:p>
            <a:r>
              <a:rPr lang="en-US" sz="4100" kern="1200">
                <a:solidFill>
                  <a:schemeClr val="tx1"/>
                </a:solidFill>
                <a:latin typeface="+mj-lt"/>
                <a:ea typeface="+mj-ea"/>
                <a:cs typeface="+mj-cs"/>
              </a:rPr>
              <a:t>Actual Value vs Predicted Value Comparison and Plot</a:t>
            </a:r>
          </a:p>
        </p:txBody>
      </p:sp>
      <p:sp>
        <p:nvSpPr>
          <p:cNvPr id="42" name="Freeform: Shape 21">
            <a:extLst>
              <a:ext uri="{FF2B5EF4-FFF2-40B4-BE49-F238E27FC236}">
                <a16:creationId xmlns:a16="http://schemas.microsoft.com/office/drawing/2014/main" id="{A0B0D064-49EC-422C-B83B-1EF015462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43" name="Group 23">
            <a:extLst>
              <a:ext uri="{FF2B5EF4-FFF2-40B4-BE49-F238E27FC236}">
                <a16:creationId xmlns:a16="http://schemas.microsoft.com/office/drawing/2014/main" id="{97BD10BA-973B-4A2D-B0D3-232F303EE6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44" name="Freeform: Shape 24">
              <a:extLst>
                <a:ext uri="{FF2B5EF4-FFF2-40B4-BE49-F238E27FC236}">
                  <a16:creationId xmlns:a16="http://schemas.microsoft.com/office/drawing/2014/main" id="{687A88DB-DE70-4706-9273-203D5AD3C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45" name="Freeform: Shape 25">
              <a:extLst>
                <a:ext uri="{FF2B5EF4-FFF2-40B4-BE49-F238E27FC236}">
                  <a16:creationId xmlns:a16="http://schemas.microsoft.com/office/drawing/2014/main" id="{EA99C8FD-E836-4A5D-A41C-145B88F0E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pic>
        <p:nvPicPr>
          <p:cNvPr id="5" name="Picture 5">
            <a:extLst>
              <a:ext uri="{FF2B5EF4-FFF2-40B4-BE49-F238E27FC236}">
                <a16:creationId xmlns:a16="http://schemas.microsoft.com/office/drawing/2014/main" id="{203039B9-7421-6554-BF2B-B290F75ED85E}"/>
              </a:ext>
            </a:extLst>
          </p:cNvPr>
          <p:cNvPicPr>
            <a:picLocks noGrp="1" noChangeAspect="1"/>
          </p:cNvPicPr>
          <p:nvPr>
            <p:ph sz="half" idx="1"/>
          </p:nvPr>
        </p:nvPicPr>
        <p:blipFill>
          <a:blip r:embed="rId2"/>
          <a:stretch>
            <a:fillRect/>
          </a:stretch>
        </p:blipFill>
        <p:spPr>
          <a:xfrm>
            <a:off x="4571999" y="1662931"/>
            <a:ext cx="3268135" cy="3523902"/>
          </a:xfrm>
          <a:prstGeom prst="rect">
            <a:avLst/>
          </a:prstGeom>
        </p:spPr>
      </p:pic>
      <p:pic>
        <p:nvPicPr>
          <p:cNvPr id="9" name="Picture 10">
            <a:extLst>
              <a:ext uri="{FF2B5EF4-FFF2-40B4-BE49-F238E27FC236}">
                <a16:creationId xmlns:a16="http://schemas.microsoft.com/office/drawing/2014/main" id="{28DD6009-354B-7236-CC42-F89BD59C69FD}"/>
              </a:ext>
            </a:extLst>
          </p:cNvPr>
          <p:cNvPicPr>
            <a:picLocks noGrp="1" noChangeAspect="1"/>
          </p:cNvPicPr>
          <p:nvPr>
            <p:ph sz="half" idx="2"/>
          </p:nvPr>
        </p:nvPicPr>
        <p:blipFill>
          <a:blip r:embed="rId3"/>
          <a:stretch>
            <a:fillRect/>
          </a:stretch>
        </p:blipFill>
        <p:spPr>
          <a:xfrm>
            <a:off x="8161865" y="2256791"/>
            <a:ext cx="3268135" cy="2336181"/>
          </a:xfrm>
          <a:prstGeom prst="rect">
            <a:avLst/>
          </a:prstGeom>
          <a:solidFill>
            <a:schemeClr val="tx2"/>
          </a:solidFill>
        </p:spPr>
      </p:pic>
    </p:spTree>
    <p:extLst>
      <p:ext uri="{BB962C8B-B14F-4D97-AF65-F5344CB8AC3E}">
        <p14:creationId xmlns:p14="http://schemas.microsoft.com/office/powerpoint/2010/main" val="3137681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3FBE5248-0ACA-317C-BB17-A9F9E1CF0797}"/>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kern="1200">
                <a:solidFill>
                  <a:srgbClr val="FFFFFF"/>
                </a:solidFill>
                <a:latin typeface="+mj-lt"/>
                <a:ea typeface="+mj-ea"/>
                <a:cs typeface="+mj-cs"/>
              </a:rPr>
              <a:t>Saving The Best Model</a:t>
            </a:r>
          </a:p>
        </p:txBody>
      </p:sp>
      <p:pic>
        <p:nvPicPr>
          <p:cNvPr id="6" name="Picture 7">
            <a:extLst>
              <a:ext uri="{FF2B5EF4-FFF2-40B4-BE49-F238E27FC236}">
                <a16:creationId xmlns:a16="http://schemas.microsoft.com/office/drawing/2014/main" id="{6561CD40-E63A-D067-07CA-8E0119F4EE44}"/>
              </a:ext>
            </a:extLst>
          </p:cNvPr>
          <p:cNvPicPr>
            <a:picLocks noChangeAspect="1"/>
          </p:cNvPicPr>
          <p:nvPr/>
        </p:nvPicPr>
        <p:blipFill>
          <a:blip r:embed="rId2"/>
          <a:stretch>
            <a:fillRect/>
          </a:stretch>
        </p:blipFill>
        <p:spPr>
          <a:xfrm>
            <a:off x="7571317" y="2865438"/>
            <a:ext cx="4383616" cy="1592791"/>
          </a:xfrm>
          <a:prstGeom prst="rect">
            <a:avLst/>
          </a:prstGeom>
        </p:spPr>
      </p:pic>
    </p:spTree>
    <p:extLst>
      <p:ext uri="{BB962C8B-B14F-4D97-AF65-F5344CB8AC3E}">
        <p14:creationId xmlns:p14="http://schemas.microsoft.com/office/powerpoint/2010/main" val="32720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Introduction</a:t>
            </a:r>
          </a:p>
        </p:txBody>
      </p:sp>
      <p:sp>
        <p:nvSpPr>
          <p:cNvPr id="3" name="Content Placeholder"/>
          <p:cNvSpPr>
            <a:spLocks noGrp="1"/>
          </p:cNvSpPr>
          <p:nvPr>
            <p:ph idx="1"/>
          </p:nvPr>
        </p:nvSpPr>
        <p:spPr/>
        <p:txBody>
          <a:bodyPr vert="horz" lIns="91440" tIns="45720" rIns="91440" bIns="45720" rtlCol="0" anchor="t">
            <a:normAutofit/>
          </a:bodyPr>
          <a:lstStyle/>
          <a:p>
            <a:pPr marL="0" indent="0">
              <a:buNone/>
            </a:pPr>
            <a:r>
              <a:rPr lang="en-US">
                <a:solidFill>
                  <a:srgbClr val="FFFFFF">
                    <a:alpha val="70000"/>
                  </a:srgbClr>
                </a:solidFill>
              </a:rPr>
              <a:t>Flight Prices are very dynamic in nature and depend on a numerous factors, based on which the prices are decided. In this project, we'd try to solve this problem by understanding the factors responsible, understand the patterns for the dynamism in the prices and build a Machine Learning Model that is able to utilize these features, data patterns to predict the prices as accurately as possible.</a:t>
            </a:r>
          </a:p>
        </p:txBody>
      </p:sp>
    </p:spTree>
    <p:extLst>
      <p:ext uri="{BB962C8B-B14F-4D97-AF65-F5344CB8AC3E}">
        <p14:creationId xmlns:p14="http://schemas.microsoft.com/office/powerpoint/2010/main" val="297377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9E4F1ADB-6E66-37A5-4454-C71CBAE6FF0B}"/>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sz="5400" kern="1200">
                <a:solidFill>
                  <a:srgbClr val="FFFFFF"/>
                </a:solidFill>
                <a:latin typeface="+mj-lt"/>
                <a:ea typeface="+mj-ea"/>
                <a:cs typeface="+mj-cs"/>
              </a:rPr>
              <a:t>Problem Statement</a:t>
            </a:r>
            <a:endParaRPr lang="en-US" sz="5400" kern="1200">
              <a:solidFill>
                <a:srgbClr val="FFFFFF"/>
              </a:solidFill>
              <a:latin typeface="+mj-lt"/>
            </a:endParaRPr>
          </a:p>
        </p:txBody>
      </p:sp>
    </p:spTree>
    <p:extLst>
      <p:ext uri="{BB962C8B-B14F-4D97-AF65-F5344CB8AC3E}">
        <p14:creationId xmlns:p14="http://schemas.microsoft.com/office/powerpoint/2010/main" val="23529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Problem Statement</a:t>
            </a:r>
          </a:p>
        </p:txBody>
      </p:sp>
      <p:sp>
        <p:nvSpPr>
          <p:cNvPr id="3" name="Content Placeholder"/>
          <p:cNvSpPr>
            <a:spLocks noGrp="1"/>
          </p:cNvSpPr>
          <p:nvPr>
            <p:ph idx="1"/>
          </p:nvPr>
        </p:nvSpPr>
        <p:spPr/>
        <p:txBody>
          <a:bodyPr vert="horz" lIns="91440" tIns="45720" rIns="91440" bIns="45720" rtlCol="0" anchor="ctr">
            <a:normAutofit fontScale="55000" lnSpcReduction="20000"/>
          </a:bodyPr>
          <a:lstStyle/>
          <a:p>
            <a:pPr marL="514350" indent="-514350">
              <a:buFont typeface="Wingdings,Sans-Serif" panose="020B0604020202020204" pitchFamily="34" charset="0"/>
              <a:buChar char="Ø"/>
            </a:pPr>
            <a:r>
              <a:rPr lang="en-US">
                <a:solidFill>
                  <a:schemeClr val="tx2"/>
                </a:solidFill>
                <a:ea typeface="+mn-lt"/>
                <a:cs typeface="+mn-lt"/>
              </a:rPr>
              <a:t>Anyone</a:t>
            </a:r>
            <a:r>
              <a:rPr lang="en-US" altLang="zh-CN">
                <a:solidFill>
                  <a:schemeClr val="tx2"/>
                </a:solidFill>
                <a:ea typeface="+mn-lt"/>
                <a:cs typeface="+mn-lt"/>
              </a:rPr>
              <a:t> </a:t>
            </a:r>
            <a:r>
              <a:rPr lang="en-US">
                <a:solidFill>
                  <a:schemeClr val="tx2"/>
                </a:solidFill>
                <a:ea typeface="+mn-lt"/>
                <a:cs typeface="+mn-lt"/>
              </a:rPr>
              <a:t>who</a:t>
            </a:r>
            <a:r>
              <a:rPr lang="en-US" altLang="zh-CN">
                <a:solidFill>
                  <a:schemeClr val="tx2"/>
                </a:solidFill>
                <a:ea typeface="+mn-lt"/>
                <a:cs typeface="+mn-lt"/>
              </a:rPr>
              <a:t> </a:t>
            </a:r>
            <a:r>
              <a:rPr lang="en-US">
                <a:solidFill>
                  <a:schemeClr val="tx2"/>
                </a:solidFill>
                <a:ea typeface="+mn-lt"/>
                <a:cs typeface="+mn-lt"/>
              </a:rPr>
              <a:t>has</a:t>
            </a:r>
            <a:r>
              <a:rPr lang="en-US" altLang="zh-CN">
                <a:solidFill>
                  <a:schemeClr val="tx2"/>
                </a:solidFill>
                <a:ea typeface="+mn-lt"/>
                <a:cs typeface="+mn-lt"/>
              </a:rPr>
              <a:t> </a:t>
            </a:r>
            <a:r>
              <a:rPr lang="en-US">
                <a:solidFill>
                  <a:schemeClr val="tx2"/>
                </a:solidFill>
                <a:ea typeface="+mn-lt"/>
                <a:cs typeface="+mn-lt"/>
              </a:rPr>
              <a:t>booked</a:t>
            </a:r>
            <a:r>
              <a:rPr lang="en-US" altLang="zh-CN">
                <a:solidFill>
                  <a:schemeClr val="tx2"/>
                </a:solidFill>
                <a:ea typeface="+mn-lt"/>
                <a:cs typeface="+mn-lt"/>
              </a:rPr>
              <a:t> </a:t>
            </a:r>
            <a:r>
              <a:rPr lang="en-US">
                <a:solidFill>
                  <a:schemeClr val="tx2"/>
                </a:solidFill>
                <a:ea typeface="+mn-lt"/>
                <a:cs typeface="+mn-lt"/>
              </a:rPr>
              <a:t>a</a:t>
            </a:r>
            <a:r>
              <a:rPr lang="en-US" altLang="zh-CN">
                <a:solidFill>
                  <a:schemeClr val="tx2"/>
                </a:solidFill>
                <a:ea typeface="+mn-lt"/>
                <a:cs typeface="+mn-lt"/>
              </a:rPr>
              <a:t> </a:t>
            </a:r>
            <a:r>
              <a:rPr lang="en-US">
                <a:solidFill>
                  <a:schemeClr val="tx2"/>
                </a:solidFill>
                <a:ea typeface="+mn-lt"/>
                <a:cs typeface="+mn-lt"/>
              </a:rPr>
              <a:t>flight</a:t>
            </a:r>
            <a:r>
              <a:rPr lang="en-US" altLang="zh-CN">
                <a:solidFill>
                  <a:schemeClr val="tx2"/>
                </a:solidFill>
                <a:ea typeface="+mn-lt"/>
                <a:cs typeface="+mn-lt"/>
              </a:rPr>
              <a:t> </a:t>
            </a:r>
            <a:r>
              <a:rPr lang="en-US">
                <a:solidFill>
                  <a:schemeClr val="tx2"/>
                </a:solidFill>
                <a:ea typeface="+mn-lt"/>
                <a:cs typeface="+mn-lt"/>
              </a:rPr>
              <a:t>ticket</a:t>
            </a:r>
            <a:r>
              <a:rPr lang="en-US" altLang="zh-CN">
                <a:solidFill>
                  <a:schemeClr val="tx2"/>
                </a:solidFill>
                <a:ea typeface="+mn-lt"/>
                <a:cs typeface="+mn-lt"/>
              </a:rPr>
              <a:t> </a:t>
            </a:r>
            <a:r>
              <a:rPr lang="en-US">
                <a:solidFill>
                  <a:schemeClr val="tx2"/>
                </a:solidFill>
                <a:ea typeface="+mn-lt"/>
                <a:cs typeface="+mn-lt"/>
              </a:rPr>
              <a:t>knows</a:t>
            </a:r>
            <a:r>
              <a:rPr lang="en-US" altLang="zh-CN">
                <a:solidFill>
                  <a:schemeClr val="tx2"/>
                </a:solidFill>
                <a:ea typeface="+mn-lt"/>
                <a:cs typeface="+mn-lt"/>
              </a:rPr>
              <a:t> </a:t>
            </a:r>
            <a:r>
              <a:rPr lang="en-US">
                <a:solidFill>
                  <a:schemeClr val="tx2"/>
                </a:solidFill>
                <a:ea typeface="+mn-lt"/>
                <a:cs typeface="+mn-lt"/>
              </a:rPr>
              <a:t>how</a:t>
            </a:r>
            <a:r>
              <a:rPr lang="en-US" altLang="zh-CN">
                <a:solidFill>
                  <a:schemeClr val="tx2"/>
                </a:solidFill>
                <a:ea typeface="+mn-lt"/>
                <a:cs typeface="+mn-lt"/>
              </a:rPr>
              <a:t> </a:t>
            </a:r>
            <a:r>
              <a:rPr lang="en-US">
                <a:solidFill>
                  <a:schemeClr val="tx2"/>
                </a:solidFill>
                <a:ea typeface="+mn-lt"/>
                <a:cs typeface="+mn-lt"/>
              </a:rPr>
              <a:t>unexpectedly</a:t>
            </a:r>
            <a:r>
              <a:rPr lang="en-US" altLang="zh-CN">
                <a:solidFill>
                  <a:schemeClr val="tx2"/>
                </a:solidFill>
                <a:ea typeface="+mn-lt"/>
                <a:cs typeface="+mn-lt"/>
              </a:rPr>
              <a:t> </a:t>
            </a:r>
            <a:r>
              <a:rPr lang="en-US">
                <a:solidFill>
                  <a:schemeClr val="tx2"/>
                </a:solidFill>
                <a:ea typeface="+mn-lt"/>
                <a:cs typeface="+mn-lt"/>
              </a:rPr>
              <a:t>the</a:t>
            </a:r>
            <a:r>
              <a:rPr lang="en-US" altLang="zh-CN">
                <a:solidFill>
                  <a:schemeClr val="tx2"/>
                </a:solidFill>
                <a:ea typeface="+mn-lt"/>
                <a:cs typeface="+mn-lt"/>
              </a:rPr>
              <a:t> </a:t>
            </a:r>
            <a:r>
              <a:rPr lang="en-US">
                <a:solidFill>
                  <a:schemeClr val="tx2"/>
                </a:solidFill>
                <a:ea typeface="+mn-lt"/>
                <a:cs typeface="+mn-lt"/>
              </a:rPr>
              <a:t>prices</a:t>
            </a:r>
            <a:r>
              <a:rPr lang="en-US" altLang="zh-CN">
                <a:solidFill>
                  <a:schemeClr val="tx2"/>
                </a:solidFill>
                <a:ea typeface="+mn-lt"/>
                <a:cs typeface="+mn-lt"/>
              </a:rPr>
              <a:t> </a:t>
            </a:r>
            <a:r>
              <a:rPr lang="en-US">
                <a:solidFill>
                  <a:schemeClr val="tx2"/>
                </a:solidFill>
                <a:ea typeface="+mn-lt"/>
                <a:cs typeface="+mn-lt"/>
              </a:rPr>
              <a:t>vary.</a:t>
            </a:r>
            <a:r>
              <a:rPr lang="en-US" altLang="zh-CN">
                <a:solidFill>
                  <a:schemeClr val="tx2"/>
                </a:solidFill>
                <a:ea typeface="+mn-lt"/>
                <a:cs typeface="+mn-lt"/>
              </a:rPr>
              <a:t> </a:t>
            </a:r>
            <a:r>
              <a:rPr lang="en-US">
                <a:solidFill>
                  <a:schemeClr val="tx2"/>
                </a:solidFill>
                <a:ea typeface="+mn-lt"/>
                <a:cs typeface="+mn-lt"/>
              </a:rPr>
              <a:t>The</a:t>
            </a:r>
            <a:r>
              <a:rPr lang="en-US" altLang="zh-CN">
                <a:solidFill>
                  <a:schemeClr val="tx2"/>
                </a:solidFill>
                <a:ea typeface="+mn-lt"/>
                <a:cs typeface="+mn-lt"/>
              </a:rPr>
              <a:t> </a:t>
            </a:r>
            <a:r>
              <a:rPr lang="en-US">
                <a:solidFill>
                  <a:schemeClr val="tx2"/>
                </a:solidFill>
                <a:ea typeface="+mn-lt"/>
                <a:cs typeface="+mn-lt"/>
              </a:rPr>
              <a:t>cheapest</a:t>
            </a:r>
            <a:r>
              <a:rPr lang="en-US" altLang="zh-CN">
                <a:solidFill>
                  <a:schemeClr val="tx2"/>
                </a:solidFill>
                <a:ea typeface="+mn-lt"/>
                <a:cs typeface="+mn-lt"/>
              </a:rPr>
              <a:t> </a:t>
            </a:r>
            <a:r>
              <a:rPr lang="en-US">
                <a:solidFill>
                  <a:schemeClr val="tx2"/>
                </a:solidFill>
                <a:ea typeface="+mn-lt"/>
                <a:cs typeface="+mn-lt"/>
              </a:rPr>
              <a:t>available</a:t>
            </a:r>
            <a:r>
              <a:rPr lang="en-US" altLang="zh-CN">
                <a:solidFill>
                  <a:schemeClr val="tx2"/>
                </a:solidFill>
                <a:ea typeface="+mn-lt"/>
                <a:cs typeface="+mn-lt"/>
              </a:rPr>
              <a:t> </a:t>
            </a:r>
            <a:r>
              <a:rPr lang="en-US">
                <a:solidFill>
                  <a:schemeClr val="tx2"/>
                </a:solidFill>
                <a:ea typeface="+mn-lt"/>
                <a:cs typeface="+mn-lt"/>
              </a:rPr>
              <a:t>ticket</a:t>
            </a:r>
            <a:r>
              <a:rPr lang="en-US" altLang="zh-CN">
                <a:solidFill>
                  <a:schemeClr val="tx2"/>
                </a:solidFill>
                <a:ea typeface="+mn-lt"/>
                <a:cs typeface="+mn-lt"/>
              </a:rPr>
              <a:t> </a:t>
            </a:r>
            <a:r>
              <a:rPr lang="en-US">
                <a:solidFill>
                  <a:schemeClr val="tx2"/>
                </a:solidFill>
                <a:ea typeface="+mn-lt"/>
                <a:cs typeface="+mn-lt"/>
              </a:rPr>
              <a:t>on</a:t>
            </a:r>
            <a:r>
              <a:rPr lang="en-US" altLang="zh-CN">
                <a:solidFill>
                  <a:schemeClr val="tx2"/>
                </a:solidFill>
                <a:ea typeface="+mn-lt"/>
                <a:cs typeface="+mn-lt"/>
              </a:rPr>
              <a:t> </a:t>
            </a:r>
            <a:r>
              <a:rPr lang="en-US">
                <a:solidFill>
                  <a:schemeClr val="tx2"/>
                </a:solidFill>
                <a:ea typeface="+mn-lt"/>
                <a:cs typeface="+mn-lt"/>
              </a:rPr>
              <a:t>a</a:t>
            </a:r>
            <a:r>
              <a:rPr lang="en-US" altLang="zh-CN">
                <a:solidFill>
                  <a:schemeClr val="tx2"/>
                </a:solidFill>
                <a:ea typeface="+mn-lt"/>
                <a:cs typeface="+mn-lt"/>
              </a:rPr>
              <a:t> </a:t>
            </a:r>
            <a:r>
              <a:rPr lang="en-US">
                <a:solidFill>
                  <a:schemeClr val="tx2"/>
                </a:solidFill>
                <a:ea typeface="+mn-lt"/>
                <a:cs typeface="+mn-lt"/>
              </a:rPr>
              <a:t>given</a:t>
            </a:r>
            <a:r>
              <a:rPr lang="en-US" altLang="zh-CN">
                <a:solidFill>
                  <a:schemeClr val="tx2"/>
                </a:solidFill>
                <a:ea typeface="+mn-lt"/>
                <a:cs typeface="+mn-lt"/>
              </a:rPr>
              <a:t> </a:t>
            </a:r>
            <a:r>
              <a:rPr lang="en-US">
                <a:solidFill>
                  <a:schemeClr val="tx2"/>
                </a:solidFill>
                <a:ea typeface="+mn-lt"/>
                <a:cs typeface="+mn-lt"/>
              </a:rPr>
              <a:t>flight</a:t>
            </a:r>
            <a:r>
              <a:rPr lang="en-US" altLang="zh-CN">
                <a:solidFill>
                  <a:schemeClr val="tx2"/>
                </a:solidFill>
                <a:ea typeface="+mn-lt"/>
                <a:cs typeface="+mn-lt"/>
              </a:rPr>
              <a:t> </a:t>
            </a:r>
            <a:r>
              <a:rPr lang="en-US">
                <a:solidFill>
                  <a:schemeClr val="tx2"/>
                </a:solidFill>
                <a:ea typeface="+mn-lt"/>
                <a:cs typeface="+mn-lt"/>
              </a:rPr>
              <a:t>gets</a:t>
            </a:r>
            <a:r>
              <a:rPr lang="en-US" altLang="zh-CN">
                <a:solidFill>
                  <a:schemeClr val="tx2"/>
                </a:solidFill>
                <a:ea typeface="+mn-lt"/>
                <a:cs typeface="+mn-lt"/>
              </a:rPr>
              <a:t> </a:t>
            </a:r>
            <a:r>
              <a:rPr lang="en-US">
                <a:solidFill>
                  <a:schemeClr val="tx2"/>
                </a:solidFill>
                <a:ea typeface="+mn-lt"/>
                <a:cs typeface="+mn-lt"/>
              </a:rPr>
              <a:t>more</a:t>
            </a:r>
            <a:r>
              <a:rPr lang="en-US" altLang="zh-CN">
                <a:solidFill>
                  <a:schemeClr val="tx2"/>
                </a:solidFill>
                <a:ea typeface="+mn-lt"/>
                <a:cs typeface="+mn-lt"/>
              </a:rPr>
              <a:t> </a:t>
            </a:r>
            <a:r>
              <a:rPr lang="en-US">
                <a:solidFill>
                  <a:schemeClr val="tx2"/>
                </a:solidFill>
                <a:ea typeface="+mn-lt"/>
                <a:cs typeface="+mn-lt"/>
              </a:rPr>
              <a:t>and</a:t>
            </a:r>
            <a:r>
              <a:rPr lang="en-US" altLang="zh-CN">
                <a:solidFill>
                  <a:schemeClr val="tx2"/>
                </a:solidFill>
                <a:ea typeface="+mn-lt"/>
                <a:cs typeface="+mn-lt"/>
              </a:rPr>
              <a:t> </a:t>
            </a:r>
            <a:r>
              <a:rPr lang="en-US">
                <a:solidFill>
                  <a:schemeClr val="tx2"/>
                </a:solidFill>
                <a:ea typeface="+mn-lt"/>
                <a:cs typeface="+mn-lt"/>
              </a:rPr>
              <a:t>less</a:t>
            </a:r>
            <a:r>
              <a:rPr lang="en-US" altLang="zh-CN">
                <a:solidFill>
                  <a:schemeClr val="tx2"/>
                </a:solidFill>
                <a:ea typeface="+mn-lt"/>
                <a:cs typeface="+mn-lt"/>
              </a:rPr>
              <a:t> </a:t>
            </a:r>
            <a:r>
              <a:rPr lang="en-US">
                <a:solidFill>
                  <a:schemeClr val="tx2"/>
                </a:solidFill>
                <a:ea typeface="+mn-lt"/>
                <a:cs typeface="+mn-lt"/>
              </a:rPr>
              <a:t>expensive</a:t>
            </a:r>
            <a:r>
              <a:rPr lang="en-US" altLang="zh-CN">
                <a:solidFill>
                  <a:schemeClr val="tx2"/>
                </a:solidFill>
                <a:ea typeface="+mn-lt"/>
                <a:cs typeface="+mn-lt"/>
              </a:rPr>
              <a:t> </a:t>
            </a:r>
            <a:r>
              <a:rPr lang="en-US">
                <a:solidFill>
                  <a:schemeClr val="tx2"/>
                </a:solidFill>
                <a:ea typeface="+mn-lt"/>
                <a:cs typeface="+mn-lt"/>
              </a:rPr>
              <a:t>over</a:t>
            </a:r>
            <a:r>
              <a:rPr lang="en-US" altLang="zh-CN">
                <a:solidFill>
                  <a:schemeClr val="tx2"/>
                </a:solidFill>
                <a:ea typeface="+mn-lt"/>
                <a:cs typeface="+mn-lt"/>
              </a:rPr>
              <a:t> </a:t>
            </a:r>
            <a:r>
              <a:rPr lang="en-US">
                <a:solidFill>
                  <a:schemeClr val="tx2"/>
                </a:solidFill>
                <a:ea typeface="+mn-lt"/>
                <a:cs typeface="+mn-lt"/>
              </a:rPr>
              <a:t>time.</a:t>
            </a:r>
            <a:r>
              <a:rPr lang="en-US" altLang="zh-CN">
                <a:solidFill>
                  <a:schemeClr val="tx2"/>
                </a:solidFill>
                <a:ea typeface="+mn-lt"/>
                <a:cs typeface="+mn-lt"/>
              </a:rPr>
              <a:t> </a:t>
            </a:r>
            <a:r>
              <a:rPr lang="en-US">
                <a:solidFill>
                  <a:schemeClr val="tx2"/>
                </a:solidFill>
                <a:ea typeface="+mn-lt"/>
                <a:cs typeface="+mn-lt"/>
              </a:rPr>
              <a:t>This</a:t>
            </a:r>
            <a:r>
              <a:rPr lang="en-US" altLang="zh-CN">
                <a:solidFill>
                  <a:schemeClr val="tx2"/>
                </a:solidFill>
                <a:ea typeface="+mn-lt"/>
                <a:cs typeface="+mn-lt"/>
              </a:rPr>
              <a:t> </a:t>
            </a:r>
            <a:r>
              <a:rPr lang="en-US">
                <a:solidFill>
                  <a:schemeClr val="tx2"/>
                </a:solidFill>
                <a:ea typeface="+mn-lt"/>
                <a:cs typeface="+mn-lt"/>
              </a:rPr>
              <a:t>usually</a:t>
            </a:r>
            <a:r>
              <a:rPr lang="en-US" altLang="zh-CN">
                <a:solidFill>
                  <a:schemeClr val="tx2"/>
                </a:solidFill>
                <a:ea typeface="+mn-lt"/>
                <a:cs typeface="+mn-lt"/>
              </a:rPr>
              <a:t> </a:t>
            </a:r>
            <a:r>
              <a:rPr lang="en-US">
                <a:solidFill>
                  <a:schemeClr val="tx2"/>
                </a:solidFill>
                <a:ea typeface="+mn-lt"/>
                <a:cs typeface="+mn-lt"/>
              </a:rPr>
              <a:t>happens</a:t>
            </a:r>
            <a:r>
              <a:rPr lang="en-US" altLang="zh-CN">
                <a:solidFill>
                  <a:schemeClr val="tx2"/>
                </a:solidFill>
                <a:ea typeface="+mn-lt"/>
                <a:cs typeface="+mn-lt"/>
              </a:rPr>
              <a:t> </a:t>
            </a:r>
            <a:r>
              <a:rPr lang="en-US">
                <a:solidFill>
                  <a:schemeClr val="tx2"/>
                </a:solidFill>
                <a:ea typeface="+mn-lt"/>
                <a:cs typeface="+mn-lt"/>
              </a:rPr>
              <a:t>as</a:t>
            </a:r>
            <a:r>
              <a:rPr lang="en-US" altLang="zh-CN">
                <a:solidFill>
                  <a:schemeClr val="tx2"/>
                </a:solidFill>
                <a:ea typeface="+mn-lt"/>
                <a:cs typeface="+mn-lt"/>
              </a:rPr>
              <a:t> </a:t>
            </a:r>
            <a:r>
              <a:rPr lang="en-US">
                <a:solidFill>
                  <a:schemeClr val="tx2"/>
                </a:solidFill>
                <a:ea typeface="+mn-lt"/>
                <a:cs typeface="+mn-lt"/>
              </a:rPr>
              <a:t>an</a:t>
            </a:r>
            <a:r>
              <a:rPr lang="en-US" altLang="zh-CN">
                <a:solidFill>
                  <a:schemeClr val="tx2"/>
                </a:solidFill>
                <a:ea typeface="+mn-lt"/>
                <a:cs typeface="+mn-lt"/>
              </a:rPr>
              <a:t> </a:t>
            </a:r>
            <a:r>
              <a:rPr lang="en-US">
                <a:solidFill>
                  <a:schemeClr val="tx2"/>
                </a:solidFill>
                <a:ea typeface="+mn-lt"/>
                <a:cs typeface="+mn-lt"/>
              </a:rPr>
              <a:t>attempt</a:t>
            </a:r>
            <a:r>
              <a:rPr lang="en-US" altLang="zh-CN">
                <a:solidFill>
                  <a:schemeClr val="tx2"/>
                </a:solidFill>
                <a:ea typeface="+mn-lt"/>
                <a:cs typeface="+mn-lt"/>
              </a:rPr>
              <a:t> </a:t>
            </a:r>
            <a:r>
              <a:rPr lang="en-US">
                <a:solidFill>
                  <a:schemeClr val="tx2"/>
                </a:solidFill>
                <a:ea typeface="+mn-lt"/>
                <a:cs typeface="+mn-lt"/>
              </a:rPr>
              <a:t>to maximize</a:t>
            </a:r>
            <a:r>
              <a:rPr lang="en-US" altLang="zh-CN">
                <a:solidFill>
                  <a:schemeClr val="tx2"/>
                </a:solidFill>
                <a:ea typeface="+mn-lt"/>
                <a:cs typeface="+mn-lt"/>
              </a:rPr>
              <a:t> </a:t>
            </a:r>
            <a:r>
              <a:rPr lang="en-US">
                <a:solidFill>
                  <a:schemeClr val="tx2"/>
                </a:solidFill>
                <a:ea typeface="+mn-lt"/>
                <a:cs typeface="+mn-lt"/>
              </a:rPr>
              <a:t>revenue</a:t>
            </a:r>
            <a:r>
              <a:rPr lang="en-US" altLang="zh-CN">
                <a:solidFill>
                  <a:schemeClr val="tx2"/>
                </a:solidFill>
                <a:ea typeface="+mn-lt"/>
                <a:cs typeface="+mn-lt"/>
              </a:rPr>
              <a:t> </a:t>
            </a:r>
            <a:r>
              <a:rPr lang="en-US">
                <a:solidFill>
                  <a:schemeClr val="tx2"/>
                </a:solidFill>
                <a:ea typeface="+mn-lt"/>
                <a:cs typeface="+mn-lt"/>
              </a:rPr>
              <a:t>based</a:t>
            </a:r>
            <a:r>
              <a:rPr lang="en-US" altLang="zh-CN">
                <a:solidFill>
                  <a:schemeClr val="tx2"/>
                </a:solidFill>
                <a:ea typeface="+mn-lt"/>
                <a:cs typeface="+mn-lt"/>
              </a:rPr>
              <a:t> </a:t>
            </a:r>
            <a:r>
              <a:rPr lang="en-US">
                <a:solidFill>
                  <a:schemeClr val="tx2"/>
                </a:solidFill>
                <a:ea typeface="+mn-lt"/>
                <a:cs typeface="+mn-lt"/>
              </a:rPr>
              <a:t>on</a:t>
            </a:r>
            <a:r>
              <a:rPr lang="en-US" altLang="zh-CN">
                <a:solidFill>
                  <a:schemeClr val="tx2"/>
                </a:solidFill>
                <a:ea typeface="+mn-lt"/>
                <a:cs typeface="+mn-lt"/>
              </a:rPr>
              <a:t> </a:t>
            </a:r>
            <a:r>
              <a:rPr lang="en-US">
                <a:solidFill>
                  <a:schemeClr val="tx2"/>
                </a:solidFill>
                <a:ea typeface="+mn-lt"/>
                <a:cs typeface="+mn-lt"/>
              </a:rPr>
              <a:t>- </a:t>
            </a:r>
          </a:p>
          <a:p>
            <a:pPr marL="1428750" lvl="2" indent="-514350">
              <a:buAutoNum type="arabicPeriod"/>
            </a:pPr>
            <a:r>
              <a:rPr lang="en-US">
                <a:solidFill>
                  <a:schemeClr val="tx2"/>
                </a:solidFill>
                <a:ea typeface="+mn-lt"/>
                <a:cs typeface="+mn-lt"/>
              </a:rPr>
              <a:t> Time</a:t>
            </a:r>
            <a:r>
              <a:rPr lang="en-US" altLang="zh-CN">
                <a:solidFill>
                  <a:schemeClr val="tx2"/>
                </a:solidFill>
                <a:ea typeface="+mn-lt"/>
                <a:cs typeface="+mn-lt"/>
              </a:rPr>
              <a:t> </a:t>
            </a:r>
            <a:r>
              <a:rPr lang="en-US">
                <a:solidFill>
                  <a:schemeClr val="tx2"/>
                </a:solidFill>
                <a:ea typeface="+mn-lt"/>
                <a:cs typeface="+mn-lt"/>
              </a:rPr>
              <a:t>of</a:t>
            </a:r>
            <a:r>
              <a:rPr lang="en-US" altLang="zh-CN">
                <a:solidFill>
                  <a:schemeClr val="tx2"/>
                </a:solidFill>
                <a:ea typeface="+mn-lt"/>
                <a:cs typeface="+mn-lt"/>
              </a:rPr>
              <a:t> </a:t>
            </a:r>
            <a:r>
              <a:rPr lang="en-US">
                <a:solidFill>
                  <a:schemeClr val="tx2"/>
                </a:solidFill>
                <a:ea typeface="+mn-lt"/>
                <a:cs typeface="+mn-lt"/>
              </a:rPr>
              <a:t>purchase</a:t>
            </a:r>
            <a:r>
              <a:rPr lang="en-US" altLang="zh-CN">
                <a:solidFill>
                  <a:schemeClr val="tx2"/>
                </a:solidFill>
                <a:ea typeface="+mn-lt"/>
                <a:cs typeface="+mn-lt"/>
              </a:rPr>
              <a:t> </a:t>
            </a:r>
            <a:r>
              <a:rPr lang="en-US">
                <a:solidFill>
                  <a:schemeClr val="tx2"/>
                </a:solidFill>
                <a:ea typeface="+mn-lt"/>
                <a:cs typeface="+mn-lt"/>
              </a:rPr>
              <a:t>patterns</a:t>
            </a:r>
            <a:r>
              <a:rPr lang="en-US" altLang="zh-CN">
                <a:solidFill>
                  <a:schemeClr val="tx2"/>
                </a:solidFill>
                <a:ea typeface="+mn-lt"/>
                <a:cs typeface="+mn-lt"/>
              </a:rPr>
              <a:t> </a:t>
            </a:r>
            <a:r>
              <a:rPr lang="en-US">
                <a:solidFill>
                  <a:schemeClr val="tx2"/>
                </a:solidFill>
                <a:ea typeface="+mn-lt"/>
                <a:cs typeface="+mn-lt"/>
              </a:rPr>
              <a:t>(making</a:t>
            </a:r>
            <a:r>
              <a:rPr lang="en-US" altLang="zh-CN">
                <a:solidFill>
                  <a:schemeClr val="tx2"/>
                </a:solidFill>
                <a:ea typeface="+mn-lt"/>
                <a:cs typeface="+mn-lt"/>
              </a:rPr>
              <a:t> </a:t>
            </a:r>
            <a:r>
              <a:rPr lang="en-US">
                <a:solidFill>
                  <a:schemeClr val="tx2"/>
                </a:solidFill>
                <a:ea typeface="+mn-lt"/>
                <a:cs typeface="+mn-lt"/>
              </a:rPr>
              <a:t>sure</a:t>
            </a:r>
            <a:r>
              <a:rPr lang="en-US" altLang="zh-CN">
                <a:solidFill>
                  <a:schemeClr val="tx2"/>
                </a:solidFill>
                <a:ea typeface="+mn-lt"/>
                <a:cs typeface="+mn-lt"/>
              </a:rPr>
              <a:t> </a:t>
            </a:r>
            <a:r>
              <a:rPr lang="en-US">
                <a:solidFill>
                  <a:schemeClr val="tx2"/>
                </a:solidFill>
                <a:ea typeface="+mn-lt"/>
                <a:cs typeface="+mn-lt"/>
              </a:rPr>
              <a:t>last-minute</a:t>
            </a:r>
            <a:r>
              <a:rPr lang="en-US" altLang="zh-CN">
                <a:solidFill>
                  <a:schemeClr val="tx2"/>
                </a:solidFill>
                <a:ea typeface="+mn-lt"/>
                <a:cs typeface="+mn-lt"/>
              </a:rPr>
              <a:t> </a:t>
            </a:r>
            <a:r>
              <a:rPr lang="en-US">
                <a:solidFill>
                  <a:schemeClr val="tx2"/>
                </a:solidFill>
                <a:ea typeface="+mn-lt"/>
                <a:cs typeface="+mn-lt"/>
              </a:rPr>
              <a:t>purchases</a:t>
            </a:r>
            <a:r>
              <a:rPr lang="en-US" altLang="zh-CN">
                <a:solidFill>
                  <a:schemeClr val="tx2"/>
                </a:solidFill>
                <a:ea typeface="+mn-lt"/>
                <a:cs typeface="+mn-lt"/>
              </a:rPr>
              <a:t> </a:t>
            </a:r>
            <a:r>
              <a:rPr lang="en-US">
                <a:solidFill>
                  <a:schemeClr val="tx2"/>
                </a:solidFill>
                <a:ea typeface="+mn-lt"/>
                <a:cs typeface="+mn-lt"/>
              </a:rPr>
              <a:t>are</a:t>
            </a:r>
            <a:r>
              <a:rPr lang="en-US" altLang="zh-CN">
                <a:solidFill>
                  <a:schemeClr val="tx2"/>
                </a:solidFill>
                <a:ea typeface="+mn-lt"/>
                <a:cs typeface="+mn-lt"/>
              </a:rPr>
              <a:t> </a:t>
            </a:r>
            <a:r>
              <a:rPr lang="en-US">
                <a:solidFill>
                  <a:schemeClr val="tx2"/>
                </a:solidFill>
                <a:ea typeface="+mn-lt"/>
                <a:cs typeface="+mn-lt"/>
              </a:rPr>
              <a:t>expensive) </a:t>
            </a:r>
          </a:p>
          <a:p>
            <a:pPr marL="1428750" lvl="2" indent="-514350">
              <a:buAutoNum type="arabicPeriod"/>
            </a:pPr>
            <a:r>
              <a:rPr lang="en-US">
                <a:solidFill>
                  <a:schemeClr val="tx2"/>
                </a:solidFill>
                <a:ea typeface="+mn-lt"/>
                <a:cs typeface="+mn-lt"/>
              </a:rPr>
              <a:t>Keeping</a:t>
            </a:r>
            <a:r>
              <a:rPr lang="en-US" altLang="zh-CN">
                <a:solidFill>
                  <a:schemeClr val="tx2"/>
                </a:solidFill>
                <a:ea typeface="+mn-lt"/>
                <a:cs typeface="+mn-lt"/>
              </a:rPr>
              <a:t> </a:t>
            </a:r>
            <a:r>
              <a:rPr lang="en-US">
                <a:solidFill>
                  <a:schemeClr val="tx2"/>
                </a:solidFill>
                <a:ea typeface="+mn-lt"/>
                <a:cs typeface="+mn-lt"/>
              </a:rPr>
              <a:t>the</a:t>
            </a:r>
            <a:r>
              <a:rPr lang="en-US" altLang="zh-CN">
                <a:solidFill>
                  <a:schemeClr val="tx2"/>
                </a:solidFill>
                <a:ea typeface="+mn-lt"/>
                <a:cs typeface="+mn-lt"/>
              </a:rPr>
              <a:t> </a:t>
            </a:r>
            <a:r>
              <a:rPr lang="en-US">
                <a:solidFill>
                  <a:schemeClr val="tx2"/>
                </a:solidFill>
                <a:ea typeface="+mn-lt"/>
                <a:cs typeface="+mn-lt"/>
              </a:rPr>
              <a:t>flight</a:t>
            </a:r>
            <a:r>
              <a:rPr lang="en-US" altLang="zh-CN">
                <a:solidFill>
                  <a:schemeClr val="tx2"/>
                </a:solidFill>
                <a:ea typeface="+mn-lt"/>
                <a:cs typeface="+mn-lt"/>
              </a:rPr>
              <a:t> </a:t>
            </a:r>
            <a:r>
              <a:rPr lang="en-US">
                <a:solidFill>
                  <a:schemeClr val="tx2"/>
                </a:solidFill>
                <a:ea typeface="+mn-lt"/>
                <a:cs typeface="+mn-lt"/>
              </a:rPr>
              <a:t>as</a:t>
            </a:r>
            <a:r>
              <a:rPr lang="en-US" altLang="zh-CN">
                <a:solidFill>
                  <a:schemeClr val="tx2"/>
                </a:solidFill>
                <a:ea typeface="+mn-lt"/>
                <a:cs typeface="+mn-lt"/>
              </a:rPr>
              <a:t> </a:t>
            </a:r>
            <a:r>
              <a:rPr lang="en-US">
                <a:solidFill>
                  <a:schemeClr val="tx2"/>
                </a:solidFill>
                <a:ea typeface="+mn-lt"/>
                <a:cs typeface="+mn-lt"/>
              </a:rPr>
              <a:t>full</a:t>
            </a:r>
            <a:r>
              <a:rPr lang="en-US" altLang="zh-CN">
                <a:solidFill>
                  <a:schemeClr val="tx2"/>
                </a:solidFill>
                <a:ea typeface="+mn-lt"/>
                <a:cs typeface="+mn-lt"/>
              </a:rPr>
              <a:t> </a:t>
            </a:r>
            <a:r>
              <a:rPr lang="en-US">
                <a:solidFill>
                  <a:schemeClr val="tx2"/>
                </a:solidFill>
                <a:ea typeface="+mn-lt"/>
                <a:cs typeface="+mn-lt"/>
              </a:rPr>
              <a:t>as</a:t>
            </a:r>
            <a:r>
              <a:rPr lang="en-US" altLang="zh-CN">
                <a:solidFill>
                  <a:schemeClr val="tx2"/>
                </a:solidFill>
                <a:ea typeface="+mn-lt"/>
                <a:cs typeface="+mn-lt"/>
              </a:rPr>
              <a:t> </a:t>
            </a:r>
            <a:r>
              <a:rPr lang="en-US">
                <a:solidFill>
                  <a:schemeClr val="tx2"/>
                </a:solidFill>
                <a:ea typeface="+mn-lt"/>
                <a:cs typeface="+mn-lt"/>
              </a:rPr>
              <a:t>they</a:t>
            </a:r>
            <a:r>
              <a:rPr lang="en-US" altLang="zh-CN">
                <a:solidFill>
                  <a:schemeClr val="tx2"/>
                </a:solidFill>
                <a:ea typeface="+mn-lt"/>
                <a:cs typeface="+mn-lt"/>
              </a:rPr>
              <a:t> </a:t>
            </a:r>
            <a:r>
              <a:rPr lang="en-US">
                <a:solidFill>
                  <a:schemeClr val="tx2"/>
                </a:solidFill>
                <a:ea typeface="+mn-lt"/>
                <a:cs typeface="+mn-lt"/>
              </a:rPr>
              <a:t>want</a:t>
            </a:r>
            <a:r>
              <a:rPr lang="en-US" altLang="zh-CN">
                <a:solidFill>
                  <a:schemeClr val="tx2"/>
                </a:solidFill>
                <a:ea typeface="+mn-lt"/>
                <a:cs typeface="+mn-lt"/>
              </a:rPr>
              <a:t> </a:t>
            </a:r>
            <a:r>
              <a:rPr lang="en-US">
                <a:solidFill>
                  <a:schemeClr val="tx2"/>
                </a:solidFill>
                <a:ea typeface="+mn-lt"/>
                <a:cs typeface="+mn-lt"/>
              </a:rPr>
              <a:t>it</a:t>
            </a:r>
            <a:r>
              <a:rPr lang="en-US" altLang="zh-CN">
                <a:solidFill>
                  <a:schemeClr val="tx2"/>
                </a:solidFill>
                <a:ea typeface="+mn-lt"/>
                <a:cs typeface="+mn-lt"/>
              </a:rPr>
              <a:t> </a:t>
            </a:r>
            <a:r>
              <a:rPr lang="en-US">
                <a:solidFill>
                  <a:schemeClr val="tx2"/>
                </a:solidFill>
                <a:ea typeface="+mn-lt"/>
                <a:cs typeface="+mn-lt"/>
              </a:rPr>
              <a:t>(raising</a:t>
            </a:r>
            <a:r>
              <a:rPr lang="en-US" altLang="zh-CN">
                <a:solidFill>
                  <a:schemeClr val="tx2"/>
                </a:solidFill>
                <a:ea typeface="+mn-lt"/>
                <a:cs typeface="+mn-lt"/>
              </a:rPr>
              <a:t> </a:t>
            </a:r>
            <a:r>
              <a:rPr lang="en-US">
                <a:solidFill>
                  <a:schemeClr val="tx2"/>
                </a:solidFill>
                <a:ea typeface="+mn-lt"/>
                <a:cs typeface="+mn-lt"/>
              </a:rPr>
              <a:t>prices</a:t>
            </a:r>
            <a:r>
              <a:rPr lang="en-US" altLang="zh-CN">
                <a:solidFill>
                  <a:schemeClr val="tx2"/>
                </a:solidFill>
                <a:ea typeface="+mn-lt"/>
                <a:cs typeface="+mn-lt"/>
              </a:rPr>
              <a:t> </a:t>
            </a:r>
            <a:r>
              <a:rPr lang="en-US">
                <a:solidFill>
                  <a:schemeClr val="tx2"/>
                </a:solidFill>
                <a:ea typeface="+mn-lt"/>
                <a:cs typeface="+mn-lt"/>
              </a:rPr>
              <a:t>on</a:t>
            </a:r>
            <a:r>
              <a:rPr lang="en-US" altLang="zh-CN">
                <a:solidFill>
                  <a:schemeClr val="tx2"/>
                </a:solidFill>
                <a:ea typeface="+mn-lt"/>
                <a:cs typeface="+mn-lt"/>
              </a:rPr>
              <a:t> </a:t>
            </a:r>
            <a:r>
              <a:rPr lang="en-US">
                <a:solidFill>
                  <a:schemeClr val="tx2"/>
                </a:solidFill>
                <a:ea typeface="+mn-lt"/>
                <a:cs typeface="+mn-lt"/>
              </a:rPr>
              <a:t>a</a:t>
            </a:r>
            <a:r>
              <a:rPr lang="en-US" altLang="zh-CN">
                <a:solidFill>
                  <a:schemeClr val="tx2"/>
                </a:solidFill>
                <a:ea typeface="+mn-lt"/>
                <a:cs typeface="+mn-lt"/>
              </a:rPr>
              <a:t> </a:t>
            </a:r>
            <a:r>
              <a:rPr lang="en-US">
                <a:solidFill>
                  <a:schemeClr val="tx2"/>
                </a:solidFill>
                <a:ea typeface="+mn-lt"/>
                <a:cs typeface="+mn-lt"/>
              </a:rPr>
              <a:t>flight</a:t>
            </a:r>
            <a:r>
              <a:rPr lang="en-US" altLang="zh-CN">
                <a:solidFill>
                  <a:schemeClr val="tx2"/>
                </a:solidFill>
                <a:ea typeface="+mn-lt"/>
                <a:cs typeface="+mn-lt"/>
              </a:rPr>
              <a:t> </a:t>
            </a:r>
            <a:r>
              <a:rPr lang="en-US">
                <a:solidFill>
                  <a:schemeClr val="tx2"/>
                </a:solidFill>
                <a:ea typeface="+mn-lt"/>
                <a:cs typeface="+mn-lt"/>
              </a:rPr>
              <a:t>which</a:t>
            </a:r>
            <a:r>
              <a:rPr lang="en-US" altLang="zh-CN">
                <a:solidFill>
                  <a:schemeClr val="tx2"/>
                </a:solidFill>
                <a:ea typeface="+mn-lt"/>
                <a:cs typeface="+mn-lt"/>
              </a:rPr>
              <a:t> </a:t>
            </a:r>
            <a:r>
              <a:rPr lang="en-US">
                <a:solidFill>
                  <a:schemeClr val="tx2"/>
                </a:solidFill>
                <a:ea typeface="+mn-lt"/>
                <a:cs typeface="+mn-lt"/>
              </a:rPr>
              <a:t>is</a:t>
            </a:r>
            <a:r>
              <a:rPr lang="en-US" altLang="zh-CN">
                <a:solidFill>
                  <a:schemeClr val="tx2"/>
                </a:solidFill>
                <a:ea typeface="+mn-lt"/>
                <a:cs typeface="+mn-lt"/>
              </a:rPr>
              <a:t> </a:t>
            </a:r>
            <a:r>
              <a:rPr lang="en-US">
                <a:solidFill>
                  <a:schemeClr val="tx2"/>
                </a:solidFill>
                <a:ea typeface="+mn-lt"/>
                <a:cs typeface="+mn-lt"/>
              </a:rPr>
              <a:t>filling</a:t>
            </a:r>
            <a:r>
              <a:rPr lang="en-US" altLang="zh-CN">
                <a:solidFill>
                  <a:schemeClr val="tx2"/>
                </a:solidFill>
                <a:ea typeface="+mn-lt"/>
                <a:cs typeface="+mn-lt"/>
              </a:rPr>
              <a:t> </a:t>
            </a:r>
            <a:r>
              <a:rPr lang="en-US">
                <a:solidFill>
                  <a:schemeClr val="tx2"/>
                </a:solidFill>
                <a:ea typeface="+mn-lt"/>
                <a:cs typeface="+mn-lt"/>
              </a:rPr>
              <a:t>up</a:t>
            </a:r>
            <a:r>
              <a:rPr lang="en-US" altLang="zh-CN">
                <a:solidFill>
                  <a:schemeClr val="tx2"/>
                </a:solidFill>
                <a:ea typeface="+mn-lt"/>
                <a:cs typeface="+mn-lt"/>
              </a:rPr>
              <a:t> </a:t>
            </a:r>
            <a:r>
              <a:rPr lang="en-US">
                <a:solidFill>
                  <a:schemeClr val="tx2"/>
                </a:solidFill>
                <a:ea typeface="+mn-lt"/>
                <a:cs typeface="+mn-lt"/>
              </a:rPr>
              <a:t>in</a:t>
            </a:r>
            <a:r>
              <a:rPr lang="en-US" altLang="zh-CN">
                <a:solidFill>
                  <a:schemeClr val="tx2"/>
                </a:solidFill>
                <a:ea typeface="+mn-lt"/>
                <a:cs typeface="+mn-lt"/>
              </a:rPr>
              <a:t> </a:t>
            </a:r>
            <a:r>
              <a:rPr lang="en-US">
                <a:solidFill>
                  <a:schemeClr val="tx2"/>
                </a:solidFill>
                <a:ea typeface="+mn-lt"/>
                <a:cs typeface="+mn-lt"/>
              </a:rPr>
              <a:t>order</a:t>
            </a:r>
            <a:r>
              <a:rPr lang="en-US" altLang="zh-CN">
                <a:solidFill>
                  <a:schemeClr val="tx2"/>
                </a:solidFill>
                <a:ea typeface="+mn-lt"/>
                <a:cs typeface="+mn-lt"/>
              </a:rPr>
              <a:t> </a:t>
            </a:r>
            <a:r>
              <a:rPr lang="en-US">
                <a:solidFill>
                  <a:schemeClr val="tx2"/>
                </a:solidFill>
                <a:ea typeface="+mn-lt"/>
                <a:cs typeface="+mn-lt"/>
              </a:rPr>
              <a:t>to</a:t>
            </a:r>
            <a:r>
              <a:rPr lang="en-US" altLang="zh-CN">
                <a:solidFill>
                  <a:schemeClr val="tx2"/>
                </a:solidFill>
                <a:ea typeface="+mn-lt"/>
                <a:cs typeface="+mn-lt"/>
              </a:rPr>
              <a:t> </a:t>
            </a:r>
            <a:r>
              <a:rPr lang="en-US">
                <a:solidFill>
                  <a:schemeClr val="tx2"/>
                </a:solidFill>
                <a:ea typeface="+mn-lt"/>
                <a:cs typeface="+mn-lt"/>
              </a:rPr>
              <a:t>reduce</a:t>
            </a:r>
            <a:r>
              <a:rPr lang="en-US" altLang="zh-CN">
                <a:solidFill>
                  <a:schemeClr val="tx2"/>
                </a:solidFill>
                <a:ea typeface="+mn-lt"/>
                <a:cs typeface="+mn-lt"/>
              </a:rPr>
              <a:t> </a:t>
            </a:r>
            <a:r>
              <a:rPr lang="en-US">
                <a:solidFill>
                  <a:schemeClr val="tx2"/>
                </a:solidFill>
                <a:ea typeface="+mn-lt"/>
                <a:cs typeface="+mn-lt"/>
              </a:rPr>
              <a:t>sales</a:t>
            </a:r>
            <a:r>
              <a:rPr lang="en-US" altLang="zh-CN">
                <a:solidFill>
                  <a:schemeClr val="tx2"/>
                </a:solidFill>
                <a:ea typeface="+mn-lt"/>
                <a:cs typeface="+mn-lt"/>
              </a:rPr>
              <a:t> </a:t>
            </a:r>
            <a:r>
              <a:rPr lang="en-US">
                <a:solidFill>
                  <a:schemeClr val="tx2"/>
                </a:solidFill>
                <a:ea typeface="+mn-lt"/>
                <a:cs typeface="+mn-lt"/>
              </a:rPr>
              <a:t>and</a:t>
            </a:r>
            <a:r>
              <a:rPr lang="en-US" altLang="zh-CN">
                <a:solidFill>
                  <a:schemeClr val="tx2"/>
                </a:solidFill>
                <a:ea typeface="+mn-lt"/>
                <a:cs typeface="+mn-lt"/>
              </a:rPr>
              <a:t> </a:t>
            </a:r>
            <a:r>
              <a:rPr lang="en-US">
                <a:solidFill>
                  <a:schemeClr val="tx2"/>
                </a:solidFill>
                <a:ea typeface="+mn-lt"/>
                <a:cs typeface="+mn-lt"/>
              </a:rPr>
              <a:t>hold</a:t>
            </a:r>
            <a:r>
              <a:rPr lang="en-US" altLang="zh-CN">
                <a:solidFill>
                  <a:schemeClr val="tx2"/>
                </a:solidFill>
                <a:ea typeface="+mn-lt"/>
                <a:cs typeface="+mn-lt"/>
              </a:rPr>
              <a:t> </a:t>
            </a:r>
            <a:r>
              <a:rPr lang="en-US">
                <a:solidFill>
                  <a:schemeClr val="tx2"/>
                </a:solidFill>
                <a:ea typeface="+mn-lt"/>
                <a:cs typeface="+mn-lt"/>
              </a:rPr>
              <a:t>back</a:t>
            </a:r>
            <a:r>
              <a:rPr lang="en-US" altLang="zh-CN">
                <a:solidFill>
                  <a:schemeClr val="tx2"/>
                </a:solidFill>
                <a:ea typeface="+mn-lt"/>
                <a:cs typeface="+mn-lt"/>
              </a:rPr>
              <a:t> </a:t>
            </a:r>
            <a:r>
              <a:rPr lang="en-US">
                <a:solidFill>
                  <a:schemeClr val="tx2"/>
                </a:solidFill>
                <a:ea typeface="+mn-lt"/>
                <a:cs typeface="+mn-lt"/>
              </a:rPr>
              <a:t>inventory</a:t>
            </a:r>
            <a:r>
              <a:rPr lang="en-US" altLang="zh-CN">
                <a:solidFill>
                  <a:schemeClr val="tx2"/>
                </a:solidFill>
                <a:ea typeface="+mn-lt"/>
                <a:cs typeface="+mn-lt"/>
              </a:rPr>
              <a:t> </a:t>
            </a:r>
            <a:r>
              <a:rPr lang="en-US">
                <a:solidFill>
                  <a:schemeClr val="tx2"/>
                </a:solidFill>
                <a:ea typeface="+mn-lt"/>
                <a:cs typeface="+mn-lt"/>
              </a:rPr>
              <a:t>for</a:t>
            </a:r>
            <a:r>
              <a:rPr lang="en-US" altLang="zh-CN">
                <a:solidFill>
                  <a:schemeClr val="tx2"/>
                </a:solidFill>
                <a:ea typeface="+mn-lt"/>
                <a:cs typeface="+mn-lt"/>
              </a:rPr>
              <a:t> </a:t>
            </a:r>
            <a:r>
              <a:rPr lang="en-US">
                <a:solidFill>
                  <a:schemeClr val="tx2"/>
                </a:solidFill>
                <a:ea typeface="+mn-lt"/>
                <a:cs typeface="+mn-lt"/>
              </a:rPr>
              <a:t>those</a:t>
            </a:r>
            <a:r>
              <a:rPr lang="en-US" altLang="zh-CN">
                <a:solidFill>
                  <a:schemeClr val="tx2"/>
                </a:solidFill>
                <a:ea typeface="+mn-lt"/>
                <a:cs typeface="+mn-lt"/>
              </a:rPr>
              <a:t> </a:t>
            </a:r>
            <a:r>
              <a:rPr lang="en-US">
                <a:solidFill>
                  <a:schemeClr val="tx2"/>
                </a:solidFill>
                <a:ea typeface="+mn-lt"/>
                <a:cs typeface="+mn-lt"/>
              </a:rPr>
              <a:t>expensive</a:t>
            </a:r>
            <a:r>
              <a:rPr lang="en-US" altLang="zh-CN">
                <a:solidFill>
                  <a:schemeClr val="tx2"/>
                </a:solidFill>
                <a:ea typeface="+mn-lt"/>
                <a:cs typeface="+mn-lt"/>
              </a:rPr>
              <a:t> </a:t>
            </a:r>
            <a:r>
              <a:rPr lang="en-US">
                <a:solidFill>
                  <a:schemeClr val="tx2"/>
                </a:solidFill>
                <a:ea typeface="+mn-lt"/>
                <a:cs typeface="+mn-lt"/>
              </a:rPr>
              <a:t>last-minute</a:t>
            </a:r>
            <a:r>
              <a:rPr lang="en-US" altLang="zh-CN">
                <a:solidFill>
                  <a:schemeClr val="tx2"/>
                </a:solidFill>
                <a:ea typeface="+mn-lt"/>
                <a:cs typeface="+mn-lt"/>
              </a:rPr>
              <a:t> </a:t>
            </a:r>
            <a:r>
              <a:rPr lang="en-US">
                <a:solidFill>
                  <a:schemeClr val="tx2"/>
                </a:solidFill>
                <a:ea typeface="+mn-lt"/>
                <a:cs typeface="+mn-lt"/>
              </a:rPr>
              <a:t>expensive</a:t>
            </a:r>
            <a:r>
              <a:rPr lang="en-US" altLang="zh-CN">
                <a:solidFill>
                  <a:schemeClr val="tx2"/>
                </a:solidFill>
                <a:ea typeface="+mn-lt"/>
                <a:cs typeface="+mn-lt"/>
              </a:rPr>
              <a:t> </a:t>
            </a:r>
            <a:r>
              <a:rPr lang="en-US">
                <a:solidFill>
                  <a:schemeClr val="tx2"/>
                </a:solidFill>
                <a:ea typeface="+mn-lt"/>
                <a:cs typeface="+mn-lt"/>
              </a:rPr>
              <a:t>purchases)</a:t>
            </a:r>
          </a:p>
          <a:p>
            <a:pPr marL="514350" indent="-514350">
              <a:buFont typeface="Wingdings,Sans-Serif" panose="020B0604020202020204" pitchFamily="34" charset="0"/>
              <a:buChar char="Ø"/>
            </a:pPr>
            <a:r>
              <a:rPr lang="en-US">
                <a:solidFill>
                  <a:schemeClr val="tx2"/>
                </a:solidFill>
                <a:ea typeface="+mn-lt"/>
                <a:cs typeface="+mn-lt"/>
              </a:rPr>
              <a:t>To solve this problem, we have :</a:t>
            </a:r>
          </a:p>
          <a:p>
            <a:pPr marL="1428750" lvl="2" indent="-514350">
              <a:buFont typeface="Wingdings,Sans-Serif" panose="020B0604020202020204" pitchFamily="34" charset="0"/>
              <a:buChar char="Ø"/>
            </a:pPr>
            <a:r>
              <a:rPr lang="en-US">
                <a:solidFill>
                  <a:schemeClr val="tx2"/>
                </a:solidFill>
                <a:ea typeface="+mn-lt"/>
                <a:cs typeface="+mn-lt"/>
              </a:rPr>
              <a:t>Scrapped the data for 60 days.</a:t>
            </a:r>
          </a:p>
          <a:p>
            <a:pPr marL="1428750" lvl="2" indent="-514350">
              <a:buFont typeface="Wingdings,Sans-Serif" panose="020B0604020202020204" pitchFamily="34" charset="0"/>
              <a:buChar char="Ø"/>
            </a:pPr>
            <a:r>
              <a:rPr lang="en-US">
                <a:solidFill>
                  <a:schemeClr val="tx2"/>
                </a:solidFill>
                <a:ea typeface="+mn-lt"/>
                <a:cs typeface="+mn-lt"/>
              </a:rPr>
              <a:t>Which include 4 cities.</a:t>
            </a:r>
          </a:p>
          <a:p>
            <a:pPr marL="1885950" lvl="3">
              <a:buFont typeface="Wingdings,Sans-Serif" panose="020B0604020202020204" pitchFamily="34" charset="0"/>
              <a:buChar char="Ø"/>
            </a:pPr>
            <a:r>
              <a:rPr lang="en-US">
                <a:solidFill>
                  <a:schemeClr val="tx2"/>
                </a:solidFill>
                <a:ea typeface="+mn-lt"/>
                <a:cs typeface="+mn-lt"/>
              </a:rPr>
              <a:t>Bengaluru</a:t>
            </a:r>
          </a:p>
          <a:p>
            <a:pPr marL="1885950" lvl="3">
              <a:buFont typeface="Wingdings,Sans-Serif" panose="020B0604020202020204" pitchFamily="34" charset="0"/>
              <a:buChar char="Ø"/>
            </a:pPr>
            <a:r>
              <a:rPr lang="en-US">
                <a:solidFill>
                  <a:schemeClr val="tx2"/>
                </a:solidFill>
                <a:ea typeface="+mn-lt"/>
                <a:cs typeface="+mn-lt"/>
              </a:rPr>
              <a:t>Chennai</a:t>
            </a:r>
          </a:p>
          <a:p>
            <a:pPr marL="1885950" lvl="3">
              <a:buFont typeface="Wingdings,Sans-Serif" panose="020B0604020202020204" pitchFamily="34" charset="0"/>
              <a:buChar char="Ø"/>
            </a:pPr>
            <a:r>
              <a:rPr lang="en-US">
                <a:solidFill>
                  <a:schemeClr val="tx2"/>
                </a:solidFill>
                <a:ea typeface="+mn-lt"/>
                <a:cs typeface="+mn-lt"/>
              </a:rPr>
              <a:t>Mumbai</a:t>
            </a:r>
          </a:p>
          <a:p>
            <a:pPr marL="1885950" lvl="3">
              <a:buFont typeface="Wingdings,Sans-Serif" panose="020B0604020202020204" pitchFamily="34" charset="0"/>
              <a:buChar char="Ø"/>
            </a:pPr>
            <a:r>
              <a:rPr lang="en-US">
                <a:solidFill>
                  <a:schemeClr val="tx2"/>
                </a:solidFill>
                <a:ea typeface="+mn-lt"/>
                <a:cs typeface="+mn-lt"/>
              </a:rPr>
              <a:t>Delhi</a:t>
            </a:r>
          </a:p>
          <a:p>
            <a:pPr marL="1428750" lvl="2" indent="-514350">
              <a:buFont typeface="Wingdings,Sans-Serif" panose="020B0604020202020204" pitchFamily="34" charset="0"/>
              <a:buChar char="Ø"/>
            </a:pPr>
            <a:r>
              <a:rPr lang="en-US">
                <a:solidFill>
                  <a:schemeClr val="tx2"/>
                </a:solidFill>
                <a:ea typeface="+mn-lt"/>
                <a:cs typeface="+mn-lt"/>
              </a:rPr>
              <a:t>The dataset contains about 1,37,000 rows.</a:t>
            </a:r>
          </a:p>
          <a:p>
            <a:pPr marL="514350" indent="-514350">
              <a:buFont typeface="Wingdings,Sans-Serif" panose="020B0604020202020204" pitchFamily="34" charset="0"/>
              <a:buChar char="Ø"/>
            </a:pPr>
            <a:r>
              <a:rPr lang="en-US">
                <a:solidFill>
                  <a:schemeClr val="tx2"/>
                </a:solidFill>
                <a:ea typeface="+mn-lt"/>
                <a:cs typeface="+mn-lt"/>
              </a:rPr>
              <a:t>Using the dataset, we'd aim to build a machine learning model that predicts the prices for the flights.</a:t>
            </a:r>
          </a:p>
        </p:txBody>
      </p:sp>
    </p:spTree>
    <p:extLst>
      <p:ext uri="{BB962C8B-B14F-4D97-AF65-F5344CB8AC3E}">
        <p14:creationId xmlns:p14="http://schemas.microsoft.com/office/powerpoint/2010/main" val="422413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C692D26A-37DA-992D-6136-B813A0CC0140}"/>
              </a:ext>
            </a:extLst>
          </p:cNvPr>
          <p:cNvSpPr>
            <a:spLocks noGrp="1"/>
          </p:cNvSpPr>
          <p:nvPr>
            <p:ph type="title"/>
          </p:nvPr>
        </p:nvSpPr>
        <p:spPr>
          <a:xfrm>
            <a:off x="647179" y="2310225"/>
            <a:ext cx="4686821" cy="2275562"/>
          </a:xfrm>
        </p:spPr>
        <p:txBody>
          <a:bodyPr vert="horz" lIns="91440" tIns="45720" rIns="91440" bIns="45720" rtlCol="0" anchor="b">
            <a:normAutofit/>
          </a:bodyPr>
          <a:lstStyle/>
          <a:p>
            <a:r>
              <a:rPr lang="en-US" sz="5400">
                <a:solidFill>
                  <a:srgbClr val="FFFFFF"/>
                </a:solidFill>
              </a:rPr>
              <a:t>Understanding Data</a:t>
            </a:r>
            <a:endParaRPr lang="en-US" sz="5400" kern="1200">
              <a:solidFill>
                <a:srgbClr val="FFFFFF"/>
              </a:solidFill>
              <a:latin typeface="+mj-lt"/>
            </a:endParaRPr>
          </a:p>
        </p:txBody>
      </p:sp>
    </p:spTree>
    <p:extLst>
      <p:ext uri="{BB962C8B-B14F-4D97-AF65-F5344CB8AC3E}">
        <p14:creationId xmlns:p14="http://schemas.microsoft.com/office/powerpoint/2010/main" val="375715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Understanding of Dataset</a:t>
            </a:r>
          </a:p>
        </p:txBody>
      </p:sp>
      <p:sp>
        <p:nvSpPr>
          <p:cNvPr id="3" name="Content Placeholder"/>
          <p:cNvSpPr>
            <a:spLocks noGrp="1"/>
          </p:cNvSpPr>
          <p:nvPr>
            <p:ph idx="1"/>
          </p:nvPr>
        </p:nvSpPr>
        <p:spPr/>
        <p:txBody>
          <a:bodyPr vert="horz" lIns="91440" tIns="45720" rIns="91440" bIns="45720" rtlCol="0" anchor="t">
            <a:normAutofit lnSpcReduction="10000"/>
          </a:bodyPr>
          <a:lstStyle/>
          <a:p>
            <a:pPr>
              <a:lnSpc>
                <a:spcPct val="90000"/>
              </a:lnSpc>
              <a:buFont typeface="Wingdings,Sans-Serif" panose="020B0604020202020204" pitchFamily="34" charset="0"/>
              <a:buChar char="Ø"/>
            </a:pPr>
            <a:r>
              <a:rPr lang="en-US" altLang="zh-CN">
                <a:solidFill>
                  <a:schemeClr val="tx2"/>
                </a:solidFill>
                <a:latin typeface="Times New Roman"/>
                <a:cs typeface="Times New Roman"/>
              </a:rPr>
              <a:t>Data</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contains 1,37,107</a:t>
            </a:r>
            <a:r>
              <a:rPr lang="zh-CN" altLang="en-US">
                <a:solidFill>
                  <a:schemeClr val="tx2"/>
                </a:solidFill>
                <a:latin typeface="Consolas"/>
                <a:cs typeface="Times New Roman"/>
              </a:rPr>
              <a:t> </a:t>
            </a:r>
            <a:r>
              <a:rPr lang="en-US" altLang="zh-CN">
                <a:solidFill>
                  <a:schemeClr val="tx2"/>
                </a:solidFill>
                <a:latin typeface="Times New Roman"/>
                <a:cs typeface="Times New Roman"/>
              </a:rPr>
              <a:t>entries</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each</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having</a:t>
            </a:r>
            <a:r>
              <a:rPr lang="zh-CN" altLang="en-US">
                <a:solidFill>
                  <a:schemeClr val="tx2"/>
                </a:solidFill>
                <a:latin typeface="Times New Roman"/>
                <a:cs typeface="Times New Roman"/>
              </a:rPr>
              <a:t> 14 </a:t>
            </a:r>
            <a:r>
              <a:rPr lang="en-US" altLang="zh-CN">
                <a:solidFill>
                  <a:schemeClr val="tx2"/>
                </a:solidFill>
                <a:latin typeface="Times New Roman"/>
                <a:cs typeface="Times New Roman"/>
              </a:rPr>
              <a:t>variables.</a:t>
            </a:r>
            <a:endParaRPr lang="en-US">
              <a:solidFill>
                <a:schemeClr val="tx2"/>
              </a:solidFill>
              <a:ea typeface="+mn-lt"/>
              <a:cs typeface="+mn-lt"/>
            </a:endParaRPr>
          </a:p>
          <a:p>
            <a:pPr>
              <a:lnSpc>
                <a:spcPct val="90000"/>
              </a:lnSpc>
              <a:buFont typeface="Wingdings,Sans-Serif" panose="020B0604020202020204" pitchFamily="34" charset="0"/>
              <a:buChar char="Ø"/>
            </a:pPr>
            <a:r>
              <a:rPr lang="en-US" altLang="zh-CN">
                <a:solidFill>
                  <a:schemeClr val="tx2"/>
                </a:solidFill>
                <a:latin typeface="Times New Roman"/>
                <a:cs typeface="Times New Roman"/>
              </a:rPr>
              <a:t>Data does not</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contain any</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Null</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values.</a:t>
            </a:r>
            <a:endParaRPr lang="en-US">
              <a:solidFill>
                <a:schemeClr val="tx2"/>
              </a:solidFill>
              <a:ea typeface="+mn-lt"/>
              <a:cs typeface="+mn-lt"/>
            </a:endParaRPr>
          </a:p>
          <a:p>
            <a:pPr>
              <a:lnSpc>
                <a:spcPct val="90000"/>
              </a:lnSpc>
              <a:buFont typeface="Wingdings,Sans-Serif" panose="020B0604020202020204" pitchFamily="34" charset="0"/>
              <a:buChar char="Ø"/>
            </a:pPr>
            <a:r>
              <a:rPr lang="en-US" altLang="zh-CN">
                <a:solidFill>
                  <a:schemeClr val="tx2"/>
                </a:solidFill>
                <a:latin typeface="Times New Roman"/>
                <a:cs typeface="Times New Roman"/>
              </a:rPr>
              <a:t>Extensive</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EDA</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has</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to</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be</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performed</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to</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gain</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relationships</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of</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important</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variable</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and</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price.</a:t>
            </a:r>
            <a:endParaRPr lang="en-US">
              <a:solidFill>
                <a:schemeClr val="tx2"/>
              </a:solidFill>
              <a:ea typeface="+mn-lt"/>
              <a:cs typeface="+mn-lt"/>
            </a:endParaRPr>
          </a:p>
          <a:p>
            <a:pPr>
              <a:lnSpc>
                <a:spcPct val="90000"/>
              </a:lnSpc>
              <a:buFont typeface="Wingdings,Sans-Serif" panose="020B0604020202020204" pitchFamily="34" charset="0"/>
              <a:buChar char="Ø"/>
            </a:pPr>
            <a:r>
              <a:rPr lang="en-US" altLang="zh-CN">
                <a:solidFill>
                  <a:schemeClr val="tx2"/>
                </a:solidFill>
                <a:latin typeface="Times New Roman"/>
                <a:cs typeface="Times New Roman"/>
              </a:rPr>
              <a:t>Data</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contains</a:t>
            </a:r>
            <a:r>
              <a:rPr lang="zh-CN" altLang="en-US">
                <a:solidFill>
                  <a:schemeClr val="tx2"/>
                </a:solidFill>
                <a:latin typeface="Times New Roman"/>
                <a:cs typeface="Times New Roman"/>
              </a:rPr>
              <a:t> all the features as categorical in nature and Target as Continuous</a:t>
            </a:r>
            <a:r>
              <a:rPr lang="en-US" altLang="zh-CN">
                <a:solidFill>
                  <a:schemeClr val="tx2"/>
                </a:solidFill>
                <a:latin typeface="Times New Roman"/>
                <a:cs typeface="Times New Roman"/>
              </a:rPr>
              <a:t>.</a:t>
            </a:r>
            <a:endParaRPr lang="en-US">
              <a:solidFill>
                <a:schemeClr val="tx2"/>
              </a:solidFill>
              <a:ea typeface="+mn-lt"/>
              <a:cs typeface="+mn-lt"/>
            </a:endParaRPr>
          </a:p>
          <a:p>
            <a:pPr>
              <a:lnSpc>
                <a:spcPct val="90000"/>
              </a:lnSpc>
              <a:buFont typeface="Wingdings,Sans-Serif" panose="020B0604020202020204" pitchFamily="34" charset="0"/>
              <a:buChar char="Ø"/>
            </a:pPr>
            <a:r>
              <a:rPr lang="en-US" altLang="zh-CN">
                <a:solidFill>
                  <a:schemeClr val="tx2"/>
                </a:solidFill>
                <a:latin typeface="Times New Roman"/>
                <a:cs typeface="Times New Roman"/>
              </a:rPr>
              <a:t>There</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are</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no</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duplicate</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values</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in</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the dataset.</a:t>
            </a:r>
            <a:endParaRPr lang="zh-CN" altLang="en-US">
              <a:solidFill>
                <a:schemeClr val="tx2"/>
              </a:solidFill>
              <a:latin typeface="Times New Roman"/>
              <a:ea typeface="+mn-lt"/>
              <a:cs typeface="Times New Roman"/>
            </a:endParaRPr>
          </a:p>
          <a:p>
            <a:pPr>
              <a:lnSpc>
                <a:spcPct val="90000"/>
              </a:lnSpc>
              <a:buFont typeface="Wingdings,Sans-Serif" panose="020B0604020202020204" pitchFamily="34" charset="0"/>
              <a:buChar char="Ø"/>
            </a:pPr>
            <a:r>
              <a:rPr lang="en-US" altLang="zh-CN">
                <a:solidFill>
                  <a:schemeClr val="tx2"/>
                </a:solidFill>
                <a:latin typeface="Times New Roman"/>
                <a:cs typeface="Times New Roman"/>
              </a:rPr>
              <a:t>There</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are</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certain</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outliers</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present</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in</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the</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dataset</a:t>
            </a:r>
            <a:r>
              <a:rPr lang="zh-CN" altLang="en-US">
                <a:solidFill>
                  <a:schemeClr val="tx2"/>
                </a:solidFill>
                <a:latin typeface="Times New Roman"/>
                <a:cs typeface="Times New Roman"/>
              </a:rPr>
              <a:t> </a:t>
            </a:r>
            <a:r>
              <a:rPr lang="en-US" altLang="zh-CN">
                <a:solidFill>
                  <a:schemeClr val="tx2"/>
                </a:solidFill>
                <a:latin typeface="Times New Roman"/>
                <a:cs typeface="Times New Roman"/>
              </a:rPr>
              <a:t>which</a:t>
            </a:r>
            <a:r>
              <a:rPr lang="zh-CN" altLang="en-US">
                <a:solidFill>
                  <a:schemeClr val="tx2"/>
                </a:solidFill>
                <a:latin typeface="Times New Roman"/>
                <a:cs typeface="Times New Roman"/>
              </a:rPr>
              <a:t> would need to be handled.</a:t>
            </a:r>
            <a:endParaRPr lang="en-US" altLang="zh-CN">
              <a:solidFill>
                <a:schemeClr val="tx2"/>
              </a:solidFill>
              <a:latin typeface="Times New Roman"/>
              <a:ea typeface="+mn-lt"/>
              <a:cs typeface="Times New Roman"/>
            </a:endParaRPr>
          </a:p>
        </p:txBody>
      </p:sp>
    </p:spTree>
    <p:extLst>
      <p:ext uri="{BB962C8B-B14F-4D97-AF65-F5344CB8AC3E}">
        <p14:creationId xmlns:p14="http://schemas.microsoft.com/office/powerpoint/2010/main" val="2787016963"/>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42</Slides>
  <Notes>0</Notes>
  <HiddenSlides>0</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PebbleVTI</vt:lpstr>
      <vt:lpstr>Flight Price Prediction </vt:lpstr>
      <vt:lpstr>Contents:</vt:lpstr>
      <vt:lpstr>Contents:</vt:lpstr>
      <vt:lpstr>Introduction</vt:lpstr>
      <vt:lpstr>Introduction</vt:lpstr>
      <vt:lpstr>Problem Statement</vt:lpstr>
      <vt:lpstr>Problem Statement</vt:lpstr>
      <vt:lpstr>Understanding Data</vt:lpstr>
      <vt:lpstr>Understanding of Dataset</vt:lpstr>
      <vt:lpstr>Tools Used</vt:lpstr>
      <vt:lpstr>Tools Used</vt:lpstr>
      <vt:lpstr>Pre-Processing</vt:lpstr>
      <vt:lpstr>Pre-Processing</vt:lpstr>
      <vt:lpstr>Data Visualization</vt:lpstr>
      <vt:lpstr>Airline :</vt:lpstr>
      <vt:lpstr>Airline Vs Price :</vt:lpstr>
      <vt:lpstr>Number of Stops Vs Price :</vt:lpstr>
      <vt:lpstr>Layover Vs Price :</vt:lpstr>
      <vt:lpstr>Days to Travel Vs Price :</vt:lpstr>
      <vt:lpstr>Day of the Week Vs Price :</vt:lpstr>
      <vt:lpstr>Departure Time Vs Price :</vt:lpstr>
      <vt:lpstr>Route Vs Price :</vt:lpstr>
      <vt:lpstr>Correlations</vt:lpstr>
      <vt:lpstr>Model Building</vt:lpstr>
      <vt:lpstr>Model Building</vt:lpstr>
      <vt:lpstr>Model Building</vt:lpstr>
      <vt:lpstr>Defining the Models for analysis</vt:lpstr>
      <vt:lpstr>LinearRegression</vt:lpstr>
      <vt:lpstr>Ridge Regression</vt:lpstr>
      <vt:lpstr>Lasso Regression</vt:lpstr>
      <vt:lpstr>ElasticNet Regression</vt:lpstr>
      <vt:lpstr>DecisionTreeRegressor</vt:lpstr>
      <vt:lpstr>RandomForestRegressor</vt:lpstr>
      <vt:lpstr>GradientBoostingRegressor</vt:lpstr>
      <vt:lpstr>CatBoostRegressor</vt:lpstr>
      <vt:lpstr>Hyper-Parameter Tuning</vt:lpstr>
      <vt:lpstr>Ridge</vt:lpstr>
      <vt:lpstr>GradientBoostingRegressor</vt:lpstr>
      <vt:lpstr>Final Model</vt:lpstr>
      <vt:lpstr>GradientBoostingRegressor without HyperParameter Tuning</vt:lpstr>
      <vt:lpstr>Actual Value vs Predicted Value Comparison and Plot</vt:lpstr>
      <vt:lpstr>Saving The Best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252</cp:revision>
  <dcterms:created xsi:type="dcterms:W3CDTF">2019-10-16T03:03:10Z</dcterms:created>
  <dcterms:modified xsi:type="dcterms:W3CDTF">2022-07-24T05:13:53Z</dcterms:modified>
</cp:coreProperties>
</file>