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09" r:id="rId1"/>
  </p:sldMasterIdLst>
  <p:sldIdLst>
    <p:sldId id="256" r:id="rId2"/>
    <p:sldId id="257" r:id="rId3"/>
    <p:sldId id="259" r:id="rId4"/>
    <p:sldId id="263" r:id="rId5"/>
    <p:sldId id="264" r:id="rId6"/>
    <p:sldId id="260" r:id="rId7"/>
    <p:sldId id="265" r:id="rId8"/>
    <p:sldId id="266" r:id="rId9"/>
    <p:sldId id="267" r:id="rId10"/>
    <p:sldId id="268" r:id="rId11"/>
    <p:sldId id="269" r:id="rId12"/>
    <p:sldId id="270" r:id="rId13"/>
    <p:sldId id="282" r:id="rId14"/>
    <p:sldId id="273" r:id="rId15"/>
    <p:sldId id="276" r:id="rId16"/>
    <p:sldId id="277" r:id="rId17"/>
    <p:sldId id="278" r:id="rId18"/>
    <p:sldId id="279" r:id="rId19"/>
    <p:sldId id="280" r:id="rId20"/>
    <p:sldId id="283" r:id="rId21"/>
    <p:sldId id="284" r:id="rId22"/>
    <p:sldId id="285" r:id="rId23"/>
    <p:sldId id="286" r:id="rId24"/>
    <p:sldId id="287" r:id="rId25"/>
    <p:sldId id="288" r:id="rId26"/>
    <p:sldId id="289" r:id="rId27"/>
    <p:sldId id="290" r:id="rId28"/>
    <p:sldId id="291" r:id="rId29"/>
    <p:sldId id="292" r:id="rId30"/>
    <p:sldId id="293" r:id="rId31"/>
    <p:sldId id="294" r:id="rId32"/>
    <p:sldId id="295" r:id="rId33"/>
    <p:sldId id="296" r:id="rId34"/>
    <p:sldId id="297" r:id="rId35"/>
    <p:sldId id="298" r:id="rId36"/>
    <p:sldId id="299" r:id="rId37"/>
    <p:sldId id="300" r:id="rId38"/>
    <p:sldId id="301" r:id="rId39"/>
    <p:sldId id="302" r:id="rId40"/>
    <p:sldId id="303" r:id="rId41"/>
    <p:sldId id="304" r:id="rId42"/>
    <p:sldId id="305" r:id="rId43"/>
    <p:sldId id="306" r:id="rId44"/>
    <p:sldId id="307" r:id="rId45"/>
    <p:sldId id="308" r:id="rId46"/>
    <p:sldId id="309" r:id="rId47"/>
    <p:sldId id="310" r:id="rId48"/>
    <p:sldId id="312" r:id="rId49"/>
    <p:sldId id="313" r:id="rId50"/>
    <p:sldId id="314" r:id="rId51"/>
    <p:sldId id="315" r:id="rId52"/>
    <p:sldId id="316" r:id="rId53"/>
    <p:sldId id="317" r:id="rId54"/>
    <p:sldId id="318" r:id="rId55"/>
    <p:sldId id="319" r:id="rId56"/>
    <p:sldId id="320" r:id="rId57"/>
    <p:sldId id="321" r:id="rId58"/>
    <p:sldId id="322" r:id="rId59"/>
    <p:sldId id="323" r:id="rId60"/>
    <p:sldId id="324" r:id="rId61"/>
    <p:sldId id="325" r:id="rId62"/>
    <p:sldId id="326" r:id="rId63"/>
    <p:sldId id="327" r:id="rId64"/>
    <p:sldId id="329" r:id="rId65"/>
    <p:sldId id="330" r:id="rId66"/>
    <p:sldId id="331" r:id="rId6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E095"/>
    <a:srgbClr val="E0A4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DB2611-F566-47A2-954D-83D913AA923F}" v="952" dt="2022-06-21T20:53:50.110"/>
    <p1510:client id="{36D85AD6-34BD-4489-A6BE-D4E73C989730}" v="9" dt="2022-06-20T21:28:32.245"/>
    <p1510:client id="{48F58098-EF90-46B0-A4F9-C3BDDBF8352F}" v="4" dt="2022-06-21T21:00:15.005"/>
    <p1510:client id="{49804A1A-3E60-4E6B-B6B7-9BEFDC7B5ACA}" v="2" dt="2022-06-21T20:58:09.010"/>
    <p1510:client id="{64FECDC5-AF68-400A-9E25-F0CCDB11DFB1}" v="6" dt="2022-06-21T21:03:25.978"/>
    <p1510:client id="{6FDDB0D8-1D78-4771-AD72-5102D5A29F02}" v="27" dt="2022-06-20T21:43:43.806"/>
    <p1510:client id="{84837F2C-22B1-426D-BD37-46B861C30FBD}" v="7" dt="2022-06-21T21:06:06.890"/>
    <p1510:client id="{86A9ED89-A4F7-4D2A-84CE-8B371527270A}" v="67" dt="2022-06-20T21:37:15.118"/>
    <p1510:client id="{A9E8B3F7-E4D1-4729-A54B-4AB9DE3002C1}" v="707" dt="2022-06-20T21:17:02.764"/>
    <p1510:client id="{F5BE0ED3-327C-40FD-A30D-06DDCBC0EED1}" v="1336" dt="2022-06-21T23:32:13.913"/>
    <p1510:client id="{F9251FC6-275E-44BA-999A-DC87E2ED669E}" v="17" dt="2022-06-21T21:17:50.480"/>
    <p1510:client id="{FA3E84F7-55F5-4FD5-B2CD-3C43784B87A9}" v="6" dt="2022-06-23T17:28:05.3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71" d="100"/>
          <a:sy n="71" d="100"/>
        </p:scale>
        <p:origin x="66"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iagrams/_rels/data1.xml.rels><?xml version="1.0" encoding="UTF-8" standalone="yes"?>
<Relationships xmlns="http://schemas.openxmlformats.org/package/2006/relationships"><Relationship Id="rId2" Type="http://schemas.openxmlformats.org/officeDocument/2006/relationships/image" Target="../media/image6.svg"/><Relationship Id="rId1" Type="http://schemas.openxmlformats.org/officeDocument/2006/relationships/image" Target="../media/image5.png"/></Relationships>
</file>

<file path=ppt/diagrams/_rels/drawing1.xml.rels><?xml version="1.0" encoding="UTF-8" standalone="yes"?>
<Relationships xmlns="http://schemas.openxmlformats.org/package/2006/relationships"><Relationship Id="rId2" Type="http://schemas.openxmlformats.org/officeDocument/2006/relationships/image" Target="../media/image6.svg"/><Relationship Id="rId1" Type="http://schemas.openxmlformats.org/officeDocument/2006/relationships/image" Target="../media/image5.pn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BE6C51-6BA7-4980-B3BF-C9A27932CF05}" type="doc">
      <dgm:prSet loTypeId="urn:microsoft.com/office/officeart/2018/2/layout/IconLabelDescriptionList" loCatId="icon" qsTypeId="urn:microsoft.com/office/officeart/2005/8/quickstyle/simple4" qsCatId="simple" csTypeId="urn:microsoft.com/office/officeart/2005/8/colors/accent3_2" csCatId="accent3" phldr="1"/>
      <dgm:spPr/>
      <dgm:t>
        <a:bodyPr/>
        <a:lstStyle/>
        <a:p>
          <a:endParaRPr lang="en-US"/>
        </a:p>
      </dgm:t>
    </dgm:pt>
    <dgm:pt modelId="{4676A6D1-C6E9-47D7-B2A9-99EB515CDFC0}">
      <dgm:prSet/>
      <dgm:spPr/>
      <dgm:t>
        <a:bodyPr/>
        <a:lstStyle/>
        <a:p>
          <a:pPr>
            <a:lnSpc>
              <a:spcPct val="100000"/>
            </a:lnSpc>
            <a:defRPr b="1"/>
          </a:pPr>
          <a:r>
            <a:rPr lang="en-US" dirty="0"/>
            <a:t>Contents:</a:t>
          </a:r>
        </a:p>
      </dgm:t>
    </dgm:pt>
    <dgm:pt modelId="{E6A5E433-A9D7-419A-9154-0DF92CCBE8D0}" type="parTrans" cxnId="{E3A4F1F7-3065-4B10-9C2B-BA73019157DC}">
      <dgm:prSet/>
      <dgm:spPr/>
      <dgm:t>
        <a:bodyPr/>
        <a:lstStyle/>
        <a:p>
          <a:endParaRPr lang="en-US"/>
        </a:p>
      </dgm:t>
    </dgm:pt>
    <dgm:pt modelId="{1BD6BDF8-699F-4B68-A114-36B5D2CFFB06}" type="sibTrans" cxnId="{E3A4F1F7-3065-4B10-9C2B-BA73019157DC}">
      <dgm:prSet/>
      <dgm:spPr/>
      <dgm:t>
        <a:bodyPr/>
        <a:lstStyle/>
        <a:p>
          <a:endParaRPr lang="en-US"/>
        </a:p>
      </dgm:t>
    </dgm:pt>
    <dgm:pt modelId="{CE0424CD-B699-43A1-88F0-9C832A89D74C}">
      <dgm:prSet/>
      <dgm:spPr/>
      <dgm:t>
        <a:bodyPr/>
        <a:lstStyle/>
        <a:p>
          <a:pPr>
            <a:lnSpc>
              <a:spcPct val="100000"/>
            </a:lnSpc>
          </a:pPr>
          <a:r>
            <a:rPr lang="en-US" dirty="0"/>
            <a:t>Introduction</a:t>
          </a:r>
        </a:p>
      </dgm:t>
    </dgm:pt>
    <dgm:pt modelId="{A5ECC4B1-73F5-453E-ABB5-3A6EB04F102E}" type="parTrans" cxnId="{DAB5A212-757E-4A63-9353-BFB992AE564A}">
      <dgm:prSet/>
      <dgm:spPr/>
      <dgm:t>
        <a:bodyPr/>
        <a:lstStyle/>
        <a:p>
          <a:endParaRPr lang="en-US"/>
        </a:p>
      </dgm:t>
    </dgm:pt>
    <dgm:pt modelId="{0C68B8F9-0391-487F-87DB-48BF501BB76D}" type="sibTrans" cxnId="{DAB5A212-757E-4A63-9353-BFB992AE564A}">
      <dgm:prSet/>
      <dgm:spPr/>
      <dgm:t>
        <a:bodyPr/>
        <a:lstStyle/>
        <a:p>
          <a:endParaRPr lang="en-US"/>
        </a:p>
      </dgm:t>
    </dgm:pt>
    <dgm:pt modelId="{1AE172FA-0D3E-4C97-B33F-B7A0DC8E3C84}">
      <dgm:prSet/>
      <dgm:spPr/>
      <dgm:t>
        <a:bodyPr/>
        <a:lstStyle/>
        <a:p>
          <a:pPr>
            <a:lnSpc>
              <a:spcPct val="100000"/>
            </a:lnSpc>
          </a:pPr>
          <a:r>
            <a:rPr lang="en-US" dirty="0"/>
            <a:t>Problem Statement</a:t>
          </a:r>
        </a:p>
      </dgm:t>
    </dgm:pt>
    <dgm:pt modelId="{687DB23C-ECFA-4CAE-B883-07C58232F569}" type="parTrans" cxnId="{2558A475-B1D3-4D65-B412-AA91D8E89097}">
      <dgm:prSet/>
      <dgm:spPr/>
      <dgm:t>
        <a:bodyPr/>
        <a:lstStyle/>
        <a:p>
          <a:endParaRPr lang="en-US"/>
        </a:p>
      </dgm:t>
    </dgm:pt>
    <dgm:pt modelId="{9413835F-8E06-43AC-B870-C8A95653B949}" type="sibTrans" cxnId="{2558A475-B1D3-4D65-B412-AA91D8E89097}">
      <dgm:prSet/>
      <dgm:spPr/>
      <dgm:t>
        <a:bodyPr/>
        <a:lstStyle/>
        <a:p>
          <a:endParaRPr lang="en-US"/>
        </a:p>
      </dgm:t>
    </dgm:pt>
    <dgm:pt modelId="{19F50D31-27D3-4449-8109-2A6EE247333F}">
      <dgm:prSet phldr="0"/>
      <dgm:spPr/>
      <dgm:t>
        <a:bodyPr/>
        <a:lstStyle/>
        <a:p>
          <a:pPr>
            <a:lnSpc>
              <a:spcPct val="100000"/>
            </a:lnSpc>
          </a:pPr>
          <a:r>
            <a:rPr lang="en-US" dirty="0">
              <a:latin typeface="Neue Haas Grotesk Text Pro"/>
            </a:rPr>
            <a:t>Understanding the Dataset</a:t>
          </a:r>
        </a:p>
      </dgm:t>
    </dgm:pt>
    <dgm:pt modelId="{F99E7DF1-5D0C-4788-8FDB-91AA63E3D422}" type="parTrans" cxnId="{5063E8A5-2E83-4440-A53D-4B3DFBE4F6A6}">
      <dgm:prSet/>
      <dgm:spPr/>
    </dgm:pt>
    <dgm:pt modelId="{9BE2254F-24E3-494F-BDAD-8670191FFC83}" type="sibTrans" cxnId="{5063E8A5-2E83-4440-A53D-4B3DFBE4F6A6}">
      <dgm:prSet/>
      <dgm:spPr/>
      <dgm:t>
        <a:bodyPr/>
        <a:lstStyle/>
        <a:p>
          <a:endParaRPr lang="en-US"/>
        </a:p>
      </dgm:t>
    </dgm:pt>
    <dgm:pt modelId="{3F0A5838-652E-4106-BB67-07B27E19E834}">
      <dgm:prSet phldr="0"/>
      <dgm:spPr/>
      <dgm:t>
        <a:bodyPr/>
        <a:lstStyle/>
        <a:p>
          <a:pPr>
            <a:lnSpc>
              <a:spcPct val="100000"/>
            </a:lnSpc>
          </a:pPr>
          <a:r>
            <a:rPr lang="en-US" dirty="0">
              <a:latin typeface="Neue Haas Grotesk Text Pro"/>
            </a:rPr>
            <a:t>Tools and libraries Used</a:t>
          </a:r>
        </a:p>
      </dgm:t>
    </dgm:pt>
    <dgm:pt modelId="{6E56776A-2D0E-42A3-AED9-DC352CD8F8CE}" type="parTrans" cxnId="{E847B507-C69B-4AFA-B35F-3BD75A686094}">
      <dgm:prSet/>
      <dgm:spPr/>
    </dgm:pt>
    <dgm:pt modelId="{31E52761-6318-46C3-ACDD-1A53FE290D97}" type="sibTrans" cxnId="{E847B507-C69B-4AFA-B35F-3BD75A686094}">
      <dgm:prSet/>
      <dgm:spPr/>
      <dgm:t>
        <a:bodyPr/>
        <a:lstStyle/>
        <a:p>
          <a:endParaRPr lang="en-US"/>
        </a:p>
      </dgm:t>
    </dgm:pt>
    <dgm:pt modelId="{EBB8E5ED-B555-4406-8E57-6A9CA09BF9B3}">
      <dgm:prSet phldr="0"/>
      <dgm:spPr/>
      <dgm:t>
        <a:bodyPr/>
        <a:lstStyle/>
        <a:p>
          <a:pPr>
            <a:lnSpc>
              <a:spcPct val="100000"/>
            </a:lnSpc>
          </a:pPr>
          <a:r>
            <a:rPr lang="en-US" dirty="0">
              <a:latin typeface="Neue Haas Grotesk Text Pro"/>
            </a:rPr>
            <a:t>Data Preprocessing and EDA</a:t>
          </a:r>
        </a:p>
      </dgm:t>
    </dgm:pt>
    <dgm:pt modelId="{9206CDAD-A56B-4C7A-A574-561CD4D486EF}" type="parTrans" cxnId="{F06EBD09-5237-4530-95E8-0F4C5E9294D7}">
      <dgm:prSet/>
      <dgm:spPr/>
    </dgm:pt>
    <dgm:pt modelId="{06D3A5F0-F66C-435E-BBBE-0404BA8B1050}" type="sibTrans" cxnId="{F06EBD09-5237-4530-95E8-0F4C5E9294D7}">
      <dgm:prSet/>
      <dgm:spPr/>
      <dgm:t>
        <a:bodyPr/>
        <a:lstStyle/>
        <a:p>
          <a:endParaRPr lang="en-US"/>
        </a:p>
      </dgm:t>
    </dgm:pt>
    <dgm:pt modelId="{CF9B7DA5-C0D5-410C-ABF8-83B68A32D0B7}">
      <dgm:prSet phldr="0"/>
      <dgm:spPr/>
      <dgm:t>
        <a:bodyPr/>
        <a:lstStyle/>
        <a:p>
          <a:pPr>
            <a:lnSpc>
              <a:spcPct val="100000"/>
            </a:lnSpc>
          </a:pPr>
          <a:r>
            <a:rPr lang="en-US" dirty="0">
              <a:latin typeface="Neue Haas Grotesk Text Pro"/>
            </a:rPr>
            <a:t>Visualization</a:t>
          </a:r>
        </a:p>
      </dgm:t>
    </dgm:pt>
    <dgm:pt modelId="{4CB6303B-54CD-4174-90D4-571F9DF72AFE}" type="parTrans" cxnId="{560C7A13-ECE1-4B07-BE3E-83436B70CE8A}">
      <dgm:prSet/>
      <dgm:spPr/>
    </dgm:pt>
    <dgm:pt modelId="{088579A2-CCC8-4BB8-91FA-0BC7438D6A79}" type="sibTrans" cxnId="{560C7A13-ECE1-4B07-BE3E-83436B70CE8A}">
      <dgm:prSet/>
      <dgm:spPr/>
      <dgm:t>
        <a:bodyPr/>
        <a:lstStyle/>
        <a:p>
          <a:endParaRPr lang="en-US"/>
        </a:p>
      </dgm:t>
    </dgm:pt>
    <dgm:pt modelId="{342E3745-BC83-43F2-A7A8-0B4D3163019A}">
      <dgm:prSet phldr="0"/>
      <dgm:spPr/>
      <dgm:t>
        <a:bodyPr/>
        <a:lstStyle/>
        <a:p>
          <a:pPr>
            <a:lnSpc>
              <a:spcPct val="100000"/>
            </a:lnSpc>
          </a:pPr>
          <a:r>
            <a:rPr lang="en-US" dirty="0">
              <a:latin typeface="Neue Haas Grotesk Text Pro"/>
            </a:rPr>
            <a:t>Model Building</a:t>
          </a:r>
        </a:p>
      </dgm:t>
    </dgm:pt>
    <dgm:pt modelId="{F495063A-188E-430F-BBAC-22B5BEE254D9}" type="parTrans" cxnId="{25676E4E-BC2B-45DA-ABD1-FB0B20BBCEB6}">
      <dgm:prSet/>
      <dgm:spPr/>
    </dgm:pt>
    <dgm:pt modelId="{0CEC8F47-81C5-4BF8-90A2-2C441D111535}" type="sibTrans" cxnId="{25676E4E-BC2B-45DA-ABD1-FB0B20BBCEB6}">
      <dgm:prSet/>
      <dgm:spPr/>
      <dgm:t>
        <a:bodyPr/>
        <a:lstStyle/>
        <a:p>
          <a:endParaRPr lang="en-US"/>
        </a:p>
      </dgm:t>
    </dgm:pt>
    <dgm:pt modelId="{9B63C682-B1EB-4F72-A291-6B84A7A6D515}">
      <dgm:prSet phldr="0"/>
      <dgm:spPr/>
      <dgm:t>
        <a:bodyPr/>
        <a:lstStyle/>
        <a:p>
          <a:pPr>
            <a:lnSpc>
              <a:spcPct val="100000"/>
            </a:lnSpc>
          </a:pPr>
          <a:r>
            <a:rPr lang="en-US" dirty="0">
              <a:latin typeface="Neue Haas Grotesk Text Pro"/>
            </a:rPr>
            <a:t>Model Tuning</a:t>
          </a:r>
        </a:p>
      </dgm:t>
    </dgm:pt>
    <dgm:pt modelId="{DCB2E09B-9687-4487-8B45-997AE6ECF3BB}" type="parTrans" cxnId="{AC85AD20-ABBC-4981-A234-F94C2913F04B}">
      <dgm:prSet/>
      <dgm:spPr/>
    </dgm:pt>
    <dgm:pt modelId="{DB9D0A2E-7D20-462F-8042-73136F98E494}" type="sibTrans" cxnId="{AC85AD20-ABBC-4981-A234-F94C2913F04B}">
      <dgm:prSet/>
      <dgm:spPr/>
      <dgm:t>
        <a:bodyPr/>
        <a:lstStyle/>
        <a:p>
          <a:endParaRPr lang="en-US"/>
        </a:p>
      </dgm:t>
    </dgm:pt>
    <dgm:pt modelId="{C345020D-3A65-47C1-9839-9D3B73BC915F}">
      <dgm:prSet phldr="0"/>
      <dgm:spPr/>
      <dgm:t>
        <a:bodyPr/>
        <a:lstStyle/>
        <a:p>
          <a:pPr>
            <a:lnSpc>
              <a:spcPct val="100000"/>
            </a:lnSpc>
          </a:pPr>
          <a:r>
            <a:rPr lang="en-US" dirty="0">
              <a:latin typeface="Neue Haas Grotesk Text Pro"/>
            </a:rPr>
            <a:t>Finalizing Best Model</a:t>
          </a:r>
        </a:p>
      </dgm:t>
    </dgm:pt>
    <dgm:pt modelId="{48DC0E86-32E4-4A52-892B-2DFC6FDAFEA4}" type="parTrans" cxnId="{F050B3C8-F6C7-4FF2-A33D-051ED3FBA6EF}">
      <dgm:prSet/>
      <dgm:spPr/>
    </dgm:pt>
    <dgm:pt modelId="{DD903458-322E-48AE-A413-5992BFB239AA}" type="sibTrans" cxnId="{F050B3C8-F6C7-4FF2-A33D-051ED3FBA6EF}">
      <dgm:prSet/>
      <dgm:spPr/>
      <dgm:t>
        <a:bodyPr/>
        <a:lstStyle/>
        <a:p>
          <a:endParaRPr lang="en-US"/>
        </a:p>
      </dgm:t>
    </dgm:pt>
    <dgm:pt modelId="{1581809D-1A36-46BD-B477-9111533769D0}">
      <dgm:prSet phldr="0"/>
      <dgm:spPr/>
      <dgm:t>
        <a:bodyPr/>
        <a:lstStyle/>
        <a:p>
          <a:pPr>
            <a:lnSpc>
              <a:spcPct val="100000"/>
            </a:lnSpc>
          </a:pPr>
          <a:r>
            <a:rPr lang="en-US" dirty="0">
              <a:latin typeface="Neue Haas Grotesk Text Pro"/>
            </a:rPr>
            <a:t>Conclusion</a:t>
          </a:r>
        </a:p>
      </dgm:t>
    </dgm:pt>
    <dgm:pt modelId="{65B029BE-AAFD-4F71-A2BE-C7BBAA12C6E3}" type="parTrans" cxnId="{317DE116-E30B-4C9A-92C2-5BA19D0DAE55}">
      <dgm:prSet/>
      <dgm:spPr/>
    </dgm:pt>
    <dgm:pt modelId="{73374B59-C330-4192-921B-6054152E4F9B}" type="sibTrans" cxnId="{317DE116-E30B-4C9A-92C2-5BA19D0DAE55}">
      <dgm:prSet/>
      <dgm:spPr/>
      <dgm:t>
        <a:bodyPr/>
        <a:lstStyle/>
        <a:p>
          <a:endParaRPr lang="en-US"/>
        </a:p>
      </dgm:t>
    </dgm:pt>
    <dgm:pt modelId="{026D29E1-38B3-4C5F-B13D-0E84788916C0}" type="pres">
      <dgm:prSet presAssocID="{8DBE6C51-6BA7-4980-B3BF-C9A27932CF05}" presName="root" presStyleCnt="0">
        <dgm:presLayoutVars>
          <dgm:dir/>
          <dgm:resizeHandles val="exact"/>
        </dgm:presLayoutVars>
      </dgm:prSet>
      <dgm:spPr/>
    </dgm:pt>
    <dgm:pt modelId="{73AB917C-85EB-4854-BFF8-1785A57C62EB}" type="pres">
      <dgm:prSet presAssocID="{4676A6D1-C6E9-47D7-B2A9-99EB515CDFC0}" presName="compNode" presStyleCnt="0"/>
      <dgm:spPr/>
    </dgm:pt>
    <dgm:pt modelId="{69B18046-3E00-4A67-BE29-0F34D3EC15D0}" type="pres">
      <dgm:prSet presAssocID="{4676A6D1-C6E9-47D7-B2A9-99EB515CDFC0}"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ist"/>
        </a:ext>
      </dgm:extLst>
    </dgm:pt>
    <dgm:pt modelId="{CC99E38D-8210-48D7-9CDB-A378C6365256}" type="pres">
      <dgm:prSet presAssocID="{4676A6D1-C6E9-47D7-B2A9-99EB515CDFC0}" presName="iconSpace" presStyleCnt="0"/>
      <dgm:spPr/>
    </dgm:pt>
    <dgm:pt modelId="{4D255CA9-132F-4E34-A92F-C81902B9263D}" type="pres">
      <dgm:prSet presAssocID="{4676A6D1-C6E9-47D7-B2A9-99EB515CDFC0}" presName="parTx" presStyleLbl="revTx" presStyleIdx="0" presStyleCnt="2">
        <dgm:presLayoutVars>
          <dgm:chMax val="0"/>
          <dgm:chPref val="0"/>
        </dgm:presLayoutVars>
      </dgm:prSet>
      <dgm:spPr/>
    </dgm:pt>
    <dgm:pt modelId="{5756C6E8-0497-45E6-B300-1763600AC4C2}" type="pres">
      <dgm:prSet presAssocID="{4676A6D1-C6E9-47D7-B2A9-99EB515CDFC0}" presName="txSpace" presStyleCnt="0"/>
      <dgm:spPr/>
    </dgm:pt>
    <dgm:pt modelId="{BF93E053-5CA1-48F4-A1FC-059F00C2E1FF}" type="pres">
      <dgm:prSet presAssocID="{4676A6D1-C6E9-47D7-B2A9-99EB515CDFC0}" presName="desTx" presStyleLbl="revTx" presStyleIdx="1" presStyleCnt="2">
        <dgm:presLayoutVars/>
      </dgm:prSet>
      <dgm:spPr/>
    </dgm:pt>
  </dgm:ptLst>
  <dgm:cxnLst>
    <dgm:cxn modelId="{77F76701-32D6-44A3-B4F6-96CE76C2B378}" type="presOf" srcId="{1AE172FA-0D3E-4C97-B33F-B7A0DC8E3C84}" destId="{BF93E053-5CA1-48F4-A1FC-059F00C2E1FF}" srcOrd="0" destOrd="1" presId="urn:microsoft.com/office/officeart/2018/2/layout/IconLabelDescriptionList"/>
    <dgm:cxn modelId="{E847B507-C69B-4AFA-B35F-3BD75A686094}" srcId="{4676A6D1-C6E9-47D7-B2A9-99EB515CDFC0}" destId="{3F0A5838-652E-4106-BB67-07B27E19E834}" srcOrd="3" destOrd="0" parTransId="{6E56776A-2D0E-42A3-AED9-DC352CD8F8CE}" sibTransId="{31E52761-6318-46C3-ACDD-1A53FE290D97}"/>
    <dgm:cxn modelId="{1957C408-285D-48C4-ADC7-82BDD2A7682D}" type="presOf" srcId="{CE0424CD-B699-43A1-88F0-9C832A89D74C}" destId="{BF93E053-5CA1-48F4-A1FC-059F00C2E1FF}" srcOrd="0" destOrd="0" presId="urn:microsoft.com/office/officeart/2018/2/layout/IconLabelDescriptionList"/>
    <dgm:cxn modelId="{F06EBD09-5237-4530-95E8-0F4C5E9294D7}" srcId="{4676A6D1-C6E9-47D7-B2A9-99EB515CDFC0}" destId="{EBB8E5ED-B555-4406-8E57-6A9CA09BF9B3}" srcOrd="4" destOrd="0" parTransId="{9206CDAD-A56B-4C7A-A574-561CD4D486EF}" sibTransId="{06D3A5F0-F66C-435E-BBBE-0404BA8B1050}"/>
    <dgm:cxn modelId="{12470512-C4F0-4FD5-94E6-26F11A8466F6}" type="presOf" srcId="{C345020D-3A65-47C1-9839-9D3B73BC915F}" destId="{BF93E053-5CA1-48F4-A1FC-059F00C2E1FF}" srcOrd="0" destOrd="8" presId="urn:microsoft.com/office/officeart/2018/2/layout/IconLabelDescriptionList"/>
    <dgm:cxn modelId="{DAB5A212-757E-4A63-9353-BFB992AE564A}" srcId="{4676A6D1-C6E9-47D7-B2A9-99EB515CDFC0}" destId="{CE0424CD-B699-43A1-88F0-9C832A89D74C}" srcOrd="0" destOrd="0" parTransId="{A5ECC4B1-73F5-453E-ABB5-3A6EB04F102E}" sibTransId="{0C68B8F9-0391-487F-87DB-48BF501BB76D}"/>
    <dgm:cxn modelId="{560C7A13-ECE1-4B07-BE3E-83436B70CE8A}" srcId="{4676A6D1-C6E9-47D7-B2A9-99EB515CDFC0}" destId="{CF9B7DA5-C0D5-410C-ABF8-83B68A32D0B7}" srcOrd="5" destOrd="0" parTransId="{4CB6303B-54CD-4174-90D4-571F9DF72AFE}" sibTransId="{088579A2-CCC8-4BB8-91FA-0BC7438D6A79}"/>
    <dgm:cxn modelId="{317DE116-E30B-4C9A-92C2-5BA19D0DAE55}" srcId="{4676A6D1-C6E9-47D7-B2A9-99EB515CDFC0}" destId="{1581809D-1A36-46BD-B477-9111533769D0}" srcOrd="9" destOrd="0" parTransId="{65B029BE-AAFD-4F71-A2BE-C7BBAA12C6E3}" sibTransId="{73374B59-C330-4192-921B-6054152E4F9B}"/>
    <dgm:cxn modelId="{AC85AD20-ABBC-4981-A234-F94C2913F04B}" srcId="{4676A6D1-C6E9-47D7-B2A9-99EB515CDFC0}" destId="{9B63C682-B1EB-4F72-A291-6B84A7A6D515}" srcOrd="7" destOrd="0" parTransId="{DCB2E09B-9687-4487-8B45-997AE6ECF3BB}" sibTransId="{DB9D0A2E-7D20-462F-8042-73136F98E494}"/>
    <dgm:cxn modelId="{91F80124-2EC0-43EA-9AED-0EEA9D1FF55E}" type="presOf" srcId="{4676A6D1-C6E9-47D7-B2A9-99EB515CDFC0}" destId="{4D255CA9-132F-4E34-A92F-C81902B9263D}" srcOrd="0" destOrd="0" presId="urn:microsoft.com/office/officeart/2018/2/layout/IconLabelDescriptionList"/>
    <dgm:cxn modelId="{D73BE25F-EB2E-421E-A989-5F7A1852B28F}" type="presOf" srcId="{8DBE6C51-6BA7-4980-B3BF-C9A27932CF05}" destId="{026D29E1-38B3-4C5F-B13D-0E84788916C0}" srcOrd="0" destOrd="0" presId="urn:microsoft.com/office/officeart/2018/2/layout/IconLabelDescriptionList"/>
    <dgm:cxn modelId="{25676E4E-BC2B-45DA-ABD1-FB0B20BBCEB6}" srcId="{4676A6D1-C6E9-47D7-B2A9-99EB515CDFC0}" destId="{342E3745-BC83-43F2-A7A8-0B4D3163019A}" srcOrd="6" destOrd="0" parTransId="{F495063A-188E-430F-BBAC-22B5BEE254D9}" sibTransId="{0CEC8F47-81C5-4BF8-90A2-2C441D111535}"/>
    <dgm:cxn modelId="{2558A475-B1D3-4D65-B412-AA91D8E89097}" srcId="{4676A6D1-C6E9-47D7-B2A9-99EB515CDFC0}" destId="{1AE172FA-0D3E-4C97-B33F-B7A0DC8E3C84}" srcOrd="1" destOrd="0" parTransId="{687DB23C-ECFA-4CAE-B883-07C58232F569}" sibTransId="{9413835F-8E06-43AC-B870-C8A95653B949}"/>
    <dgm:cxn modelId="{3F31EC75-83FE-4402-AB98-839557D75E99}" type="presOf" srcId="{9B63C682-B1EB-4F72-A291-6B84A7A6D515}" destId="{BF93E053-5CA1-48F4-A1FC-059F00C2E1FF}" srcOrd="0" destOrd="7" presId="urn:microsoft.com/office/officeart/2018/2/layout/IconLabelDescriptionList"/>
    <dgm:cxn modelId="{5CD2267E-2CE7-4E58-B9BB-D3E44E315868}" type="presOf" srcId="{EBB8E5ED-B555-4406-8E57-6A9CA09BF9B3}" destId="{BF93E053-5CA1-48F4-A1FC-059F00C2E1FF}" srcOrd="0" destOrd="4" presId="urn:microsoft.com/office/officeart/2018/2/layout/IconLabelDescriptionList"/>
    <dgm:cxn modelId="{98546F8F-37CD-4A49-9010-072615FC0BEE}" type="presOf" srcId="{342E3745-BC83-43F2-A7A8-0B4D3163019A}" destId="{BF93E053-5CA1-48F4-A1FC-059F00C2E1FF}" srcOrd="0" destOrd="6" presId="urn:microsoft.com/office/officeart/2018/2/layout/IconLabelDescriptionList"/>
    <dgm:cxn modelId="{5063E8A5-2E83-4440-A53D-4B3DFBE4F6A6}" srcId="{4676A6D1-C6E9-47D7-B2A9-99EB515CDFC0}" destId="{19F50D31-27D3-4449-8109-2A6EE247333F}" srcOrd="2" destOrd="0" parTransId="{F99E7DF1-5D0C-4788-8FDB-91AA63E3D422}" sibTransId="{9BE2254F-24E3-494F-BDAD-8670191FFC83}"/>
    <dgm:cxn modelId="{342CF4A8-47D8-447B-BE3A-5C7F757F7571}" type="presOf" srcId="{CF9B7DA5-C0D5-410C-ABF8-83B68A32D0B7}" destId="{BF93E053-5CA1-48F4-A1FC-059F00C2E1FF}" srcOrd="0" destOrd="5" presId="urn:microsoft.com/office/officeart/2018/2/layout/IconLabelDescriptionList"/>
    <dgm:cxn modelId="{F050B3C8-F6C7-4FF2-A33D-051ED3FBA6EF}" srcId="{4676A6D1-C6E9-47D7-B2A9-99EB515CDFC0}" destId="{C345020D-3A65-47C1-9839-9D3B73BC915F}" srcOrd="8" destOrd="0" parTransId="{48DC0E86-32E4-4A52-892B-2DFC6FDAFEA4}" sibTransId="{DD903458-322E-48AE-A413-5992BFB239AA}"/>
    <dgm:cxn modelId="{92DD43D6-F3E8-4F73-AE0F-FB7082CEEED9}" type="presOf" srcId="{1581809D-1A36-46BD-B477-9111533769D0}" destId="{BF93E053-5CA1-48F4-A1FC-059F00C2E1FF}" srcOrd="0" destOrd="9" presId="urn:microsoft.com/office/officeart/2018/2/layout/IconLabelDescriptionList"/>
    <dgm:cxn modelId="{09AC6BDC-6162-4863-9AD7-72AA0A600AB1}" type="presOf" srcId="{3F0A5838-652E-4106-BB67-07B27E19E834}" destId="{BF93E053-5CA1-48F4-A1FC-059F00C2E1FF}" srcOrd="0" destOrd="3" presId="urn:microsoft.com/office/officeart/2018/2/layout/IconLabelDescriptionList"/>
    <dgm:cxn modelId="{C71EC1E9-8EF8-4E3C-840A-061586C4EFBC}" type="presOf" srcId="{19F50D31-27D3-4449-8109-2A6EE247333F}" destId="{BF93E053-5CA1-48F4-A1FC-059F00C2E1FF}" srcOrd="0" destOrd="2" presId="urn:microsoft.com/office/officeart/2018/2/layout/IconLabelDescriptionList"/>
    <dgm:cxn modelId="{E3A4F1F7-3065-4B10-9C2B-BA73019157DC}" srcId="{8DBE6C51-6BA7-4980-B3BF-C9A27932CF05}" destId="{4676A6D1-C6E9-47D7-B2A9-99EB515CDFC0}" srcOrd="0" destOrd="0" parTransId="{E6A5E433-A9D7-419A-9154-0DF92CCBE8D0}" sibTransId="{1BD6BDF8-699F-4B68-A114-36B5D2CFFB06}"/>
    <dgm:cxn modelId="{1B476E5E-10FA-4F30-A312-7D02873EAAE9}" type="presParOf" srcId="{026D29E1-38B3-4C5F-B13D-0E84788916C0}" destId="{73AB917C-85EB-4854-BFF8-1785A57C62EB}" srcOrd="0" destOrd="0" presId="urn:microsoft.com/office/officeart/2018/2/layout/IconLabelDescriptionList"/>
    <dgm:cxn modelId="{7BB0230B-ADBA-4E30-BCEB-29767A1EADCF}" type="presParOf" srcId="{73AB917C-85EB-4854-BFF8-1785A57C62EB}" destId="{69B18046-3E00-4A67-BE29-0F34D3EC15D0}" srcOrd="0" destOrd="0" presId="urn:microsoft.com/office/officeart/2018/2/layout/IconLabelDescriptionList"/>
    <dgm:cxn modelId="{D01BE7DF-3E69-416B-8D0D-64A8EE0A33B3}" type="presParOf" srcId="{73AB917C-85EB-4854-BFF8-1785A57C62EB}" destId="{CC99E38D-8210-48D7-9CDB-A378C6365256}" srcOrd="1" destOrd="0" presId="urn:microsoft.com/office/officeart/2018/2/layout/IconLabelDescriptionList"/>
    <dgm:cxn modelId="{9045DE1C-5E84-4885-9151-04DB69B72E25}" type="presParOf" srcId="{73AB917C-85EB-4854-BFF8-1785A57C62EB}" destId="{4D255CA9-132F-4E34-A92F-C81902B9263D}" srcOrd="2" destOrd="0" presId="urn:microsoft.com/office/officeart/2018/2/layout/IconLabelDescriptionList"/>
    <dgm:cxn modelId="{AF14A020-58BD-49A6-BC0C-21ED00D1BEEF}" type="presParOf" srcId="{73AB917C-85EB-4854-BFF8-1785A57C62EB}" destId="{5756C6E8-0497-45E6-B300-1763600AC4C2}" srcOrd="3" destOrd="0" presId="urn:microsoft.com/office/officeart/2018/2/layout/IconLabelDescriptionList"/>
    <dgm:cxn modelId="{E93465D8-1498-43AF-8A77-5B83F38EC51F}" type="presParOf" srcId="{73AB917C-85EB-4854-BFF8-1785A57C62EB}" destId="{BF93E053-5CA1-48F4-A1FC-059F00C2E1FF}" srcOrd="4" destOrd="0" presId="urn:microsoft.com/office/officeart/2018/2/layout/IconLabelDescription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08A61B0-20FA-4E4F-9500-254CC4D25DD6}" type="doc">
      <dgm:prSet loTypeId="urn:microsoft.com/office/officeart/2005/8/layout/default" loCatId="list" qsTypeId="urn:microsoft.com/office/officeart/2005/8/quickstyle/simple1" qsCatId="simple" csTypeId="urn:microsoft.com/office/officeart/2005/8/colors/colorful5" csCatId="colorful"/>
      <dgm:spPr/>
      <dgm:t>
        <a:bodyPr/>
        <a:lstStyle/>
        <a:p>
          <a:endParaRPr lang="en-US"/>
        </a:p>
      </dgm:t>
    </dgm:pt>
    <dgm:pt modelId="{EB1D52C5-8A46-412A-BE94-7509F6DFCBB6}">
      <dgm:prSet/>
      <dgm:spPr/>
      <dgm:t>
        <a:bodyPr/>
        <a:lstStyle/>
        <a:p>
          <a:r>
            <a:rPr lang="en-US"/>
            <a:t>Data contains 1460 entries each having 81 variables (Split in train and test).</a:t>
          </a:r>
        </a:p>
      </dgm:t>
    </dgm:pt>
    <dgm:pt modelId="{BD8E3B50-397B-4933-9626-BC1400A3668A}" type="parTrans" cxnId="{A898195A-E060-42C4-B5A5-E98FFB2BD02E}">
      <dgm:prSet/>
      <dgm:spPr/>
      <dgm:t>
        <a:bodyPr/>
        <a:lstStyle/>
        <a:p>
          <a:endParaRPr lang="en-US"/>
        </a:p>
      </dgm:t>
    </dgm:pt>
    <dgm:pt modelId="{BE64C58D-23AC-49CF-9D09-892D683C69D0}" type="sibTrans" cxnId="{A898195A-E060-42C4-B5A5-E98FFB2BD02E}">
      <dgm:prSet/>
      <dgm:spPr/>
      <dgm:t>
        <a:bodyPr/>
        <a:lstStyle/>
        <a:p>
          <a:endParaRPr lang="en-US"/>
        </a:p>
      </dgm:t>
    </dgm:pt>
    <dgm:pt modelId="{025DE22C-2B2A-4E70-87D5-7AAA5875D26E}">
      <dgm:prSet/>
      <dgm:spPr/>
      <dgm:t>
        <a:bodyPr/>
        <a:lstStyle/>
        <a:p>
          <a:r>
            <a:rPr lang="en-US"/>
            <a:t>Data contains Null value.</a:t>
          </a:r>
        </a:p>
      </dgm:t>
    </dgm:pt>
    <dgm:pt modelId="{94C962D7-5FD2-4560-94B5-2F4A236B5A75}" type="parTrans" cxnId="{74C859FF-0DF3-4048-B4C9-37D7FF523EA7}">
      <dgm:prSet/>
      <dgm:spPr/>
      <dgm:t>
        <a:bodyPr/>
        <a:lstStyle/>
        <a:p>
          <a:endParaRPr lang="en-US"/>
        </a:p>
      </dgm:t>
    </dgm:pt>
    <dgm:pt modelId="{D6FDE520-3930-400E-A007-BF09F038B9E9}" type="sibTrans" cxnId="{74C859FF-0DF3-4048-B4C9-37D7FF523EA7}">
      <dgm:prSet/>
      <dgm:spPr/>
      <dgm:t>
        <a:bodyPr/>
        <a:lstStyle/>
        <a:p>
          <a:endParaRPr lang="en-US"/>
        </a:p>
      </dgm:t>
    </dgm:pt>
    <dgm:pt modelId="{08F6517E-1C95-452D-9690-93BA61959948}">
      <dgm:prSet/>
      <dgm:spPr/>
      <dgm:t>
        <a:bodyPr/>
        <a:lstStyle/>
        <a:p>
          <a:r>
            <a:rPr lang="en-US"/>
            <a:t>Extensive EDA has to be performed to gain relationships of important variable and price.</a:t>
          </a:r>
        </a:p>
      </dgm:t>
    </dgm:pt>
    <dgm:pt modelId="{8F544A65-E8DB-4868-89E2-550F37CCC923}" type="parTrans" cxnId="{FF65E2EB-CFCF-4F65-883D-CA3254752FF2}">
      <dgm:prSet/>
      <dgm:spPr/>
      <dgm:t>
        <a:bodyPr/>
        <a:lstStyle/>
        <a:p>
          <a:endParaRPr lang="en-US"/>
        </a:p>
      </dgm:t>
    </dgm:pt>
    <dgm:pt modelId="{17C8A708-27ED-400C-BB72-025ABC3E9E04}" type="sibTrans" cxnId="{FF65E2EB-CFCF-4F65-883D-CA3254752FF2}">
      <dgm:prSet/>
      <dgm:spPr/>
      <dgm:t>
        <a:bodyPr/>
        <a:lstStyle/>
        <a:p>
          <a:endParaRPr lang="en-US"/>
        </a:p>
      </dgm:t>
    </dgm:pt>
    <dgm:pt modelId="{30851E60-7D73-49B9-B81D-E75BC8FBBE26}">
      <dgm:prSet/>
      <dgm:spPr/>
      <dgm:t>
        <a:bodyPr/>
        <a:lstStyle/>
        <a:p>
          <a:r>
            <a:rPr lang="en-US"/>
            <a:t>Data contains numerical, categorical.</a:t>
          </a:r>
        </a:p>
      </dgm:t>
    </dgm:pt>
    <dgm:pt modelId="{9638D48A-D2A5-4C40-AF78-14EC17080E23}" type="parTrans" cxnId="{B92D7611-087A-424D-AE92-81155F9EC41F}">
      <dgm:prSet/>
      <dgm:spPr/>
      <dgm:t>
        <a:bodyPr/>
        <a:lstStyle/>
        <a:p>
          <a:endParaRPr lang="en-US"/>
        </a:p>
      </dgm:t>
    </dgm:pt>
    <dgm:pt modelId="{09DC1FE3-7915-4D67-8A04-0BC98DAD1AB4}" type="sibTrans" cxnId="{B92D7611-087A-424D-AE92-81155F9EC41F}">
      <dgm:prSet/>
      <dgm:spPr/>
      <dgm:t>
        <a:bodyPr/>
        <a:lstStyle/>
        <a:p>
          <a:endParaRPr lang="en-US"/>
        </a:p>
      </dgm:t>
    </dgm:pt>
    <dgm:pt modelId="{07C9370B-A069-46EC-BD12-5D1668F6D7A9}">
      <dgm:prSet/>
      <dgm:spPr/>
      <dgm:t>
        <a:bodyPr/>
        <a:lstStyle/>
        <a:p>
          <a:r>
            <a:rPr lang="en-US"/>
            <a:t>Features are both left or right skewed which need to be treated to remove the skewness, we've used power transformation to deal with it.</a:t>
          </a:r>
        </a:p>
      </dgm:t>
    </dgm:pt>
    <dgm:pt modelId="{0BE9CAF6-87E0-4D36-9CA5-05BC4FB0271E}" type="parTrans" cxnId="{F564719A-6FCE-4582-B5C3-326B14DB21AB}">
      <dgm:prSet/>
      <dgm:spPr/>
      <dgm:t>
        <a:bodyPr/>
        <a:lstStyle/>
        <a:p>
          <a:endParaRPr lang="en-US"/>
        </a:p>
      </dgm:t>
    </dgm:pt>
    <dgm:pt modelId="{3CBDD9AE-D276-4135-85DC-3D7ED88862F2}" type="sibTrans" cxnId="{F564719A-6FCE-4582-B5C3-326B14DB21AB}">
      <dgm:prSet/>
      <dgm:spPr/>
      <dgm:t>
        <a:bodyPr/>
        <a:lstStyle/>
        <a:p>
          <a:endParaRPr lang="en-US"/>
        </a:p>
      </dgm:t>
    </dgm:pt>
    <dgm:pt modelId="{A3AA9C46-6626-4BBC-98F0-A73DCABC2BA6}">
      <dgm:prSet/>
      <dgm:spPr/>
      <dgm:t>
        <a:bodyPr/>
        <a:lstStyle/>
        <a:p>
          <a:r>
            <a:rPr lang="en-US"/>
            <a:t>There are missing or null values which need to be treated, most of the null values are NA or 0 and the remaining values are treated with Mean or Mode.</a:t>
          </a:r>
        </a:p>
      </dgm:t>
    </dgm:pt>
    <dgm:pt modelId="{CEE93909-1357-4D4C-94B4-3A6B1F20C586}" type="parTrans" cxnId="{A6E7959F-4B15-4BB3-AB7E-7454EE841B7F}">
      <dgm:prSet/>
      <dgm:spPr/>
      <dgm:t>
        <a:bodyPr/>
        <a:lstStyle/>
        <a:p>
          <a:endParaRPr lang="en-US"/>
        </a:p>
      </dgm:t>
    </dgm:pt>
    <dgm:pt modelId="{5DE23CB1-7377-45C0-AE26-ADE35871A857}" type="sibTrans" cxnId="{A6E7959F-4B15-4BB3-AB7E-7454EE841B7F}">
      <dgm:prSet/>
      <dgm:spPr/>
      <dgm:t>
        <a:bodyPr/>
        <a:lstStyle/>
        <a:p>
          <a:endParaRPr lang="en-US"/>
        </a:p>
      </dgm:t>
    </dgm:pt>
    <dgm:pt modelId="{C18840A2-A74D-4054-988A-A75BAB2B565A}">
      <dgm:prSet/>
      <dgm:spPr/>
      <dgm:t>
        <a:bodyPr/>
        <a:lstStyle/>
        <a:p>
          <a:r>
            <a:rPr lang="en-US"/>
            <a:t>There are certain outliers present in the dataset which need to be treated, we've used IQR method.</a:t>
          </a:r>
        </a:p>
      </dgm:t>
    </dgm:pt>
    <dgm:pt modelId="{6F795DBC-F3FB-4AD7-95E9-E2F61C8DD672}" type="parTrans" cxnId="{1D722ABF-227E-4A2A-8D7C-98ED901B8C9B}">
      <dgm:prSet/>
      <dgm:spPr/>
      <dgm:t>
        <a:bodyPr/>
        <a:lstStyle/>
        <a:p>
          <a:endParaRPr lang="en-US"/>
        </a:p>
      </dgm:t>
    </dgm:pt>
    <dgm:pt modelId="{07840826-018F-468E-80D6-4DDBE95FE0D1}" type="sibTrans" cxnId="{1D722ABF-227E-4A2A-8D7C-98ED901B8C9B}">
      <dgm:prSet/>
      <dgm:spPr/>
      <dgm:t>
        <a:bodyPr/>
        <a:lstStyle/>
        <a:p>
          <a:endParaRPr lang="en-US"/>
        </a:p>
      </dgm:t>
    </dgm:pt>
    <dgm:pt modelId="{1C013D8E-FDD8-4829-A2B7-D685EC6BD92E}" type="pres">
      <dgm:prSet presAssocID="{508A61B0-20FA-4E4F-9500-254CC4D25DD6}" presName="diagram" presStyleCnt="0">
        <dgm:presLayoutVars>
          <dgm:dir/>
          <dgm:resizeHandles val="exact"/>
        </dgm:presLayoutVars>
      </dgm:prSet>
      <dgm:spPr/>
    </dgm:pt>
    <dgm:pt modelId="{D9EC07D1-70CD-4C52-95D0-A3EB1BD7BD69}" type="pres">
      <dgm:prSet presAssocID="{EB1D52C5-8A46-412A-BE94-7509F6DFCBB6}" presName="node" presStyleLbl="node1" presStyleIdx="0" presStyleCnt="7">
        <dgm:presLayoutVars>
          <dgm:bulletEnabled val="1"/>
        </dgm:presLayoutVars>
      </dgm:prSet>
      <dgm:spPr/>
    </dgm:pt>
    <dgm:pt modelId="{388791CC-7E06-4F77-A482-6F8225163053}" type="pres">
      <dgm:prSet presAssocID="{BE64C58D-23AC-49CF-9D09-892D683C69D0}" presName="sibTrans" presStyleCnt="0"/>
      <dgm:spPr/>
    </dgm:pt>
    <dgm:pt modelId="{34A3C2C6-96C2-4772-8E35-C12763F48F0C}" type="pres">
      <dgm:prSet presAssocID="{025DE22C-2B2A-4E70-87D5-7AAA5875D26E}" presName="node" presStyleLbl="node1" presStyleIdx="1" presStyleCnt="7">
        <dgm:presLayoutVars>
          <dgm:bulletEnabled val="1"/>
        </dgm:presLayoutVars>
      </dgm:prSet>
      <dgm:spPr/>
    </dgm:pt>
    <dgm:pt modelId="{F0A4B8BD-62B3-418B-9FA0-D8D27BF40283}" type="pres">
      <dgm:prSet presAssocID="{D6FDE520-3930-400E-A007-BF09F038B9E9}" presName="sibTrans" presStyleCnt="0"/>
      <dgm:spPr/>
    </dgm:pt>
    <dgm:pt modelId="{A4E65938-1AD8-421D-B771-87A82FBC9B55}" type="pres">
      <dgm:prSet presAssocID="{08F6517E-1C95-452D-9690-93BA61959948}" presName="node" presStyleLbl="node1" presStyleIdx="2" presStyleCnt="7">
        <dgm:presLayoutVars>
          <dgm:bulletEnabled val="1"/>
        </dgm:presLayoutVars>
      </dgm:prSet>
      <dgm:spPr/>
    </dgm:pt>
    <dgm:pt modelId="{499DA0A8-10AA-4A46-9877-C322E210743A}" type="pres">
      <dgm:prSet presAssocID="{17C8A708-27ED-400C-BB72-025ABC3E9E04}" presName="sibTrans" presStyleCnt="0"/>
      <dgm:spPr/>
    </dgm:pt>
    <dgm:pt modelId="{7A1AAF06-672C-4A06-A07A-2785464C670E}" type="pres">
      <dgm:prSet presAssocID="{30851E60-7D73-49B9-B81D-E75BC8FBBE26}" presName="node" presStyleLbl="node1" presStyleIdx="3" presStyleCnt="7">
        <dgm:presLayoutVars>
          <dgm:bulletEnabled val="1"/>
        </dgm:presLayoutVars>
      </dgm:prSet>
      <dgm:spPr/>
    </dgm:pt>
    <dgm:pt modelId="{BFBA77A1-09C1-4832-A846-DC66D02D8077}" type="pres">
      <dgm:prSet presAssocID="{09DC1FE3-7915-4D67-8A04-0BC98DAD1AB4}" presName="sibTrans" presStyleCnt="0"/>
      <dgm:spPr/>
    </dgm:pt>
    <dgm:pt modelId="{29168C73-F96D-4208-8E40-E044E2BB5E3C}" type="pres">
      <dgm:prSet presAssocID="{07C9370B-A069-46EC-BD12-5D1668F6D7A9}" presName="node" presStyleLbl="node1" presStyleIdx="4" presStyleCnt="7">
        <dgm:presLayoutVars>
          <dgm:bulletEnabled val="1"/>
        </dgm:presLayoutVars>
      </dgm:prSet>
      <dgm:spPr/>
    </dgm:pt>
    <dgm:pt modelId="{1CD30E7F-86AC-403D-BB44-1E40EB8AB895}" type="pres">
      <dgm:prSet presAssocID="{3CBDD9AE-D276-4135-85DC-3D7ED88862F2}" presName="sibTrans" presStyleCnt="0"/>
      <dgm:spPr/>
    </dgm:pt>
    <dgm:pt modelId="{D1916ED2-9402-4CA6-9AD0-7B00487394BF}" type="pres">
      <dgm:prSet presAssocID="{A3AA9C46-6626-4BBC-98F0-A73DCABC2BA6}" presName="node" presStyleLbl="node1" presStyleIdx="5" presStyleCnt="7">
        <dgm:presLayoutVars>
          <dgm:bulletEnabled val="1"/>
        </dgm:presLayoutVars>
      </dgm:prSet>
      <dgm:spPr/>
    </dgm:pt>
    <dgm:pt modelId="{A906B5E4-9586-43AC-A1CC-14E2F01860FD}" type="pres">
      <dgm:prSet presAssocID="{5DE23CB1-7377-45C0-AE26-ADE35871A857}" presName="sibTrans" presStyleCnt="0"/>
      <dgm:spPr/>
    </dgm:pt>
    <dgm:pt modelId="{A5F807AD-4D0E-4225-AD84-1F55A8510443}" type="pres">
      <dgm:prSet presAssocID="{C18840A2-A74D-4054-988A-A75BAB2B565A}" presName="node" presStyleLbl="node1" presStyleIdx="6" presStyleCnt="7">
        <dgm:presLayoutVars>
          <dgm:bulletEnabled val="1"/>
        </dgm:presLayoutVars>
      </dgm:prSet>
      <dgm:spPr/>
    </dgm:pt>
  </dgm:ptLst>
  <dgm:cxnLst>
    <dgm:cxn modelId="{B92D7611-087A-424D-AE92-81155F9EC41F}" srcId="{508A61B0-20FA-4E4F-9500-254CC4D25DD6}" destId="{30851E60-7D73-49B9-B81D-E75BC8FBBE26}" srcOrd="3" destOrd="0" parTransId="{9638D48A-D2A5-4C40-AF78-14EC17080E23}" sibTransId="{09DC1FE3-7915-4D67-8A04-0BC98DAD1AB4}"/>
    <dgm:cxn modelId="{B068771F-7248-43F8-8653-D1136DDBD8DB}" type="presOf" srcId="{025DE22C-2B2A-4E70-87D5-7AAA5875D26E}" destId="{34A3C2C6-96C2-4772-8E35-C12763F48F0C}" srcOrd="0" destOrd="0" presId="urn:microsoft.com/office/officeart/2005/8/layout/default"/>
    <dgm:cxn modelId="{68B05C34-66AA-41A8-A155-9318BE92E6E9}" type="presOf" srcId="{EB1D52C5-8A46-412A-BE94-7509F6DFCBB6}" destId="{D9EC07D1-70CD-4C52-95D0-A3EB1BD7BD69}" srcOrd="0" destOrd="0" presId="urn:microsoft.com/office/officeart/2005/8/layout/default"/>
    <dgm:cxn modelId="{5B9AA96A-6758-44D3-89AE-DBBEB4B2822C}" type="presOf" srcId="{A3AA9C46-6626-4BBC-98F0-A73DCABC2BA6}" destId="{D1916ED2-9402-4CA6-9AD0-7B00487394BF}" srcOrd="0" destOrd="0" presId="urn:microsoft.com/office/officeart/2005/8/layout/default"/>
    <dgm:cxn modelId="{A898195A-E060-42C4-B5A5-E98FFB2BD02E}" srcId="{508A61B0-20FA-4E4F-9500-254CC4D25DD6}" destId="{EB1D52C5-8A46-412A-BE94-7509F6DFCBB6}" srcOrd="0" destOrd="0" parTransId="{BD8E3B50-397B-4933-9626-BC1400A3668A}" sibTransId="{BE64C58D-23AC-49CF-9D09-892D683C69D0}"/>
    <dgm:cxn modelId="{0B130183-F4F2-4301-95C8-8B8820D1677B}" type="presOf" srcId="{07C9370B-A069-46EC-BD12-5D1668F6D7A9}" destId="{29168C73-F96D-4208-8E40-E044E2BB5E3C}" srcOrd="0" destOrd="0" presId="urn:microsoft.com/office/officeart/2005/8/layout/default"/>
    <dgm:cxn modelId="{16090988-21AE-4186-9874-EE2B3774CBD1}" type="presOf" srcId="{C18840A2-A74D-4054-988A-A75BAB2B565A}" destId="{A5F807AD-4D0E-4225-AD84-1F55A8510443}" srcOrd="0" destOrd="0" presId="urn:microsoft.com/office/officeart/2005/8/layout/default"/>
    <dgm:cxn modelId="{CD044989-B3F8-47BE-91BA-380BA7ABF621}" type="presOf" srcId="{08F6517E-1C95-452D-9690-93BA61959948}" destId="{A4E65938-1AD8-421D-B771-87A82FBC9B55}" srcOrd="0" destOrd="0" presId="urn:microsoft.com/office/officeart/2005/8/layout/default"/>
    <dgm:cxn modelId="{B4DBC78B-7021-4A15-AF12-CD19342B4E0F}" type="presOf" srcId="{508A61B0-20FA-4E4F-9500-254CC4D25DD6}" destId="{1C013D8E-FDD8-4829-A2B7-D685EC6BD92E}" srcOrd="0" destOrd="0" presId="urn:microsoft.com/office/officeart/2005/8/layout/default"/>
    <dgm:cxn modelId="{DDC4D995-2647-4891-BBDE-3A8049EE775E}" type="presOf" srcId="{30851E60-7D73-49B9-B81D-E75BC8FBBE26}" destId="{7A1AAF06-672C-4A06-A07A-2785464C670E}" srcOrd="0" destOrd="0" presId="urn:microsoft.com/office/officeart/2005/8/layout/default"/>
    <dgm:cxn modelId="{F564719A-6FCE-4582-B5C3-326B14DB21AB}" srcId="{508A61B0-20FA-4E4F-9500-254CC4D25DD6}" destId="{07C9370B-A069-46EC-BD12-5D1668F6D7A9}" srcOrd="4" destOrd="0" parTransId="{0BE9CAF6-87E0-4D36-9CA5-05BC4FB0271E}" sibTransId="{3CBDD9AE-D276-4135-85DC-3D7ED88862F2}"/>
    <dgm:cxn modelId="{A6E7959F-4B15-4BB3-AB7E-7454EE841B7F}" srcId="{508A61B0-20FA-4E4F-9500-254CC4D25DD6}" destId="{A3AA9C46-6626-4BBC-98F0-A73DCABC2BA6}" srcOrd="5" destOrd="0" parTransId="{CEE93909-1357-4D4C-94B4-3A6B1F20C586}" sibTransId="{5DE23CB1-7377-45C0-AE26-ADE35871A857}"/>
    <dgm:cxn modelId="{1D722ABF-227E-4A2A-8D7C-98ED901B8C9B}" srcId="{508A61B0-20FA-4E4F-9500-254CC4D25DD6}" destId="{C18840A2-A74D-4054-988A-A75BAB2B565A}" srcOrd="6" destOrd="0" parTransId="{6F795DBC-F3FB-4AD7-95E9-E2F61C8DD672}" sibTransId="{07840826-018F-468E-80D6-4DDBE95FE0D1}"/>
    <dgm:cxn modelId="{FF65E2EB-CFCF-4F65-883D-CA3254752FF2}" srcId="{508A61B0-20FA-4E4F-9500-254CC4D25DD6}" destId="{08F6517E-1C95-452D-9690-93BA61959948}" srcOrd="2" destOrd="0" parTransId="{8F544A65-E8DB-4868-89E2-550F37CCC923}" sibTransId="{17C8A708-27ED-400C-BB72-025ABC3E9E04}"/>
    <dgm:cxn modelId="{74C859FF-0DF3-4048-B4C9-37D7FF523EA7}" srcId="{508A61B0-20FA-4E4F-9500-254CC4D25DD6}" destId="{025DE22C-2B2A-4E70-87D5-7AAA5875D26E}" srcOrd="1" destOrd="0" parTransId="{94C962D7-5FD2-4560-94B5-2F4A236B5A75}" sibTransId="{D6FDE520-3930-400E-A007-BF09F038B9E9}"/>
    <dgm:cxn modelId="{37D40AD9-C430-4520-897C-E9FA1CEA36AA}" type="presParOf" srcId="{1C013D8E-FDD8-4829-A2B7-D685EC6BD92E}" destId="{D9EC07D1-70CD-4C52-95D0-A3EB1BD7BD69}" srcOrd="0" destOrd="0" presId="urn:microsoft.com/office/officeart/2005/8/layout/default"/>
    <dgm:cxn modelId="{CA145F50-DFBA-447D-9062-9A975500D6C1}" type="presParOf" srcId="{1C013D8E-FDD8-4829-A2B7-D685EC6BD92E}" destId="{388791CC-7E06-4F77-A482-6F8225163053}" srcOrd="1" destOrd="0" presId="urn:microsoft.com/office/officeart/2005/8/layout/default"/>
    <dgm:cxn modelId="{9AD0F560-1517-4FE3-A4C2-9AE7C05733CB}" type="presParOf" srcId="{1C013D8E-FDD8-4829-A2B7-D685EC6BD92E}" destId="{34A3C2C6-96C2-4772-8E35-C12763F48F0C}" srcOrd="2" destOrd="0" presId="urn:microsoft.com/office/officeart/2005/8/layout/default"/>
    <dgm:cxn modelId="{F59C7F81-9DE4-47B6-A02E-552201738746}" type="presParOf" srcId="{1C013D8E-FDD8-4829-A2B7-D685EC6BD92E}" destId="{F0A4B8BD-62B3-418B-9FA0-D8D27BF40283}" srcOrd="3" destOrd="0" presId="urn:microsoft.com/office/officeart/2005/8/layout/default"/>
    <dgm:cxn modelId="{76CE60EC-8F86-4A16-83ED-8F10F0E9F8D4}" type="presParOf" srcId="{1C013D8E-FDD8-4829-A2B7-D685EC6BD92E}" destId="{A4E65938-1AD8-421D-B771-87A82FBC9B55}" srcOrd="4" destOrd="0" presId="urn:microsoft.com/office/officeart/2005/8/layout/default"/>
    <dgm:cxn modelId="{471CE295-9300-4975-8A53-6BD7E3805846}" type="presParOf" srcId="{1C013D8E-FDD8-4829-A2B7-D685EC6BD92E}" destId="{499DA0A8-10AA-4A46-9877-C322E210743A}" srcOrd="5" destOrd="0" presId="urn:microsoft.com/office/officeart/2005/8/layout/default"/>
    <dgm:cxn modelId="{78B9ED41-D9C6-4BA4-92A3-8ADB26139B55}" type="presParOf" srcId="{1C013D8E-FDD8-4829-A2B7-D685EC6BD92E}" destId="{7A1AAF06-672C-4A06-A07A-2785464C670E}" srcOrd="6" destOrd="0" presId="urn:microsoft.com/office/officeart/2005/8/layout/default"/>
    <dgm:cxn modelId="{424E46EF-BE1A-45F2-A06E-ED493EE3C646}" type="presParOf" srcId="{1C013D8E-FDD8-4829-A2B7-D685EC6BD92E}" destId="{BFBA77A1-09C1-4832-A846-DC66D02D8077}" srcOrd="7" destOrd="0" presId="urn:microsoft.com/office/officeart/2005/8/layout/default"/>
    <dgm:cxn modelId="{0749107C-DBA0-4745-9BB6-C02132629C1F}" type="presParOf" srcId="{1C013D8E-FDD8-4829-A2B7-D685EC6BD92E}" destId="{29168C73-F96D-4208-8E40-E044E2BB5E3C}" srcOrd="8" destOrd="0" presId="urn:microsoft.com/office/officeart/2005/8/layout/default"/>
    <dgm:cxn modelId="{336DA3C3-762C-4968-8C8D-D5D9D8959238}" type="presParOf" srcId="{1C013D8E-FDD8-4829-A2B7-D685EC6BD92E}" destId="{1CD30E7F-86AC-403D-BB44-1E40EB8AB895}" srcOrd="9" destOrd="0" presId="urn:microsoft.com/office/officeart/2005/8/layout/default"/>
    <dgm:cxn modelId="{711E9974-37D0-497C-A821-3A6AEB653A0A}" type="presParOf" srcId="{1C013D8E-FDD8-4829-A2B7-D685EC6BD92E}" destId="{D1916ED2-9402-4CA6-9AD0-7B00487394BF}" srcOrd="10" destOrd="0" presId="urn:microsoft.com/office/officeart/2005/8/layout/default"/>
    <dgm:cxn modelId="{A8EB577C-98CA-4319-B610-F5E8362CC00C}" type="presParOf" srcId="{1C013D8E-FDD8-4829-A2B7-D685EC6BD92E}" destId="{A906B5E4-9586-43AC-A1CC-14E2F01860FD}" srcOrd="11" destOrd="0" presId="urn:microsoft.com/office/officeart/2005/8/layout/default"/>
    <dgm:cxn modelId="{D099E778-89DC-475D-812E-1F798FDE8584}" type="presParOf" srcId="{1C013D8E-FDD8-4829-A2B7-D685EC6BD92E}" destId="{A5F807AD-4D0E-4225-AD84-1F55A8510443}"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7A17E94-DFC1-4139-A08E-2B54950CE6C3}"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67EC5258-BEBC-49E7-A369-21C052CAC867}">
      <dgm:prSet/>
      <dgm:spPr/>
      <dgm:t>
        <a:bodyPr/>
        <a:lstStyle/>
        <a:p>
          <a:r>
            <a:rPr lang="en-US"/>
            <a:t>Python(Jupyter Notebook) </a:t>
          </a:r>
        </a:p>
      </dgm:t>
    </dgm:pt>
    <dgm:pt modelId="{8D8403BE-24D9-45A3-99F9-07CE2634999C}" type="parTrans" cxnId="{DD958B3D-8EB1-4A54-A68C-BD238CBD9173}">
      <dgm:prSet/>
      <dgm:spPr/>
      <dgm:t>
        <a:bodyPr/>
        <a:lstStyle/>
        <a:p>
          <a:endParaRPr lang="en-US"/>
        </a:p>
      </dgm:t>
    </dgm:pt>
    <dgm:pt modelId="{24C4FCD8-3534-45EE-B415-4893C2B0FCDE}" type="sibTrans" cxnId="{DD958B3D-8EB1-4A54-A68C-BD238CBD9173}">
      <dgm:prSet/>
      <dgm:spPr/>
      <dgm:t>
        <a:bodyPr/>
        <a:lstStyle/>
        <a:p>
          <a:endParaRPr lang="en-US"/>
        </a:p>
      </dgm:t>
    </dgm:pt>
    <dgm:pt modelId="{3E844480-7CAA-4DCD-A3A8-F4380FBFCEBD}">
      <dgm:prSet/>
      <dgm:spPr/>
      <dgm:t>
        <a:bodyPr/>
        <a:lstStyle/>
        <a:p>
          <a:r>
            <a:rPr lang="en-US"/>
            <a:t>Numpy</a:t>
          </a:r>
        </a:p>
      </dgm:t>
    </dgm:pt>
    <dgm:pt modelId="{69F786E8-657C-445E-896F-34E04814D204}" type="parTrans" cxnId="{DE381D53-CCE2-4B02-8C84-34111DA55638}">
      <dgm:prSet/>
      <dgm:spPr/>
      <dgm:t>
        <a:bodyPr/>
        <a:lstStyle/>
        <a:p>
          <a:endParaRPr lang="en-US"/>
        </a:p>
      </dgm:t>
    </dgm:pt>
    <dgm:pt modelId="{A5EE0372-5344-4EA1-91F5-FCC88A5C9596}" type="sibTrans" cxnId="{DE381D53-CCE2-4B02-8C84-34111DA55638}">
      <dgm:prSet/>
      <dgm:spPr/>
      <dgm:t>
        <a:bodyPr/>
        <a:lstStyle/>
        <a:p>
          <a:endParaRPr lang="en-US"/>
        </a:p>
      </dgm:t>
    </dgm:pt>
    <dgm:pt modelId="{149C0BFC-0C3C-4ACA-B8A9-70FE03DE8658}">
      <dgm:prSet/>
      <dgm:spPr/>
      <dgm:t>
        <a:bodyPr/>
        <a:lstStyle/>
        <a:p>
          <a:r>
            <a:rPr lang="en-US"/>
            <a:t>Pandas</a:t>
          </a:r>
        </a:p>
      </dgm:t>
    </dgm:pt>
    <dgm:pt modelId="{BF240FDA-B8F0-422B-A99F-6E9ABBFF32B3}" type="parTrans" cxnId="{E89DEB6D-ABD1-4321-9219-73D10222DA43}">
      <dgm:prSet/>
      <dgm:spPr/>
      <dgm:t>
        <a:bodyPr/>
        <a:lstStyle/>
        <a:p>
          <a:endParaRPr lang="en-US"/>
        </a:p>
      </dgm:t>
    </dgm:pt>
    <dgm:pt modelId="{EEB4C0F1-28F9-4151-B809-F55BADE1992D}" type="sibTrans" cxnId="{E89DEB6D-ABD1-4321-9219-73D10222DA43}">
      <dgm:prSet/>
      <dgm:spPr/>
      <dgm:t>
        <a:bodyPr/>
        <a:lstStyle/>
        <a:p>
          <a:endParaRPr lang="en-US"/>
        </a:p>
      </dgm:t>
    </dgm:pt>
    <dgm:pt modelId="{18C9B7C0-A7BD-40FB-B441-4FF930115C83}">
      <dgm:prSet/>
      <dgm:spPr/>
      <dgm:t>
        <a:bodyPr/>
        <a:lstStyle/>
        <a:p>
          <a:r>
            <a:rPr lang="en-US"/>
            <a:t>Sklearn</a:t>
          </a:r>
        </a:p>
      </dgm:t>
    </dgm:pt>
    <dgm:pt modelId="{9BDB41F0-15FF-49E3-BAF9-CEA8BA7585EA}" type="parTrans" cxnId="{C3F89973-9BE8-4616-AD9C-6DE27477F9F7}">
      <dgm:prSet/>
      <dgm:spPr/>
      <dgm:t>
        <a:bodyPr/>
        <a:lstStyle/>
        <a:p>
          <a:endParaRPr lang="en-US"/>
        </a:p>
      </dgm:t>
    </dgm:pt>
    <dgm:pt modelId="{F52EBF1C-7DFA-4BE4-9465-1277AF29AC44}" type="sibTrans" cxnId="{C3F89973-9BE8-4616-AD9C-6DE27477F9F7}">
      <dgm:prSet/>
      <dgm:spPr/>
      <dgm:t>
        <a:bodyPr/>
        <a:lstStyle/>
        <a:p>
          <a:endParaRPr lang="en-US"/>
        </a:p>
      </dgm:t>
    </dgm:pt>
    <dgm:pt modelId="{9AB24BE5-83AA-4C20-80E2-D78A514638FC}">
      <dgm:prSet/>
      <dgm:spPr/>
      <dgm:t>
        <a:bodyPr/>
        <a:lstStyle/>
        <a:p>
          <a:r>
            <a:rPr lang="en-US"/>
            <a:t>Matplotlib</a:t>
          </a:r>
        </a:p>
      </dgm:t>
    </dgm:pt>
    <dgm:pt modelId="{29A726F9-08D4-4D7F-AC87-ED80F21E2BB7}" type="parTrans" cxnId="{8B9AE4E6-E1B3-4EAB-A382-76EADFE44A89}">
      <dgm:prSet/>
      <dgm:spPr/>
      <dgm:t>
        <a:bodyPr/>
        <a:lstStyle/>
        <a:p>
          <a:endParaRPr lang="en-US"/>
        </a:p>
      </dgm:t>
    </dgm:pt>
    <dgm:pt modelId="{6519DD72-3549-461F-BC4C-3CAD8CB91326}" type="sibTrans" cxnId="{8B9AE4E6-E1B3-4EAB-A382-76EADFE44A89}">
      <dgm:prSet/>
      <dgm:spPr/>
      <dgm:t>
        <a:bodyPr/>
        <a:lstStyle/>
        <a:p>
          <a:endParaRPr lang="en-US"/>
        </a:p>
      </dgm:t>
    </dgm:pt>
    <dgm:pt modelId="{610CC220-1EAE-470E-AB87-DD3509549A37}">
      <dgm:prSet/>
      <dgm:spPr/>
      <dgm:t>
        <a:bodyPr/>
        <a:lstStyle/>
        <a:p>
          <a:r>
            <a:rPr lang="en-US"/>
            <a:t>Plotly</a:t>
          </a:r>
        </a:p>
      </dgm:t>
    </dgm:pt>
    <dgm:pt modelId="{97BF6D33-E36F-4344-A845-19A2BE8C891B}" type="parTrans" cxnId="{60465C6C-1FD6-45C7-A3A5-44C4B2B3725B}">
      <dgm:prSet/>
      <dgm:spPr/>
      <dgm:t>
        <a:bodyPr/>
        <a:lstStyle/>
        <a:p>
          <a:endParaRPr lang="en-US"/>
        </a:p>
      </dgm:t>
    </dgm:pt>
    <dgm:pt modelId="{77FB03FB-7B49-4804-A25A-DF577BCF6757}" type="sibTrans" cxnId="{60465C6C-1FD6-45C7-A3A5-44C4B2B3725B}">
      <dgm:prSet/>
      <dgm:spPr/>
      <dgm:t>
        <a:bodyPr/>
        <a:lstStyle/>
        <a:p>
          <a:endParaRPr lang="en-US"/>
        </a:p>
      </dgm:t>
    </dgm:pt>
    <dgm:pt modelId="{09353A00-D2B1-4463-B9CF-ED6ABDA658F1}">
      <dgm:prSet/>
      <dgm:spPr/>
      <dgm:t>
        <a:bodyPr/>
        <a:lstStyle/>
        <a:p>
          <a:r>
            <a:rPr lang="en-US"/>
            <a:t>Seaborn</a:t>
          </a:r>
        </a:p>
      </dgm:t>
    </dgm:pt>
    <dgm:pt modelId="{BD37E28F-52D1-47BE-8225-F75927AC471C}" type="parTrans" cxnId="{D4A83260-DF49-40B8-B15F-AEFE4D819070}">
      <dgm:prSet/>
      <dgm:spPr/>
      <dgm:t>
        <a:bodyPr/>
        <a:lstStyle/>
        <a:p>
          <a:endParaRPr lang="en-US"/>
        </a:p>
      </dgm:t>
    </dgm:pt>
    <dgm:pt modelId="{679E764C-DB0A-409A-BC9D-CBEEF54CE9DA}" type="sibTrans" cxnId="{D4A83260-DF49-40B8-B15F-AEFE4D819070}">
      <dgm:prSet/>
      <dgm:spPr/>
      <dgm:t>
        <a:bodyPr/>
        <a:lstStyle/>
        <a:p>
          <a:endParaRPr lang="en-US"/>
        </a:p>
      </dgm:t>
    </dgm:pt>
    <dgm:pt modelId="{8789A594-BA00-4312-95CB-5BC5F9ABC31D}">
      <dgm:prSet/>
      <dgm:spPr/>
      <dgm:t>
        <a:bodyPr/>
        <a:lstStyle/>
        <a:p>
          <a:r>
            <a:rPr lang="en-US"/>
            <a:t>Regression Models</a:t>
          </a:r>
        </a:p>
      </dgm:t>
    </dgm:pt>
    <dgm:pt modelId="{3D7D245C-ACAC-4F3A-B434-8E7096DD875B}" type="parTrans" cxnId="{24195D74-CAAC-48BD-B1E1-570F07A1176D}">
      <dgm:prSet/>
      <dgm:spPr/>
      <dgm:t>
        <a:bodyPr/>
        <a:lstStyle/>
        <a:p>
          <a:endParaRPr lang="en-US"/>
        </a:p>
      </dgm:t>
    </dgm:pt>
    <dgm:pt modelId="{448A32F6-9D0C-445A-8CD0-3AD3BB96760C}" type="sibTrans" cxnId="{24195D74-CAAC-48BD-B1E1-570F07A1176D}">
      <dgm:prSet/>
      <dgm:spPr/>
      <dgm:t>
        <a:bodyPr/>
        <a:lstStyle/>
        <a:p>
          <a:endParaRPr lang="en-US"/>
        </a:p>
      </dgm:t>
    </dgm:pt>
    <dgm:pt modelId="{D7EFE5DB-451C-4FF9-BEC8-EEA7406B3971}">
      <dgm:prSet/>
      <dgm:spPr/>
      <dgm:t>
        <a:bodyPr/>
        <a:lstStyle/>
        <a:p>
          <a:r>
            <a:rPr lang="en-US"/>
            <a:t>Ensembling Technique</a:t>
          </a:r>
        </a:p>
      </dgm:t>
    </dgm:pt>
    <dgm:pt modelId="{992AFF54-E7B5-4286-8F59-97D94477F430}" type="parTrans" cxnId="{72350AF7-FCB2-4F24-BF18-5579F1297C0C}">
      <dgm:prSet/>
      <dgm:spPr/>
      <dgm:t>
        <a:bodyPr/>
        <a:lstStyle/>
        <a:p>
          <a:endParaRPr lang="en-US"/>
        </a:p>
      </dgm:t>
    </dgm:pt>
    <dgm:pt modelId="{3CB9F7B7-059A-4A7E-A8E6-1BEB5DE91913}" type="sibTrans" cxnId="{72350AF7-FCB2-4F24-BF18-5579F1297C0C}">
      <dgm:prSet/>
      <dgm:spPr/>
      <dgm:t>
        <a:bodyPr/>
        <a:lstStyle/>
        <a:p>
          <a:endParaRPr lang="en-US"/>
        </a:p>
      </dgm:t>
    </dgm:pt>
    <dgm:pt modelId="{5D77EBF2-6623-483E-8C62-65E7D82A3220}">
      <dgm:prSet/>
      <dgm:spPr/>
      <dgm:t>
        <a:bodyPr/>
        <a:lstStyle/>
        <a:p>
          <a:r>
            <a:rPr lang="en-US"/>
            <a:t>GridSearch CV(HyperParaMeter Tuning)</a:t>
          </a:r>
        </a:p>
      </dgm:t>
    </dgm:pt>
    <dgm:pt modelId="{7A9D6CF8-1ED7-455F-8AF8-A4A3E6B179A7}" type="parTrans" cxnId="{85BC1E13-A6E3-4B49-86F4-0ED86B01CB95}">
      <dgm:prSet/>
      <dgm:spPr/>
      <dgm:t>
        <a:bodyPr/>
        <a:lstStyle/>
        <a:p>
          <a:endParaRPr lang="en-US"/>
        </a:p>
      </dgm:t>
    </dgm:pt>
    <dgm:pt modelId="{8FB55D70-D19E-4B1F-BC42-FB50B7966EBE}" type="sibTrans" cxnId="{85BC1E13-A6E3-4B49-86F4-0ED86B01CB95}">
      <dgm:prSet/>
      <dgm:spPr/>
      <dgm:t>
        <a:bodyPr/>
        <a:lstStyle/>
        <a:p>
          <a:endParaRPr lang="en-US"/>
        </a:p>
      </dgm:t>
    </dgm:pt>
    <dgm:pt modelId="{CE3CA7BC-2DD4-4E0D-BE5E-2635A3BA2C34}" type="pres">
      <dgm:prSet presAssocID="{27A17E94-DFC1-4139-A08E-2B54950CE6C3}" presName="diagram" presStyleCnt="0">
        <dgm:presLayoutVars>
          <dgm:dir/>
          <dgm:resizeHandles val="exact"/>
        </dgm:presLayoutVars>
      </dgm:prSet>
      <dgm:spPr/>
    </dgm:pt>
    <dgm:pt modelId="{6597112D-9B30-4307-B14E-B167B535B4E3}" type="pres">
      <dgm:prSet presAssocID="{67EC5258-BEBC-49E7-A369-21C052CAC867}" presName="node" presStyleLbl="node1" presStyleIdx="0" presStyleCnt="10">
        <dgm:presLayoutVars>
          <dgm:bulletEnabled val="1"/>
        </dgm:presLayoutVars>
      </dgm:prSet>
      <dgm:spPr>
        <a:solidFill>
          <a:srgbClr val="F5E095"/>
        </a:solidFill>
      </dgm:spPr>
    </dgm:pt>
    <dgm:pt modelId="{F1F59DA2-E385-4511-A986-B6044ADEE288}" type="pres">
      <dgm:prSet presAssocID="{24C4FCD8-3534-45EE-B415-4893C2B0FCDE}" presName="sibTrans" presStyleCnt="0"/>
      <dgm:spPr/>
    </dgm:pt>
    <dgm:pt modelId="{26DB646F-58A3-4E8B-958F-F3D8A37F0086}" type="pres">
      <dgm:prSet presAssocID="{3E844480-7CAA-4DCD-A3A8-F4380FBFCEBD}" presName="node" presStyleLbl="node1" presStyleIdx="1" presStyleCnt="10">
        <dgm:presLayoutVars>
          <dgm:bulletEnabled val="1"/>
        </dgm:presLayoutVars>
      </dgm:prSet>
      <dgm:spPr>
        <a:solidFill>
          <a:srgbClr val="E0A455"/>
        </a:solidFill>
      </dgm:spPr>
    </dgm:pt>
    <dgm:pt modelId="{805EC0D8-881B-42BA-A08F-7752B94AC191}" type="pres">
      <dgm:prSet presAssocID="{A5EE0372-5344-4EA1-91F5-FCC88A5C9596}" presName="sibTrans" presStyleCnt="0"/>
      <dgm:spPr/>
    </dgm:pt>
    <dgm:pt modelId="{7F0D3971-3A34-459A-9607-6D96DC1DE131}" type="pres">
      <dgm:prSet presAssocID="{149C0BFC-0C3C-4ACA-B8A9-70FE03DE8658}" presName="node" presStyleLbl="node1" presStyleIdx="2" presStyleCnt="10">
        <dgm:presLayoutVars>
          <dgm:bulletEnabled val="1"/>
        </dgm:presLayoutVars>
      </dgm:prSet>
      <dgm:spPr>
        <a:solidFill>
          <a:schemeClr val="accent5"/>
        </a:solidFill>
      </dgm:spPr>
    </dgm:pt>
    <dgm:pt modelId="{793F4B1A-5EA3-4384-9D20-8572A1CA3D9E}" type="pres">
      <dgm:prSet presAssocID="{EEB4C0F1-28F9-4151-B809-F55BADE1992D}" presName="sibTrans" presStyleCnt="0"/>
      <dgm:spPr/>
    </dgm:pt>
    <dgm:pt modelId="{0FFF3317-554D-48A0-956B-0B025CD67DD7}" type="pres">
      <dgm:prSet presAssocID="{18C9B7C0-A7BD-40FB-B441-4FF930115C83}" presName="node" presStyleLbl="node1" presStyleIdx="3" presStyleCnt="10">
        <dgm:presLayoutVars>
          <dgm:bulletEnabled val="1"/>
        </dgm:presLayoutVars>
      </dgm:prSet>
      <dgm:spPr>
        <a:solidFill>
          <a:srgbClr val="F5E095"/>
        </a:solidFill>
      </dgm:spPr>
    </dgm:pt>
    <dgm:pt modelId="{B36234E0-482B-4F6B-8ACA-7B86ABC88393}" type="pres">
      <dgm:prSet presAssocID="{F52EBF1C-7DFA-4BE4-9465-1277AF29AC44}" presName="sibTrans" presStyleCnt="0"/>
      <dgm:spPr/>
    </dgm:pt>
    <dgm:pt modelId="{6C7F38FB-F7B4-478C-8EB1-0DEC13562324}" type="pres">
      <dgm:prSet presAssocID="{9AB24BE5-83AA-4C20-80E2-D78A514638FC}" presName="node" presStyleLbl="node1" presStyleIdx="4" presStyleCnt="10">
        <dgm:presLayoutVars>
          <dgm:bulletEnabled val="1"/>
        </dgm:presLayoutVars>
      </dgm:prSet>
      <dgm:spPr>
        <a:solidFill>
          <a:srgbClr val="E0A455"/>
        </a:solidFill>
      </dgm:spPr>
    </dgm:pt>
    <dgm:pt modelId="{49FB04FA-981E-4F6B-AB3F-D9E57D641227}" type="pres">
      <dgm:prSet presAssocID="{6519DD72-3549-461F-BC4C-3CAD8CB91326}" presName="sibTrans" presStyleCnt="0"/>
      <dgm:spPr/>
    </dgm:pt>
    <dgm:pt modelId="{30DAA5A3-00B6-4F6C-8077-B59BED03BA1E}" type="pres">
      <dgm:prSet presAssocID="{610CC220-1EAE-470E-AB87-DD3509549A37}" presName="node" presStyleLbl="node1" presStyleIdx="5" presStyleCnt="10">
        <dgm:presLayoutVars>
          <dgm:bulletEnabled val="1"/>
        </dgm:presLayoutVars>
      </dgm:prSet>
      <dgm:spPr>
        <a:solidFill>
          <a:schemeClr val="accent5"/>
        </a:solidFill>
      </dgm:spPr>
    </dgm:pt>
    <dgm:pt modelId="{A9E79A7C-1793-429C-BBD9-A7659AAF0BFF}" type="pres">
      <dgm:prSet presAssocID="{77FB03FB-7B49-4804-A25A-DF577BCF6757}" presName="sibTrans" presStyleCnt="0"/>
      <dgm:spPr/>
    </dgm:pt>
    <dgm:pt modelId="{FD54CFE1-01F9-49D1-AC4A-D6A839A1D3D4}" type="pres">
      <dgm:prSet presAssocID="{09353A00-D2B1-4463-B9CF-ED6ABDA658F1}" presName="node" presStyleLbl="node1" presStyleIdx="6" presStyleCnt="10">
        <dgm:presLayoutVars>
          <dgm:bulletEnabled val="1"/>
        </dgm:presLayoutVars>
      </dgm:prSet>
      <dgm:spPr>
        <a:solidFill>
          <a:srgbClr val="F5E095"/>
        </a:solidFill>
      </dgm:spPr>
    </dgm:pt>
    <dgm:pt modelId="{4B5D83F9-A860-474E-B856-DBA800FE1140}" type="pres">
      <dgm:prSet presAssocID="{679E764C-DB0A-409A-BC9D-CBEEF54CE9DA}" presName="sibTrans" presStyleCnt="0"/>
      <dgm:spPr/>
    </dgm:pt>
    <dgm:pt modelId="{827B7D19-A46E-43FA-BCA8-A359C6D308C1}" type="pres">
      <dgm:prSet presAssocID="{8789A594-BA00-4312-95CB-5BC5F9ABC31D}" presName="node" presStyleLbl="node1" presStyleIdx="7" presStyleCnt="10">
        <dgm:presLayoutVars>
          <dgm:bulletEnabled val="1"/>
        </dgm:presLayoutVars>
      </dgm:prSet>
      <dgm:spPr>
        <a:solidFill>
          <a:srgbClr val="E0A455"/>
        </a:solidFill>
      </dgm:spPr>
    </dgm:pt>
    <dgm:pt modelId="{5C7931DE-9454-4E74-B779-6BC6B422A8AF}" type="pres">
      <dgm:prSet presAssocID="{448A32F6-9D0C-445A-8CD0-3AD3BB96760C}" presName="sibTrans" presStyleCnt="0"/>
      <dgm:spPr/>
    </dgm:pt>
    <dgm:pt modelId="{E0C22155-50A2-46C6-AA4B-F3E865E09EF5}" type="pres">
      <dgm:prSet presAssocID="{D7EFE5DB-451C-4FF9-BEC8-EEA7406B3971}" presName="node" presStyleLbl="node1" presStyleIdx="8" presStyleCnt="10">
        <dgm:presLayoutVars>
          <dgm:bulletEnabled val="1"/>
        </dgm:presLayoutVars>
      </dgm:prSet>
      <dgm:spPr>
        <a:solidFill>
          <a:schemeClr val="accent5"/>
        </a:solidFill>
      </dgm:spPr>
    </dgm:pt>
    <dgm:pt modelId="{5238626F-1345-4CE0-A156-E06B7C551567}" type="pres">
      <dgm:prSet presAssocID="{3CB9F7B7-059A-4A7E-A8E6-1BEB5DE91913}" presName="sibTrans" presStyleCnt="0"/>
      <dgm:spPr/>
    </dgm:pt>
    <dgm:pt modelId="{A25679E6-CBD7-4D4A-A6AF-A5C87E5638E5}" type="pres">
      <dgm:prSet presAssocID="{5D77EBF2-6623-483E-8C62-65E7D82A3220}" presName="node" presStyleLbl="node1" presStyleIdx="9" presStyleCnt="10">
        <dgm:presLayoutVars>
          <dgm:bulletEnabled val="1"/>
        </dgm:presLayoutVars>
      </dgm:prSet>
      <dgm:spPr>
        <a:solidFill>
          <a:srgbClr val="E0A455"/>
        </a:solidFill>
      </dgm:spPr>
    </dgm:pt>
  </dgm:ptLst>
  <dgm:cxnLst>
    <dgm:cxn modelId="{A57A610F-5CFA-48AA-B966-C25B9EBFB31F}" type="presOf" srcId="{3E844480-7CAA-4DCD-A3A8-F4380FBFCEBD}" destId="{26DB646F-58A3-4E8B-958F-F3D8A37F0086}" srcOrd="0" destOrd="0" presId="urn:microsoft.com/office/officeart/2005/8/layout/default"/>
    <dgm:cxn modelId="{85BC1E13-A6E3-4B49-86F4-0ED86B01CB95}" srcId="{27A17E94-DFC1-4139-A08E-2B54950CE6C3}" destId="{5D77EBF2-6623-483E-8C62-65E7D82A3220}" srcOrd="9" destOrd="0" parTransId="{7A9D6CF8-1ED7-455F-8AF8-A4A3E6B179A7}" sibTransId="{8FB55D70-D19E-4B1F-BC42-FB50B7966EBE}"/>
    <dgm:cxn modelId="{AD639E18-3004-4E81-899D-38A2D06B678F}" type="presOf" srcId="{5D77EBF2-6623-483E-8C62-65E7D82A3220}" destId="{A25679E6-CBD7-4D4A-A6AF-A5C87E5638E5}" srcOrd="0" destOrd="0" presId="urn:microsoft.com/office/officeart/2005/8/layout/default"/>
    <dgm:cxn modelId="{9E87C520-2BE4-4112-B859-4735B8D8F371}" type="presOf" srcId="{D7EFE5DB-451C-4FF9-BEC8-EEA7406B3971}" destId="{E0C22155-50A2-46C6-AA4B-F3E865E09EF5}" srcOrd="0" destOrd="0" presId="urn:microsoft.com/office/officeart/2005/8/layout/default"/>
    <dgm:cxn modelId="{BE3D0136-6767-4DC6-9EF4-AC6E35C827F8}" type="presOf" srcId="{8789A594-BA00-4312-95CB-5BC5F9ABC31D}" destId="{827B7D19-A46E-43FA-BCA8-A359C6D308C1}" srcOrd="0" destOrd="0" presId="urn:microsoft.com/office/officeart/2005/8/layout/default"/>
    <dgm:cxn modelId="{DD958B3D-8EB1-4A54-A68C-BD238CBD9173}" srcId="{27A17E94-DFC1-4139-A08E-2B54950CE6C3}" destId="{67EC5258-BEBC-49E7-A369-21C052CAC867}" srcOrd="0" destOrd="0" parTransId="{8D8403BE-24D9-45A3-99F9-07CE2634999C}" sibTransId="{24C4FCD8-3534-45EE-B415-4893C2B0FCDE}"/>
    <dgm:cxn modelId="{D4A83260-DF49-40B8-B15F-AEFE4D819070}" srcId="{27A17E94-DFC1-4139-A08E-2B54950CE6C3}" destId="{09353A00-D2B1-4463-B9CF-ED6ABDA658F1}" srcOrd="6" destOrd="0" parTransId="{BD37E28F-52D1-47BE-8225-F75927AC471C}" sibTransId="{679E764C-DB0A-409A-BC9D-CBEEF54CE9DA}"/>
    <dgm:cxn modelId="{60465C6C-1FD6-45C7-A3A5-44C4B2B3725B}" srcId="{27A17E94-DFC1-4139-A08E-2B54950CE6C3}" destId="{610CC220-1EAE-470E-AB87-DD3509549A37}" srcOrd="5" destOrd="0" parTransId="{97BF6D33-E36F-4344-A845-19A2BE8C891B}" sibTransId="{77FB03FB-7B49-4804-A25A-DF577BCF6757}"/>
    <dgm:cxn modelId="{E89DEB6D-ABD1-4321-9219-73D10222DA43}" srcId="{27A17E94-DFC1-4139-A08E-2B54950CE6C3}" destId="{149C0BFC-0C3C-4ACA-B8A9-70FE03DE8658}" srcOrd="2" destOrd="0" parTransId="{BF240FDA-B8F0-422B-A99F-6E9ABBFF32B3}" sibTransId="{EEB4C0F1-28F9-4151-B809-F55BADE1992D}"/>
    <dgm:cxn modelId="{DE381D53-CCE2-4B02-8C84-34111DA55638}" srcId="{27A17E94-DFC1-4139-A08E-2B54950CE6C3}" destId="{3E844480-7CAA-4DCD-A3A8-F4380FBFCEBD}" srcOrd="1" destOrd="0" parTransId="{69F786E8-657C-445E-896F-34E04814D204}" sibTransId="{A5EE0372-5344-4EA1-91F5-FCC88A5C9596}"/>
    <dgm:cxn modelId="{C3F89973-9BE8-4616-AD9C-6DE27477F9F7}" srcId="{27A17E94-DFC1-4139-A08E-2B54950CE6C3}" destId="{18C9B7C0-A7BD-40FB-B441-4FF930115C83}" srcOrd="3" destOrd="0" parTransId="{9BDB41F0-15FF-49E3-BAF9-CEA8BA7585EA}" sibTransId="{F52EBF1C-7DFA-4BE4-9465-1277AF29AC44}"/>
    <dgm:cxn modelId="{24195D74-CAAC-48BD-B1E1-570F07A1176D}" srcId="{27A17E94-DFC1-4139-A08E-2B54950CE6C3}" destId="{8789A594-BA00-4312-95CB-5BC5F9ABC31D}" srcOrd="7" destOrd="0" parTransId="{3D7D245C-ACAC-4F3A-B434-8E7096DD875B}" sibTransId="{448A32F6-9D0C-445A-8CD0-3AD3BB96760C}"/>
    <dgm:cxn modelId="{4B6DC67F-EEC0-464D-982C-1528A10BADC5}" type="presOf" srcId="{67EC5258-BEBC-49E7-A369-21C052CAC867}" destId="{6597112D-9B30-4307-B14E-B167B535B4E3}" srcOrd="0" destOrd="0" presId="urn:microsoft.com/office/officeart/2005/8/layout/default"/>
    <dgm:cxn modelId="{19F96596-7760-40CB-A41F-EFEE81243D2E}" type="presOf" srcId="{18C9B7C0-A7BD-40FB-B441-4FF930115C83}" destId="{0FFF3317-554D-48A0-956B-0B025CD67DD7}" srcOrd="0" destOrd="0" presId="urn:microsoft.com/office/officeart/2005/8/layout/default"/>
    <dgm:cxn modelId="{4A136199-C05F-487B-961C-18AEFE0BB4EB}" type="presOf" srcId="{610CC220-1EAE-470E-AB87-DD3509549A37}" destId="{30DAA5A3-00B6-4F6C-8077-B59BED03BA1E}" srcOrd="0" destOrd="0" presId="urn:microsoft.com/office/officeart/2005/8/layout/default"/>
    <dgm:cxn modelId="{8711A5C8-D664-47F5-9B49-00ACE106F814}" type="presOf" srcId="{149C0BFC-0C3C-4ACA-B8A9-70FE03DE8658}" destId="{7F0D3971-3A34-459A-9607-6D96DC1DE131}" srcOrd="0" destOrd="0" presId="urn:microsoft.com/office/officeart/2005/8/layout/default"/>
    <dgm:cxn modelId="{8B9AE4E6-E1B3-4EAB-A382-76EADFE44A89}" srcId="{27A17E94-DFC1-4139-A08E-2B54950CE6C3}" destId="{9AB24BE5-83AA-4C20-80E2-D78A514638FC}" srcOrd="4" destOrd="0" parTransId="{29A726F9-08D4-4D7F-AC87-ED80F21E2BB7}" sibTransId="{6519DD72-3549-461F-BC4C-3CAD8CB91326}"/>
    <dgm:cxn modelId="{AD9244F5-5048-4D88-BFDC-4C4AAE1973F5}" type="presOf" srcId="{9AB24BE5-83AA-4C20-80E2-D78A514638FC}" destId="{6C7F38FB-F7B4-478C-8EB1-0DEC13562324}" srcOrd="0" destOrd="0" presId="urn:microsoft.com/office/officeart/2005/8/layout/default"/>
    <dgm:cxn modelId="{72350AF7-FCB2-4F24-BF18-5579F1297C0C}" srcId="{27A17E94-DFC1-4139-A08E-2B54950CE6C3}" destId="{D7EFE5DB-451C-4FF9-BEC8-EEA7406B3971}" srcOrd="8" destOrd="0" parTransId="{992AFF54-E7B5-4286-8F59-97D94477F430}" sibTransId="{3CB9F7B7-059A-4A7E-A8E6-1BEB5DE91913}"/>
    <dgm:cxn modelId="{CC2072FA-0368-4798-B6E9-1F43B2B27EE2}" type="presOf" srcId="{27A17E94-DFC1-4139-A08E-2B54950CE6C3}" destId="{CE3CA7BC-2DD4-4E0D-BE5E-2635A3BA2C34}" srcOrd="0" destOrd="0" presId="urn:microsoft.com/office/officeart/2005/8/layout/default"/>
    <dgm:cxn modelId="{584594FC-B0F5-4CA5-917A-5B7CE086F43A}" type="presOf" srcId="{09353A00-D2B1-4463-B9CF-ED6ABDA658F1}" destId="{FD54CFE1-01F9-49D1-AC4A-D6A839A1D3D4}" srcOrd="0" destOrd="0" presId="urn:microsoft.com/office/officeart/2005/8/layout/default"/>
    <dgm:cxn modelId="{A08D793B-0734-4947-9ED4-5A233C698CE3}" type="presParOf" srcId="{CE3CA7BC-2DD4-4E0D-BE5E-2635A3BA2C34}" destId="{6597112D-9B30-4307-B14E-B167B535B4E3}" srcOrd="0" destOrd="0" presId="urn:microsoft.com/office/officeart/2005/8/layout/default"/>
    <dgm:cxn modelId="{6A6CA8E0-FBC7-406E-B503-D6DDCEFF863A}" type="presParOf" srcId="{CE3CA7BC-2DD4-4E0D-BE5E-2635A3BA2C34}" destId="{F1F59DA2-E385-4511-A986-B6044ADEE288}" srcOrd="1" destOrd="0" presId="urn:microsoft.com/office/officeart/2005/8/layout/default"/>
    <dgm:cxn modelId="{E18EA164-74D0-4053-B4E2-1918BE45D6F0}" type="presParOf" srcId="{CE3CA7BC-2DD4-4E0D-BE5E-2635A3BA2C34}" destId="{26DB646F-58A3-4E8B-958F-F3D8A37F0086}" srcOrd="2" destOrd="0" presId="urn:microsoft.com/office/officeart/2005/8/layout/default"/>
    <dgm:cxn modelId="{A0E4E215-ECEC-4828-A792-78F1C8574427}" type="presParOf" srcId="{CE3CA7BC-2DD4-4E0D-BE5E-2635A3BA2C34}" destId="{805EC0D8-881B-42BA-A08F-7752B94AC191}" srcOrd="3" destOrd="0" presId="urn:microsoft.com/office/officeart/2005/8/layout/default"/>
    <dgm:cxn modelId="{E6A96524-4FA8-47F0-9E0B-318E411BFCF2}" type="presParOf" srcId="{CE3CA7BC-2DD4-4E0D-BE5E-2635A3BA2C34}" destId="{7F0D3971-3A34-459A-9607-6D96DC1DE131}" srcOrd="4" destOrd="0" presId="urn:microsoft.com/office/officeart/2005/8/layout/default"/>
    <dgm:cxn modelId="{8DB7C8E1-0488-4334-903A-FF917310B766}" type="presParOf" srcId="{CE3CA7BC-2DD4-4E0D-BE5E-2635A3BA2C34}" destId="{793F4B1A-5EA3-4384-9D20-8572A1CA3D9E}" srcOrd="5" destOrd="0" presId="urn:microsoft.com/office/officeart/2005/8/layout/default"/>
    <dgm:cxn modelId="{C89583AC-76A2-4936-B90D-D0D0AC7B0FC7}" type="presParOf" srcId="{CE3CA7BC-2DD4-4E0D-BE5E-2635A3BA2C34}" destId="{0FFF3317-554D-48A0-956B-0B025CD67DD7}" srcOrd="6" destOrd="0" presId="urn:microsoft.com/office/officeart/2005/8/layout/default"/>
    <dgm:cxn modelId="{6E89B4FC-021A-41F8-A6E1-428B6C9DCC14}" type="presParOf" srcId="{CE3CA7BC-2DD4-4E0D-BE5E-2635A3BA2C34}" destId="{B36234E0-482B-4F6B-8ACA-7B86ABC88393}" srcOrd="7" destOrd="0" presId="urn:microsoft.com/office/officeart/2005/8/layout/default"/>
    <dgm:cxn modelId="{C993B653-6CDB-42B9-B647-04932A96AB4E}" type="presParOf" srcId="{CE3CA7BC-2DD4-4E0D-BE5E-2635A3BA2C34}" destId="{6C7F38FB-F7B4-478C-8EB1-0DEC13562324}" srcOrd="8" destOrd="0" presId="urn:microsoft.com/office/officeart/2005/8/layout/default"/>
    <dgm:cxn modelId="{78EAA0E0-1770-484B-BBA7-169FF2E144FD}" type="presParOf" srcId="{CE3CA7BC-2DD4-4E0D-BE5E-2635A3BA2C34}" destId="{49FB04FA-981E-4F6B-AB3F-D9E57D641227}" srcOrd="9" destOrd="0" presId="urn:microsoft.com/office/officeart/2005/8/layout/default"/>
    <dgm:cxn modelId="{B4B4E8D8-EDAC-4051-A16A-2112BEE67280}" type="presParOf" srcId="{CE3CA7BC-2DD4-4E0D-BE5E-2635A3BA2C34}" destId="{30DAA5A3-00B6-4F6C-8077-B59BED03BA1E}" srcOrd="10" destOrd="0" presId="urn:microsoft.com/office/officeart/2005/8/layout/default"/>
    <dgm:cxn modelId="{032EBE5F-2DAC-4226-BADF-71DD48999DCF}" type="presParOf" srcId="{CE3CA7BC-2DD4-4E0D-BE5E-2635A3BA2C34}" destId="{A9E79A7C-1793-429C-BBD9-A7659AAF0BFF}" srcOrd="11" destOrd="0" presId="urn:microsoft.com/office/officeart/2005/8/layout/default"/>
    <dgm:cxn modelId="{63E5DDED-F9FA-48E5-B4EC-68CE69701FA6}" type="presParOf" srcId="{CE3CA7BC-2DD4-4E0D-BE5E-2635A3BA2C34}" destId="{FD54CFE1-01F9-49D1-AC4A-D6A839A1D3D4}" srcOrd="12" destOrd="0" presId="urn:microsoft.com/office/officeart/2005/8/layout/default"/>
    <dgm:cxn modelId="{E7638E1E-8A69-4098-9F8A-4B017879839F}" type="presParOf" srcId="{CE3CA7BC-2DD4-4E0D-BE5E-2635A3BA2C34}" destId="{4B5D83F9-A860-474E-B856-DBA800FE1140}" srcOrd="13" destOrd="0" presId="urn:microsoft.com/office/officeart/2005/8/layout/default"/>
    <dgm:cxn modelId="{9FAD9903-930B-41A2-9546-89D8F1336086}" type="presParOf" srcId="{CE3CA7BC-2DD4-4E0D-BE5E-2635A3BA2C34}" destId="{827B7D19-A46E-43FA-BCA8-A359C6D308C1}" srcOrd="14" destOrd="0" presId="urn:microsoft.com/office/officeart/2005/8/layout/default"/>
    <dgm:cxn modelId="{A134550C-EA3A-40FF-929B-29B1B0CD35E0}" type="presParOf" srcId="{CE3CA7BC-2DD4-4E0D-BE5E-2635A3BA2C34}" destId="{5C7931DE-9454-4E74-B779-6BC6B422A8AF}" srcOrd="15" destOrd="0" presId="urn:microsoft.com/office/officeart/2005/8/layout/default"/>
    <dgm:cxn modelId="{27BE28AF-3E01-4187-AD7E-493CA741F13E}" type="presParOf" srcId="{CE3CA7BC-2DD4-4E0D-BE5E-2635A3BA2C34}" destId="{E0C22155-50A2-46C6-AA4B-F3E865E09EF5}" srcOrd="16" destOrd="0" presId="urn:microsoft.com/office/officeart/2005/8/layout/default"/>
    <dgm:cxn modelId="{41C41A73-83C2-4397-953D-5B7E740FF472}" type="presParOf" srcId="{CE3CA7BC-2DD4-4E0D-BE5E-2635A3BA2C34}" destId="{5238626F-1345-4CE0-A156-E06B7C551567}" srcOrd="17" destOrd="0" presId="urn:microsoft.com/office/officeart/2005/8/layout/default"/>
    <dgm:cxn modelId="{63D30667-3EFC-4071-B98E-878E5595A8CC}" type="presParOf" srcId="{CE3CA7BC-2DD4-4E0D-BE5E-2635A3BA2C34}" destId="{A25679E6-CBD7-4D4A-A6AF-A5C87E5638E5}" srcOrd="1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48A697A-2CA4-4C3A-B746-35839B9D9106}"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98109D4D-780C-4859-95F5-6AAAA2FC1BA5}">
      <dgm:prSet/>
      <dgm:spPr/>
      <dgm:t>
        <a:bodyPr/>
        <a:lstStyle/>
        <a:p>
          <a:r>
            <a:rPr lang="en-US" dirty="0"/>
            <a:t>Let's start by dropping the columns that have more than 900 Null values as it would be difficult to fill such </a:t>
          </a:r>
          <a:r>
            <a:rPr lang="en-US" dirty="0">
              <a:latin typeface="Calibri Light" panose="020F0302020204030204"/>
            </a:rPr>
            <a:t>high</a:t>
          </a:r>
          <a:r>
            <a:rPr lang="en-US" dirty="0"/>
            <a:t> number of null values.</a:t>
          </a:r>
        </a:p>
      </dgm:t>
    </dgm:pt>
    <dgm:pt modelId="{6FA2D2E7-A9F3-4FDD-8CE5-A8FB56ED90D0}" type="parTrans" cxnId="{60DBB07A-EDE0-48C9-AA03-D11D70CDD512}">
      <dgm:prSet/>
      <dgm:spPr/>
      <dgm:t>
        <a:bodyPr/>
        <a:lstStyle/>
        <a:p>
          <a:endParaRPr lang="en-US"/>
        </a:p>
      </dgm:t>
    </dgm:pt>
    <dgm:pt modelId="{B488AB83-D0A8-4013-8F2C-EC26C1CB1B7B}" type="sibTrans" cxnId="{60DBB07A-EDE0-48C9-AA03-D11D70CDD512}">
      <dgm:prSet/>
      <dgm:spPr/>
      <dgm:t>
        <a:bodyPr/>
        <a:lstStyle/>
        <a:p>
          <a:endParaRPr lang="en-US"/>
        </a:p>
      </dgm:t>
    </dgm:pt>
    <dgm:pt modelId="{332066CA-85E7-4864-9988-1FE2FE6F6A7D}">
      <dgm:prSet/>
      <dgm:spPr/>
      <dgm:t>
        <a:bodyPr/>
        <a:lstStyle/>
        <a:p>
          <a:r>
            <a:rPr lang="en-US" dirty="0"/>
            <a:t>We could drop Id column as well as it is not of any relevance to the model</a:t>
          </a:r>
        </a:p>
      </dgm:t>
    </dgm:pt>
    <dgm:pt modelId="{08B98854-C0C2-4EC8-A30D-9D62A7F11A55}" type="parTrans" cxnId="{5ADFB7FD-0ED7-435B-B324-89BFC09CA78F}">
      <dgm:prSet/>
      <dgm:spPr/>
      <dgm:t>
        <a:bodyPr/>
        <a:lstStyle/>
        <a:p>
          <a:endParaRPr lang="en-US"/>
        </a:p>
      </dgm:t>
    </dgm:pt>
    <dgm:pt modelId="{B60B73E8-4E58-4B73-9D75-FE0B0FFCBACC}" type="sibTrans" cxnId="{5ADFB7FD-0ED7-435B-B324-89BFC09CA78F}">
      <dgm:prSet/>
      <dgm:spPr/>
      <dgm:t>
        <a:bodyPr/>
        <a:lstStyle/>
        <a:p>
          <a:endParaRPr lang="en-US"/>
        </a:p>
      </dgm:t>
    </dgm:pt>
    <dgm:pt modelId="{B2C7472A-3C9C-448B-BAF3-B278A09B8E82}" type="pres">
      <dgm:prSet presAssocID="{C48A697A-2CA4-4C3A-B746-35839B9D9106}" presName="diagram" presStyleCnt="0">
        <dgm:presLayoutVars>
          <dgm:dir/>
          <dgm:resizeHandles val="exact"/>
        </dgm:presLayoutVars>
      </dgm:prSet>
      <dgm:spPr/>
    </dgm:pt>
    <dgm:pt modelId="{1F70ED3C-74F5-49FF-9906-744B8E20906F}" type="pres">
      <dgm:prSet presAssocID="{98109D4D-780C-4859-95F5-6AAAA2FC1BA5}" presName="node" presStyleLbl="node1" presStyleIdx="0" presStyleCnt="2">
        <dgm:presLayoutVars>
          <dgm:bulletEnabled val="1"/>
        </dgm:presLayoutVars>
      </dgm:prSet>
      <dgm:spPr/>
    </dgm:pt>
    <dgm:pt modelId="{AC073818-D4D8-4AE8-976C-8F496A25A4D1}" type="pres">
      <dgm:prSet presAssocID="{B488AB83-D0A8-4013-8F2C-EC26C1CB1B7B}" presName="sibTrans" presStyleCnt="0"/>
      <dgm:spPr/>
    </dgm:pt>
    <dgm:pt modelId="{E15B5A14-AB3C-436C-BB8F-284C5D613307}" type="pres">
      <dgm:prSet presAssocID="{332066CA-85E7-4864-9988-1FE2FE6F6A7D}" presName="node" presStyleLbl="node1" presStyleIdx="1" presStyleCnt="2">
        <dgm:presLayoutVars>
          <dgm:bulletEnabled val="1"/>
        </dgm:presLayoutVars>
      </dgm:prSet>
      <dgm:spPr/>
    </dgm:pt>
  </dgm:ptLst>
  <dgm:cxnLst>
    <dgm:cxn modelId="{44BCFD02-9435-498B-A803-860D991408F0}" type="presOf" srcId="{332066CA-85E7-4864-9988-1FE2FE6F6A7D}" destId="{E15B5A14-AB3C-436C-BB8F-284C5D613307}" srcOrd="0" destOrd="0" presId="urn:microsoft.com/office/officeart/2005/8/layout/default"/>
    <dgm:cxn modelId="{2F11764C-0E6A-448B-9DB7-21FD3C9888EA}" type="presOf" srcId="{98109D4D-780C-4859-95F5-6AAAA2FC1BA5}" destId="{1F70ED3C-74F5-49FF-9906-744B8E20906F}" srcOrd="0" destOrd="0" presId="urn:microsoft.com/office/officeart/2005/8/layout/default"/>
    <dgm:cxn modelId="{974B4F51-61E0-47B5-9D7B-96EAAB4400C1}" type="presOf" srcId="{C48A697A-2CA4-4C3A-B746-35839B9D9106}" destId="{B2C7472A-3C9C-448B-BAF3-B278A09B8E82}" srcOrd="0" destOrd="0" presId="urn:microsoft.com/office/officeart/2005/8/layout/default"/>
    <dgm:cxn modelId="{60DBB07A-EDE0-48C9-AA03-D11D70CDD512}" srcId="{C48A697A-2CA4-4C3A-B746-35839B9D9106}" destId="{98109D4D-780C-4859-95F5-6AAAA2FC1BA5}" srcOrd="0" destOrd="0" parTransId="{6FA2D2E7-A9F3-4FDD-8CE5-A8FB56ED90D0}" sibTransId="{B488AB83-D0A8-4013-8F2C-EC26C1CB1B7B}"/>
    <dgm:cxn modelId="{5ADFB7FD-0ED7-435B-B324-89BFC09CA78F}" srcId="{C48A697A-2CA4-4C3A-B746-35839B9D9106}" destId="{332066CA-85E7-4864-9988-1FE2FE6F6A7D}" srcOrd="1" destOrd="0" parTransId="{08B98854-C0C2-4EC8-A30D-9D62A7F11A55}" sibTransId="{B60B73E8-4E58-4B73-9D75-FE0B0FFCBACC}"/>
    <dgm:cxn modelId="{AB9896A5-00E5-4D27-BD8C-27C60D22ED85}" type="presParOf" srcId="{B2C7472A-3C9C-448B-BAF3-B278A09B8E82}" destId="{1F70ED3C-74F5-49FF-9906-744B8E20906F}" srcOrd="0" destOrd="0" presId="urn:microsoft.com/office/officeart/2005/8/layout/default"/>
    <dgm:cxn modelId="{5CFED635-B752-487A-9673-DB2819D8EBFE}" type="presParOf" srcId="{B2C7472A-3C9C-448B-BAF3-B278A09B8E82}" destId="{AC073818-D4D8-4AE8-976C-8F496A25A4D1}" srcOrd="1" destOrd="0" presId="urn:microsoft.com/office/officeart/2005/8/layout/default"/>
    <dgm:cxn modelId="{1B535F3F-C45E-4D4E-BDF9-C27DE89EC139}" type="presParOf" srcId="{B2C7472A-3C9C-448B-BAF3-B278A09B8E82}" destId="{E15B5A14-AB3C-436C-BB8F-284C5D613307}" srcOrd="2"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4AA9A53-63E2-4EE9-89D9-483AFA202AF9}"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BE429D35-FC9E-4E36-968C-BE6FA1576C37}">
      <dgm:prSet phldrT="[Text]" phldr="0"/>
      <dgm:spPr/>
      <dgm:t>
        <a:bodyPr/>
        <a:lstStyle/>
        <a:p>
          <a:pPr rtl="0"/>
          <a:r>
            <a:rPr lang="en-US" dirty="0">
              <a:latin typeface="Calibri Light" panose="020F0302020204030204"/>
            </a:rPr>
            <a:t>Linear Regression</a:t>
          </a:r>
          <a:endParaRPr lang="en-US" dirty="0"/>
        </a:p>
      </dgm:t>
    </dgm:pt>
    <dgm:pt modelId="{75A63B05-36B9-4B86-8A36-DE9777D54A70}" type="parTrans" cxnId="{9DEA4619-9CF7-44D5-B8C1-443012AFF963}">
      <dgm:prSet/>
      <dgm:spPr/>
      <dgm:t>
        <a:bodyPr/>
        <a:lstStyle/>
        <a:p>
          <a:endParaRPr lang="en-US"/>
        </a:p>
      </dgm:t>
    </dgm:pt>
    <dgm:pt modelId="{4B12E2B8-AE44-4EA6-8788-CACF7BE0BCBA}" type="sibTrans" cxnId="{9DEA4619-9CF7-44D5-B8C1-443012AFF963}">
      <dgm:prSet/>
      <dgm:spPr/>
      <dgm:t>
        <a:bodyPr/>
        <a:lstStyle/>
        <a:p>
          <a:endParaRPr lang="en-US"/>
        </a:p>
      </dgm:t>
    </dgm:pt>
    <dgm:pt modelId="{9D16CF25-84E6-44E3-B14D-000889B95606}">
      <dgm:prSet phldrT="[Text]" phldr="0"/>
      <dgm:spPr/>
      <dgm:t>
        <a:bodyPr/>
        <a:lstStyle/>
        <a:p>
          <a:pPr rtl="0"/>
          <a:r>
            <a:rPr lang="en-US" dirty="0">
              <a:latin typeface="Consolas"/>
            </a:rPr>
            <a:t>MSE 816256678.8115723
Mean Absolute Error 20681.4116021397
r2_score 84.26206208724409
CV 76.80361724946184
Difference between r2_score and cv is  7.4584448377822525</a:t>
          </a:r>
          <a:endParaRPr lang="en-US" dirty="0"/>
        </a:p>
      </dgm:t>
    </dgm:pt>
    <dgm:pt modelId="{0F904F78-9D89-44C4-83D4-65F1FD31B7BE}" type="parTrans" cxnId="{E449B2C1-CB75-47B4-A3A5-DC35A39AE6C5}">
      <dgm:prSet/>
      <dgm:spPr/>
      <dgm:t>
        <a:bodyPr/>
        <a:lstStyle/>
        <a:p>
          <a:endParaRPr lang="en-US"/>
        </a:p>
      </dgm:t>
    </dgm:pt>
    <dgm:pt modelId="{9B2BC5ED-0425-442B-8C74-506D2CB14C3D}" type="sibTrans" cxnId="{E449B2C1-CB75-47B4-A3A5-DC35A39AE6C5}">
      <dgm:prSet/>
      <dgm:spPr/>
      <dgm:t>
        <a:bodyPr/>
        <a:lstStyle/>
        <a:p>
          <a:endParaRPr lang="en-US"/>
        </a:p>
      </dgm:t>
    </dgm:pt>
    <dgm:pt modelId="{B5599492-9B50-4BF6-84F0-4124F93542B9}">
      <dgm:prSet phldrT="[Text]" phldr="0"/>
      <dgm:spPr/>
      <dgm:t>
        <a:bodyPr/>
        <a:lstStyle/>
        <a:p>
          <a:r>
            <a:rPr lang="en-US" dirty="0"/>
            <a:t>Ridge</a:t>
          </a:r>
        </a:p>
      </dgm:t>
    </dgm:pt>
    <dgm:pt modelId="{026B945A-BD85-40D0-8064-884B7F792EA0}" type="parTrans" cxnId="{585B5D53-0226-4D9B-AF3F-96BEF67AF666}">
      <dgm:prSet/>
      <dgm:spPr/>
      <dgm:t>
        <a:bodyPr/>
        <a:lstStyle/>
        <a:p>
          <a:endParaRPr lang="en-US"/>
        </a:p>
      </dgm:t>
    </dgm:pt>
    <dgm:pt modelId="{2319009E-6E7F-4E21-B7CC-CABC55D32921}" type="sibTrans" cxnId="{585B5D53-0226-4D9B-AF3F-96BEF67AF666}">
      <dgm:prSet/>
      <dgm:spPr/>
      <dgm:t>
        <a:bodyPr/>
        <a:lstStyle/>
        <a:p>
          <a:endParaRPr lang="en-US"/>
        </a:p>
      </dgm:t>
    </dgm:pt>
    <dgm:pt modelId="{7E840D97-CF3B-42D4-84A3-4C2C48C3FD8C}">
      <dgm:prSet phldrT="[Text]" phldr="0"/>
      <dgm:spPr/>
      <dgm:t>
        <a:bodyPr/>
        <a:lstStyle/>
        <a:p>
          <a:pPr rtl="0"/>
          <a:r>
            <a:rPr lang="en-US" dirty="0">
              <a:latin typeface="Consolas"/>
            </a:rPr>
            <a:t>MSE 816385236.1903766
Mean Absolute Error 20681.4116021397
r2_score 84.26206208724409
CV 77.07961714635309
Difference between r2_score and cv is  7.182444940891003</a:t>
          </a:r>
          <a:endParaRPr lang="en-US" dirty="0"/>
        </a:p>
      </dgm:t>
    </dgm:pt>
    <dgm:pt modelId="{F1CE686A-999F-4783-AA90-5E5208D2B4C3}" type="parTrans" cxnId="{B12C0734-E7E1-4A91-9659-2944F0E94E9A}">
      <dgm:prSet/>
      <dgm:spPr/>
      <dgm:t>
        <a:bodyPr/>
        <a:lstStyle/>
        <a:p>
          <a:endParaRPr lang="en-US"/>
        </a:p>
      </dgm:t>
    </dgm:pt>
    <dgm:pt modelId="{63097B3D-E04E-4FFB-AF67-304AA8D06E8E}" type="sibTrans" cxnId="{B12C0734-E7E1-4A91-9659-2944F0E94E9A}">
      <dgm:prSet/>
      <dgm:spPr/>
      <dgm:t>
        <a:bodyPr/>
        <a:lstStyle/>
        <a:p>
          <a:endParaRPr lang="en-US"/>
        </a:p>
      </dgm:t>
    </dgm:pt>
    <dgm:pt modelId="{FD25E195-D90D-4BAB-87E0-3B5A98410A7F}">
      <dgm:prSet phldrT="[Text]" phldr="0"/>
      <dgm:spPr/>
      <dgm:t>
        <a:bodyPr/>
        <a:lstStyle/>
        <a:p>
          <a:r>
            <a:rPr lang="en-US" dirty="0"/>
            <a:t>Lasso</a:t>
          </a:r>
        </a:p>
      </dgm:t>
    </dgm:pt>
    <dgm:pt modelId="{97CE98E2-5ECC-4FD7-B623-81306ABDA929}" type="parTrans" cxnId="{6F24769E-6277-4D02-AE74-0628ED8F4C6D}">
      <dgm:prSet/>
      <dgm:spPr/>
      <dgm:t>
        <a:bodyPr/>
        <a:lstStyle/>
        <a:p>
          <a:endParaRPr lang="en-US"/>
        </a:p>
      </dgm:t>
    </dgm:pt>
    <dgm:pt modelId="{2EA38C49-86EC-4C7E-BA73-FD62BB100C03}" type="sibTrans" cxnId="{6F24769E-6277-4D02-AE74-0628ED8F4C6D}">
      <dgm:prSet/>
      <dgm:spPr/>
      <dgm:t>
        <a:bodyPr/>
        <a:lstStyle/>
        <a:p>
          <a:endParaRPr lang="en-US"/>
        </a:p>
      </dgm:t>
    </dgm:pt>
    <dgm:pt modelId="{F489C678-682B-44D8-9513-86B271EB7FDB}">
      <dgm:prSet phldr="0"/>
      <dgm:spPr/>
      <dgm:t>
        <a:bodyPr/>
        <a:lstStyle/>
        <a:p>
          <a:pPr rtl="0"/>
          <a:r>
            <a:rPr lang="en-US" dirty="0">
              <a:latin typeface="Consolas"/>
            </a:rPr>
            <a:t>MSE 816054513.5916703
Mean Absolute Error 20681.4116021397
r2_score 84.26206208724409
CV 76.84376496196742
Difference between r2_score and cv is  7.418297125276666</a:t>
          </a:r>
          <a:endParaRPr lang="en-US" dirty="0">
            <a:latin typeface="Calibri Light" panose="020F0302020204030204"/>
          </a:endParaRPr>
        </a:p>
      </dgm:t>
    </dgm:pt>
    <dgm:pt modelId="{D0E6D7DD-A3BC-4390-88A4-0F8997D8A55B}" type="parTrans" cxnId="{807F232F-CCAD-4B63-848D-6E8BF33091CC}">
      <dgm:prSet/>
      <dgm:spPr/>
    </dgm:pt>
    <dgm:pt modelId="{DD13E042-4090-4B6D-9BC2-B30DC17A4F44}" type="sibTrans" cxnId="{807F232F-CCAD-4B63-848D-6E8BF33091CC}">
      <dgm:prSet/>
      <dgm:spPr/>
      <dgm:t>
        <a:bodyPr/>
        <a:lstStyle/>
        <a:p>
          <a:endParaRPr lang="en-US"/>
        </a:p>
      </dgm:t>
    </dgm:pt>
    <dgm:pt modelId="{CB5C2EE8-6AE8-4F29-903A-2E509448E54C}">
      <dgm:prSet phldr="0"/>
      <dgm:spPr/>
      <dgm:t>
        <a:bodyPr/>
        <a:lstStyle/>
        <a:p>
          <a:r>
            <a:rPr lang="en-US" dirty="0"/>
            <a:t>ElasticNet</a:t>
          </a:r>
          <a:endParaRPr lang="en-US" dirty="0">
            <a:latin typeface="Consolas"/>
          </a:endParaRPr>
        </a:p>
      </dgm:t>
    </dgm:pt>
    <dgm:pt modelId="{D85D1FF1-04A7-411A-8521-48F4CA27A02F}" type="parTrans" cxnId="{1E90926E-522B-4781-B151-9EB47E06C060}">
      <dgm:prSet/>
      <dgm:spPr/>
    </dgm:pt>
    <dgm:pt modelId="{E60CFFF8-35D3-41F7-8A8E-F54021A72AE2}" type="sibTrans" cxnId="{1E90926E-522B-4781-B151-9EB47E06C060}">
      <dgm:prSet/>
      <dgm:spPr/>
      <dgm:t>
        <a:bodyPr/>
        <a:lstStyle/>
        <a:p>
          <a:endParaRPr lang="en-US"/>
        </a:p>
      </dgm:t>
    </dgm:pt>
    <dgm:pt modelId="{2209C123-D2E3-4E2A-9246-F2BC4965A391}">
      <dgm:prSet phldr="0"/>
      <dgm:spPr/>
      <dgm:t>
        <a:bodyPr/>
        <a:lstStyle/>
        <a:p>
          <a:pPr rtl="0"/>
          <a:r>
            <a:rPr lang="en-US" dirty="0">
              <a:latin typeface="Consolas"/>
              <a:cs typeface="Calibri Light"/>
            </a:rPr>
            <a:t>MSE 1549183911.8860266
Mean Absolute Error 20681.4116021397
r2_score 84.26206208724409
CV 72.23397294570952
Difference between r2_score and cv is  12.028089141534565</a:t>
          </a:r>
          <a:endParaRPr lang="en-US" dirty="0">
            <a:latin typeface="Calibri Light"/>
            <a:cs typeface="Calibri Light"/>
          </a:endParaRPr>
        </a:p>
      </dgm:t>
    </dgm:pt>
    <dgm:pt modelId="{51BA4537-7005-4B6D-8393-C74F67FAED12}" type="parTrans" cxnId="{F190E080-11FD-46B8-BD7D-E98666A9C082}">
      <dgm:prSet/>
      <dgm:spPr/>
    </dgm:pt>
    <dgm:pt modelId="{0A05F564-A7E9-4EB6-B57D-34920BA8D0FC}" type="sibTrans" cxnId="{F190E080-11FD-46B8-BD7D-E98666A9C082}">
      <dgm:prSet/>
      <dgm:spPr/>
      <dgm:t>
        <a:bodyPr/>
        <a:lstStyle/>
        <a:p>
          <a:endParaRPr lang="en-US"/>
        </a:p>
      </dgm:t>
    </dgm:pt>
    <dgm:pt modelId="{9CECF8BB-CAE4-4E10-A317-7DE24B96537B}" type="pres">
      <dgm:prSet presAssocID="{04AA9A53-63E2-4EE9-89D9-483AFA202AF9}" presName="linear" presStyleCnt="0">
        <dgm:presLayoutVars>
          <dgm:dir/>
          <dgm:animLvl val="lvl"/>
          <dgm:resizeHandles val="exact"/>
        </dgm:presLayoutVars>
      </dgm:prSet>
      <dgm:spPr/>
    </dgm:pt>
    <dgm:pt modelId="{E8DD268B-2425-4452-A5D7-46E19CE86649}" type="pres">
      <dgm:prSet presAssocID="{BE429D35-FC9E-4E36-968C-BE6FA1576C37}" presName="parentLin" presStyleCnt="0"/>
      <dgm:spPr/>
    </dgm:pt>
    <dgm:pt modelId="{964EABB8-36A6-4F6F-9BF6-0EAAA0C0CCDE}" type="pres">
      <dgm:prSet presAssocID="{BE429D35-FC9E-4E36-968C-BE6FA1576C37}" presName="parentLeftMargin" presStyleLbl="node1" presStyleIdx="0" presStyleCnt="4"/>
      <dgm:spPr/>
    </dgm:pt>
    <dgm:pt modelId="{34139CA4-9903-4DEA-98BE-273816A859C6}" type="pres">
      <dgm:prSet presAssocID="{BE429D35-FC9E-4E36-968C-BE6FA1576C37}" presName="parentText" presStyleLbl="node1" presStyleIdx="0" presStyleCnt="4">
        <dgm:presLayoutVars>
          <dgm:chMax val="0"/>
          <dgm:bulletEnabled val="1"/>
        </dgm:presLayoutVars>
      </dgm:prSet>
      <dgm:spPr/>
    </dgm:pt>
    <dgm:pt modelId="{3609EA6E-272F-4D86-BD3C-C41D75A5DCA1}" type="pres">
      <dgm:prSet presAssocID="{BE429D35-FC9E-4E36-968C-BE6FA1576C37}" presName="negativeSpace" presStyleCnt="0"/>
      <dgm:spPr/>
    </dgm:pt>
    <dgm:pt modelId="{BB7B1FD8-DFA2-46B6-93F3-F65938622862}" type="pres">
      <dgm:prSet presAssocID="{BE429D35-FC9E-4E36-968C-BE6FA1576C37}" presName="childText" presStyleLbl="conFgAcc1" presStyleIdx="0" presStyleCnt="4">
        <dgm:presLayoutVars>
          <dgm:bulletEnabled val="1"/>
        </dgm:presLayoutVars>
      </dgm:prSet>
      <dgm:spPr/>
    </dgm:pt>
    <dgm:pt modelId="{E594ABF2-C8C0-42ED-B525-D7F537B761A1}" type="pres">
      <dgm:prSet presAssocID="{4B12E2B8-AE44-4EA6-8788-CACF7BE0BCBA}" presName="spaceBetweenRectangles" presStyleCnt="0"/>
      <dgm:spPr/>
    </dgm:pt>
    <dgm:pt modelId="{435B11DD-2578-4D62-BF9E-1C981F8F4DBE}" type="pres">
      <dgm:prSet presAssocID="{B5599492-9B50-4BF6-84F0-4124F93542B9}" presName="parentLin" presStyleCnt="0"/>
      <dgm:spPr/>
    </dgm:pt>
    <dgm:pt modelId="{46160D60-8D7B-4732-BAC9-4BB9954B67E6}" type="pres">
      <dgm:prSet presAssocID="{B5599492-9B50-4BF6-84F0-4124F93542B9}" presName="parentLeftMargin" presStyleLbl="node1" presStyleIdx="0" presStyleCnt="4"/>
      <dgm:spPr/>
    </dgm:pt>
    <dgm:pt modelId="{DE9CAEC0-2E25-4676-A915-97E89ABA3FBA}" type="pres">
      <dgm:prSet presAssocID="{B5599492-9B50-4BF6-84F0-4124F93542B9}" presName="parentText" presStyleLbl="node1" presStyleIdx="1" presStyleCnt="4">
        <dgm:presLayoutVars>
          <dgm:chMax val="0"/>
          <dgm:bulletEnabled val="1"/>
        </dgm:presLayoutVars>
      </dgm:prSet>
      <dgm:spPr/>
    </dgm:pt>
    <dgm:pt modelId="{086F165F-B917-40F8-AF9E-7281FA19C43E}" type="pres">
      <dgm:prSet presAssocID="{B5599492-9B50-4BF6-84F0-4124F93542B9}" presName="negativeSpace" presStyleCnt="0"/>
      <dgm:spPr/>
    </dgm:pt>
    <dgm:pt modelId="{DC84F6B8-94F6-4974-988D-C92FD847A19B}" type="pres">
      <dgm:prSet presAssocID="{B5599492-9B50-4BF6-84F0-4124F93542B9}" presName="childText" presStyleLbl="conFgAcc1" presStyleIdx="1" presStyleCnt="4">
        <dgm:presLayoutVars>
          <dgm:bulletEnabled val="1"/>
        </dgm:presLayoutVars>
      </dgm:prSet>
      <dgm:spPr/>
    </dgm:pt>
    <dgm:pt modelId="{93158E66-C1D3-4DDB-B259-F3853687F42D}" type="pres">
      <dgm:prSet presAssocID="{2319009E-6E7F-4E21-B7CC-CABC55D32921}" presName="spaceBetweenRectangles" presStyleCnt="0"/>
      <dgm:spPr/>
    </dgm:pt>
    <dgm:pt modelId="{7F2913EB-F1D5-4E46-9E90-E2098E36C422}" type="pres">
      <dgm:prSet presAssocID="{FD25E195-D90D-4BAB-87E0-3B5A98410A7F}" presName="parentLin" presStyleCnt="0"/>
      <dgm:spPr/>
    </dgm:pt>
    <dgm:pt modelId="{B9E2FA70-FAA7-4328-8BD1-1EA6EE2F3082}" type="pres">
      <dgm:prSet presAssocID="{FD25E195-D90D-4BAB-87E0-3B5A98410A7F}" presName="parentLeftMargin" presStyleLbl="node1" presStyleIdx="1" presStyleCnt="4"/>
      <dgm:spPr/>
    </dgm:pt>
    <dgm:pt modelId="{87D0C67C-A550-49C7-999E-AEDFE7C2CC6B}" type="pres">
      <dgm:prSet presAssocID="{FD25E195-D90D-4BAB-87E0-3B5A98410A7F}" presName="parentText" presStyleLbl="node1" presStyleIdx="2" presStyleCnt="4">
        <dgm:presLayoutVars>
          <dgm:chMax val="0"/>
          <dgm:bulletEnabled val="1"/>
        </dgm:presLayoutVars>
      </dgm:prSet>
      <dgm:spPr/>
    </dgm:pt>
    <dgm:pt modelId="{20DF11F9-1E04-4416-A814-45406E411BC5}" type="pres">
      <dgm:prSet presAssocID="{FD25E195-D90D-4BAB-87E0-3B5A98410A7F}" presName="negativeSpace" presStyleCnt="0"/>
      <dgm:spPr/>
    </dgm:pt>
    <dgm:pt modelId="{373270F1-AA8A-420E-9F50-ACF0650DD534}" type="pres">
      <dgm:prSet presAssocID="{FD25E195-D90D-4BAB-87E0-3B5A98410A7F}" presName="childText" presStyleLbl="conFgAcc1" presStyleIdx="2" presStyleCnt="4">
        <dgm:presLayoutVars>
          <dgm:bulletEnabled val="1"/>
        </dgm:presLayoutVars>
      </dgm:prSet>
      <dgm:spPr/>
    </dgm:pt>
    <dgm:pt modelId="{FEB0AF83-C03D-49E7-98B1-5E4A77BD6F4E}" type="pres">
      <dgm:prSet presAssocID="{2EA38C49-86EC-4C7E-BA73-FD62BB100C03}" presName="spaceBetweenRectangles" presStyleCnt="0"/>
      <dgm:spPr/>
    </dgm:pt>
    <dgm:pt modelId="{1F634C7C-12E7-4234-A75A-F5969616391F}" type="pres">
      <dgm:prSet presAssocID="{CB5C2EE8-6AE8-4F29-903A-2E509448E54C}" presName="parentLin" presStyleCnt="0"/>
      <dgm:spPr/>
    </dgm:pt>
    <dgm:pt modelId="{111A90EA-14C2-4222-82B9-46BBCE6E7C69}" type="pres">
      <dgm:prSet presAssocID="{CB5C2EE8-6AE8-4F29-903A-2E509448E54C}" presName="parentLeftMargin" presStyleLbl="node1" presStyleIdx="2" presStyleCnt="4"/>
      <dgm:spPr/>
    </dgm:pt>
    <dgm:pt modelId="{2F2F614C-1144-43BE-B6B6-F54CBD417A00}" type="pres">
      <dgm:prSet presAssocID="{CB5C2EE8-6AE8-4F29-903A-2E509448E54C}" presName="parentText" presStyleLbl="node1" presStyleIdx="3" presStyleCnt="4">
        <dgm:presLayoutVars>
          <dgm:chMax val="0"/>
          <dgm:bulletEnabled val="1"/>
        </dgm:presLayoutVars>
      </dgm:prSet>
      <dgm:spPr/>
    </dgm:pt>
    <dgm:pt modelId="{409E44B0-6267-47B8-A909-7D62FD51F0EF}" type="pres">
      <dgm:prSet presAssocID="{CB5C2EE8-6AE8-4F29-903A-2E509448E54C}" presName="negativeSpace" presStyleCnt="0"/>
      <dgm:spPr/>
    </dgm:pt>
    <dgm:pt modelId="{809CE99A-DF78-4EC8-A4E3-8283C2BBF800}" type="pres">
      <dgm:prSet presAssocID="{CB5C2EE8-6AE8-4F29-903A-2E509448E54C}" presName="childText" presStyleLbl="conFgAcc1" presStyleIdx="3" presStyleCnt="4">
        <dgm:presLayoutVars>
          <dgm:bulletEnabled val="1"/>
        </dgm:presLayoutVars>
      </dgm:prSet>
      <dgm:spPr/>
    </dgm:pt>
  </dgm:ptLst>
  <dgm:cxnLst>
    <dgm:cxn modelId="{C1537201-E986-4988-A707-B901267529DA}" type="presOf" srcId="{CB5C2EE8-6AE8-4F29-903A-2E509448E54C}" destId="{2F2F614C-1144-43BE-B6B6-F54CBD417A00}" srcOrd="1" destOrd="0" presId="urn:microsoft.com/office/officeart/2005/8/layout/list1"/>
    <dgm:cxn modelId="{F2664D0B-97D9-44B8-9342-5CD2892459BF}" type="presOf" srcId="{BE429D35-FC9E-4E36-968C-BE6FA1576C37}" destId="{964EABB8-36A6-4F6F-9BF6-0EAAA0C0CCDE}" srcOrd="0" destOrd="0" presId="urn:microsoft.com/office/officeart/2005/8/layout/list1"/>
    <dgm:cxn modelId="{4220650D-804E-4F86-89D4-684B9C9AC8A7}" type="presOf" srcId="{04AA9A53-63E2-4EE9-89D9-483AFA202AF9}" destId="{9CECF8BB-CAE4-4E10-A317-7DE24B96537B}" srcOrd="0" destOrd="0" presId="urn:microsoft.com/office/officeart/2005/8/layout/list1"/>
    <dgm:cxn modelId="{9DEA4619-9CF7-44D5-B8C1-443012AFF963}" srcId="{04AA9A53-63E2-4EE9-89D9-483AFA202AF9}" destId="{BE429D35-FC9E-4E36-968C-BE6FA1576C37}" srcOrd="0" destOrd="0" parTransId="{75A63B05-36B9-4B86-8A36-DE9777D54A70}" sibTransId="{4B12E2B8-AE44-4EA6-8788-CACF7BE0BCBA}"/>
    <dgm:cxn modelId="{807F232F-CCAD-4B63-848D-6E8BF33091CC}" srcId="{FD25E195-D90D-4BAB-87E0-3B5A98410A7F}" destId="{F489C678-682B-44D8-9513-86B271EB7FDB}" srcOrd="0" destOrd="0" parTransId="{D0E6D7DD-A3BC-4390-88A4-0F8997D8A55B}" sibTransId="{DD13E042-4090-4B6D-9BC2-B30DC17A4F44}"/>
    <dgm:cxn modelId="{B12C0734-E7E1-4A91-9659-2944F0E94E9A}" srcId="{B5599492-9B50-4BF6-84F0-4124F93542B9}" destId="{7E840D97-CF3B-42D4-84A3-4C2C48C3FD8C}" srcOrd="0" destOrd="0" parTransId="{F1CE686A-999F-4783-AA90-5E5208D2B4C3}" sibTransId="{63097B3D-E04E-4FFB-AF67-304AA8D06E8E}"/>
    <dgm:cxn modelId="{794FCE3C-1464-483E-878E-768A3E73A51D}" type="presOf" srcId="{7E840D97-CF3B-42D4-84A3-4C2C48C3FD8C}" destId="{DC84F6B8-94F6-4974-988D-C92FD847A19B}" srcOrd="0" destOrd="0" presId="urn:microsoft.com/office/officeart/2005/8/layout/list1"/>
    <dgm:cxn modelId="{DB5CE43D-5E60-4FE0-8CC5-72B81C5E60B1}" type="presOf" srcId="{FD25E195-D90D-4BAB-87E0-3B5A98410A7F}" destId="{87D0C67C-A550-49C7-999E-AEDFE7C2CC6B}" srcOrd="1" destOrd="0" presId="urn:microsoft.com/office/officeart/2005/8/layout/list1"/>
    <dgm:cxn modelId="{B3379C5C-72D2-43CA-A44E-B62BF55EDF95}" type="presOf" srcId="{CB5C2EE8-6AE8-4F29-903A-2E509448E54C}" destId="{111A90EA-14C2-4222-82B9-46BBCE6E7C69}" srcOrd="0" destOrd="0" presId="urn:microsoft.com/office/officeart/2005/8/layout/list1"/>
    <dgm:cxn modelId="{C8F4255F-B066-4E73-9604-26B61DCACF4B}" type="presOf" srcId="{FD25E195-D90D-4BAB-87E0-3B5A98410A7F}" destId="{B9E2FA70-FAA7-4328-8BD1-1EA6EE2F3082}" srcOrd="0" destOrd="0" presId="urn:microsoft.com/office/officeart/2005/8/layout/list1"/>
    <dgm:cxn modelId="{2AB9A662-981F-4968-80E2-52F4790344E9}" type="presOf" srcId="{F489C678-682B-44D8-9513-86B271EB7FDB}" destId="{373270F1-AA8A-420E-9F50-ACF0650DD534}" srcOrd="0" destOrd="0" presId="urn:microsoft.com/office/officeart/2005/8/layout/list1"/>
    <dgm:cxn modelId="{073B6E48-36D5-4183-AAC9-C1644CA88503}" type="presOf" srcId="{2209C123-D2E3-4E2A-9246-F2BC4965A391}" destId="{809CE99A-DF78-4EC8-A4E3-8283C2BBF800}" srcOrd="0" destOrd="0" presId="urn:microsoft.com/office/officeart/2005/8/layout/list1"/>
    <dgm:cxn modelId="{19BC746B-B7A3-48F5-94F8-AA997B6CD1D7}" type="presOf" srcId="{B5599492-9B50-4BF6-84F0-4124F93542B9}" destId="{DE9CAEC0-2E25-4676-A915-97E89ABA3FBA}" srcOrd="1" destOrd="0" presId="urn:microsoft.com/office/officeart/2005/8/layout/list1"/>
    <dgm:cxn modelId="{1E90926E-522B-4781-B151-9EB47E06C060}" srcId="{04AA9A53-63E2-4EE9-89D9-483AFA202AF9}" destId="{CB5C2EE8-6AE8-4F29-903A-2E509448E54C}" srcOrd="3" destOrd="0" parTransId="{D85D1FF1-04A7-411A-8521-48F4CA27A02F}" sibTransId="{E60CFFF8-35D3-41F7-8A8E-F54021A72AE2}"/>
    <dgm:cxn modelId="{585B5D53-0226-4D9B-AF3F-96BEF67AF666}" srcId="{04AA9A53-63E2-4EE9-89D9-483AFA202AF9}" destId="{B5599492-9B50-4BF6-84F0-4124F93542B9}" srcOrd="1" destOrd="0" parTransId="{026B945A-BD85-40D0-8064-884B7F792EA0}" sibTransId="{2319009E-6E7F-4E21-B7CC-CABC55D32921}"/>
    <dgm:cxn modelId="{F190E080-11FD-46B8-BD7D-E98666A9C082}" srcId="{CB5C2EE8-6AE8-4F29-903A-2E509448E54C}" destId="{2209C123-D2E3-4E2A-9246-F2BC4965A391}" srcOrd="0" destOrd="0" parTransId="{51BA4537-7005-4B6D-8393-C74F67FAED12}" sibTransId="{0A05F564-A7E9-4EB6-B57D-34920BA8D0FC}"/>
    <dgm:cxn modelId="{A97F7381-99AC-46BD-97F3-0BE0EE11A152}" type="presOf" srcId="{B5599492-9B50-4BF6-84F0-4124F93542B9}" destId="{46160D60-8D7B-4732-BAC9-4BB9954B67E6}" srcOrd="0" destOrd="0" presId="urn:microsoft.com/office/officeart/2005/8/layout/list1"/>
    <dgm:cxn modelId="{6F24769E-6277-4D02-AE74-0628ED8F4C6D}" srcId="{04AA9A53-63E2-4EE9-89D9-483AFA202AF9}" destId="{FD25E195-D90D-4BAB-87E0-3B5A98410A7F}" srcOrd="2" destOrd="0" parTransId="{97CE98E2-5ECC-4FD7-B623-81306ABDA929}" sibTransId="{2EA38C49-86EC-4C7E-BA73-FD62BB100C03}"/>
    <dgm:cxn modelId="{EC4D36A2-C3B7-4C4F-AA22-9AB2A964806F}" type="presOf" srcId="{9D16CF25-84E6-44E3-B14D-000889B95606}" destId="{BB7B1FD8-DFA2-46B6-93F3-F65938622862}" srcOrd="0" destOrd="0" presId="urn:microsoft.com/office/officeart/2005/8/layout/list1"/>
    <dgm:cxn modelId="{28E63EA5-1145-4742-9239-384366FF3347}" type="presOf" srcId="{BE429D35-FC9E-4E36-968C-BE6FA1576C37}" destId="{34139CA4-9903-4DEA-98BE-273816A859C6}" srcOrd="1" destOrd="0" presId="urn:microsoft.com/office/officeart/2005/8/layout/list1"/>
    <dgm:cxn modelId="{E449B2C1-CB75-47B4-A3A5-DC35A39AE6C5}" srcId="{BE429D35-FC9E-4E36-968C-BE6FA1576C37}" destId="{9D16CF25-84E6-44E3-B14D-000889B95606}" srcOrd="0" destOrd="0" parTransId="{0F904F78-9D89-44C4-83D4-65F1FD31B7BE}" sibTransId="{9B2BC5ED-0425-442B-8C74-506D2CB14C3D}"/>
    <dgm:cxn modelId="{18C39477-EC0A-460F-8BFD-E39C1E691B1B}" type="presParOf" srcId="{9CECF8BB-CAE4-4E10-A317-7DE24B96537B}" destId="{E8DD268B-2425-4452-A5D7-46E19CE86649}" srcOrd="0" destOrd="0" presId="urn:microsoft.com/office/officeart/2005/8/layout/list1"/>
    <dgm:cxn modelId="{F3901724-6C24-45BF-B3CF-25568494F1E9}" type="presParOf" srcId="{E8DD268B-2425-4452-A5D7-46E19CE86649}" destId="{964EABB8-36A6-4F6F-9BF6-0EAAA0C0CCDE}" srcOrd="0" destOrd="0" presId="urn:microsoft.com/office/officeart/2005/8/layout/list1"/>
    <dgm:cxn modelId="{D70C133C-F8EA-4717-953B-704C90B079F0}" type="presParOf" srcId="{E8DD268B-2425-4452-A5D7-46E19CE86649}" destId="{34139CA4-9903-4DEA-98BE-273816A859C6}" srcOrd="1" destOrd="0" presId="urn:microsoft.com/office/officeart/2005/8/layout/list1"/>
    <dgm:cxn modelId="{C35A015C-EFE3-49B3-AB73-D1155AF0AA82}" type="presParOf" srcId="{9CECF8BB-CAE4-4E10-A317-7DE24B96537B}" destId="{3609EA6E-272F-4D86-BD3C-C41D75A5DCA1}" srcOrd="1" destOrd="0" presId="urn:microsoft.com/office/officeart/2005/8/layout/list1"/>
    <dgm:cxn modelId="{660B4FCB-D189-415C-BE52-B28D43439854}" type="presParOf" srcId="{9CECF8BB-CAE4-4E10-A317-7DE24B96537B}" destId="{BB7B1FD8-DFA2-46B6-93F3-F65938622862}" srcOrd="2" destOrd="0" presId="urn:microsoft.com/office/officeart/2005/8/layout/list1"/>
    <dgm:cxn modelId="{34B28054-ABFD-4D66-A0B6-AF7EB13B4A51}" type="presParOf" srcId="{9CECF8BB-CAE4-4E10-A317-7DE24B96537B}" destId="{E594ABF2-C8C0-42ED-B525-D7F537B761A1}" srcOrd="3" destOrd="0" presId="urn:microsoft.com/office/officeart/2005/8/layout/list1"/>
    <dgm:cxn modelId="{909743CD-4372-4695-B038-3783CE7A193E}" type="presParOf" srcId="{9CECF8BB-CAE4-4E10-A317-7DE24B96537B}" destId="{435B11DD-2578-4D62-BF9E-1C981F8F4DBE}" srcOrd="4" destOrd="0" presId="urn:microsoft.com/office/officeart/2005/8/layout/list1"/>
    <dgm:cxn modelId="{53FC3A8A-220A-4381-8BC7-7C86CE84E0D6}" type="presParOf" srcId="{435B11DD-2578-4D62-BF9E-1C981F8F4DBE}" destId="{46160D60-8D7B-4732-BAC9-4BB9954B67E6}" srcOrd="0" destOrd="0" presId="urn:microsoft.com/office/officeart/2005/8/layout/list1"/>
    <dgm:cxn modelId="{BEC3EB7B-266D-40F7-A207-9671081CCE10}" type="presParOf" srcId="{435B11DD-2578-4D62-BF9E-1C981F8F4DBE}" destId="{DE9CAEC0-2E25-4676-A915-97E89ABA3FBA}" srcOrd="1" destOrd="0" presId="urn:microsoft.com/office/officeart/2005/8/layout/list1"/>
    <dgm:cxn modelId="{CF571F9A-F423-494C-B759-4CF70BBBA5E4}" type="presParOf" srcId="{9CECF8BB-CAE4-4E10-A317-7DE24B96537B}" destId="{086F165F-B917-40F8-AF9E-7281FA19C43E}" srcOrd="5" destOrd="0" presId="urn:microsoft.com/office/officeart/2005/8/layout/list1"/>
    <dgm:cxn modelId="{0EA354E1-1875-40BB-A8A6-F8AA11F4B065}" type="presParOf" srcId="{9CECF8BB-CAE4-4E10-A317-7DE24B96537B}" destId="{DC84F6B8-94F6-4974-988D-C92FD847A19B}" srcOrd="6" destOrd="0" presId="urn:microsoft.com/office/officeart/2005/8/layout/list1"/>
    <dgm:cxn modelId="{47069FA2-FEC7-467D-9D9F-7FE839F2648E}" type="presParOf" srcId="{9CECF8BB-CAE4-4E10-A317-7DE24B96537B}" destId="{93158E66-C1D3-4DDB-B259-F3853687F42D}" srcOrd="7" destOrd="0" presId="urn:microsoft.com/office/officeart/2005/8/layout/list1"/>
    <dgm:cxn modelId="{B87C7B79-229C-4948-871B-00382E096621}" type="presParOf" srcId="{9CECF8BB-CAE4-4E10-A317-7DE24B96537B}" destId="{7F2913EB-F1D5-4E46-9E90-E2098E36C422}" srcOrd="8" destOrd="0" presId="urn:microsoft.com/office/officeart/2005/8/layout/list1"/>
    <dgm:cxn modelId="{3E3D28E0-DBB0-46EB-9DEB-BDD3CFEEE683}" type="presParOf" srcId="{7F2913EB-F1D5-4E46-9E90-E2098E36C422}" destId="{B9E2FA70-FAA7-4328-8BD1-1EA6EE2F3082}" srcOrd="0" destOrd="0" presId="urn:microsoft.com/office/officeart/2005/8/layout/list1"/>
    <dgm:cxn modelId="{728CE878-FE3E-46FF-A22C-CA047A863011}" type="presParOf" srcId="{7F2913EB-F1D5-4E46-9E90-E2098E36C422}" destId="{87D0C67C-A550-49C7-999E-AEDFE7C2CC6B}" srcOrd="1" destOrd="0" presId="urn:microsoft.com/office/officeart/2005/8/layout/list1"/>
    <dgm:cxn modelId="{0600B9F6-0678-4BF8-8AC2-2F2E6045874A}" type="presParOf" srcId="{9CECF8BB-CAE4-4E10-A317-7DE24B96537B}" destId="{20DF11F9-1E04-4416-A814-45406E411BC5}" srcOrd="9" destOrd="0" presId="urn:microsoft.com/office/officeart/2005/8/layout/list1"/>
    <dgm:cxn modelId="{8CF06851-826B-40B8-8837-64CF3B64B18A}" type="presParOf" srcId="{9CECF8BB-CAE4-4E10-A317-7DE24B96537B}" destId="{373270F1-AA8A-420E-9F50-ACF0650DD534}" srcOrd="10" destOrd="0" presId="urn:microsoft.com/office/officeart/2005/8/layout/list1"/>
    <dgm:cxn modelId="{99D4E771-FC19-4A08-A991-DC51FAEB6589}" type="presParOf" srcId="{9CECF8BB-CAE4-4E10-A317-7DE24B96537B}" destId="{FEB0AF83-C03D-49E7-98B1-5E4A77BD6F4E}" srcOrd="11" destOrd="0" presId="urn:microsoft.com/office/officeart/2005/8/layout/list1"/>
    <dgm:cxn modelId="{AC3432BC-69F8-4199-9267-D670FE405B10}" type="presParOf" srcId="{9CECF8BB-CAE4-4E10-A317-7DE24B96537B}" destId="{1F634C7C-12E7-4234-A75A-F5969616391F}" srcOrd="12" destOrd="0" presId="urn:microsoft.com/office/officeart/2005/8/layout/list1"/>
    <dgm:cxn modelId="{4228B386-9105-43BB-BAC0-D0FFF8F1CAC9}" type="presParOf" srcId="{1F634C7C-12E7-4234-A75A-F5969616391F}" destId="{111A90EA-14C2-4222-82B9-46BBCE6E7C69}" srcOrd="0" destOrd="0" presId="urn:microsoft.com/office/officeart/2005/8/layout/list1"/>
    <dgm:cxn modelId="{810FD9C2-8347-46B3-9C5C-9DA9205A98F9}" type="presParOf" srcId="{1F634C7C-12E7-4234-A75A-F5969616391F}" destId="{2F2F614C-1144-43BE-B6B6-F54CBD417A00}" srcOrd="1" destOrd="0" presId="urn:microsoft.com/office/officeart/2005/8/layout/list1"/>
    <dgm:cxn modelId="{10081915-FDDE-47B1-BF58-1393BD1E8B95}" type="presParOf" srcId="{9CECF8BB-CAE4-4E10-A317-7DE24B96537B}" destId="{409E44B0-6267-47B8-A909-7D62FD51F0EF}" srcOrd="13" destOrd="0" presId="urn:microsoft.com/office/officeart/2005/8/layout/list1"/>
    <dgm:cxn modelId="{21E91272-51D4-41FF-B385-858C3D047B9A}" type="presParOf" srcId="{9CECF8BB-CAE4-4E10-A317-7DE24B96537B}" destId="{809CE99A-DF78-4EC8-A4E3-8283C2BBF800}"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4F14CAA-580D-4949-AB93-E7000BC1507E}"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0C4C862A-83FD-4544-82AA-F72D92110C56}">
      <dgm:prSet phldrT="[Text]" phldr="0"/>
      <dgm:spPr/>
      <dgm:t>
        <a:bodyPr/>
        <a:lstStyle/>
        <a:p>
          <a:r>
            <a:rPr lang="en-US" dirty="0" err="1"/>
            <a:t>DecisionTreeRegressor</a:t>
          </a:r>
          <a:endParaRPr lang="en-US" dirty="0"/>
        </a:p>
      </dgm:t>
    </dgm:pt>
    <dgm:pt modelId="{0F1C8849-175A-4594-9AD9-2CCF65F04079}" type="parTrans" cxnId="{2C59EEFE-3E63-4B0F-98DF-D6635D418059}">
      <dgm:prSet/>
      <dgm:spPr/>
      <dgm:t>
        <a:bodyPr/>
        <a:lstStyle/>
        <a:p>
          <a:endParaRPr lang="en-US"/>
        </a:p>
      </dgm:t>
    </dgm:pt>
    <dgm:pt modelId="{B324B012-5953-4B43-9420-26D30BAF3876}" type="sibTrans" cxnId="{2C59EEFE-3E63-4B0F-98DF-D6635D418059}">
      <dgm:prSet/>
      <dgm:spPr/>
      <dgm:t>
        <a:bodyPr/>
        <a:lstStyle/>
        <a:p>
          <a:endParaRPr lang="en-US"/>
        </a:p>
      </dgm:t>
    </dgm:pt>
    <dgm:pt modelId="{23112A2C-1DB3-4221-B309-5A65FFA3BD6D}">
      <dgm:prSet phldrT="[Text]" phldr="0"/>
      <dgm:spPr/>
      <dgm:t>
        <a:bodyPr/>
        <a:lstStyle/>
        <a:p>
          <a:pPr rtl="0"/>
          <a:r>
            <a:rPr lang="en-US" dirty="0">
              <a:latin typeface="Consolas"/>
            </a:rPr>
            <a:t>MSE 2513132078.2095237
Mean Absolute Error 20681.4116021397
r2_score 84.26206208724409
CV 54.413889016532565
Difference between r2_score and cv is  29.848173070711525</a:t>
          </a:r>
          <a:endParaRPr lang="en-US" dirty="0"/>
        </a:p>
      </dgm:t>
    </dgm:pt>
    <dgm:pt modelId="{0D469ADC-170A-407C-B59B-60CC6AE43E72}" type="parTrans" cxnId="{E8A0F7F7-94EC-4A77-8F65-25E187645F2F}">
      <dgm:prSet/>
      <dgm:spPr/>
      <dgm:t>
        <a:bodyPr/>
        <a:lstStyle/>
        <a:p>
          <a:endParaRPr lang="en-US"/>
        </a:p>
      </dgm:t>
    </dgm:pt>
    <dgm:pt modelId="{5CD10D75-E91A-47E3-97F8-291F1A22CA10}" type="sibTrans" cxnId="{E8A0F7F7-94EC-4A77-8F65-25E187645F2F}">
      <dgm:prSet/>
      <dgm:spPr/>
      <dgm:t>
        <a:bodyPr/>
        <a:lstStyle/>
        <a:p>
          <a:endParaRPr lang="en-US"/>
        </a:p>
      </dgm:t>
    </dgm:pt>
    <dgm:pt modelId="{A450DF62-D6C4-4613-B489-F86110D5123D}">
      <dgm:prSet phldrT="[Text]" phldr="0"/>
      <dgm:spPr/>
      <dgm:t>
        <a:bodyPr/>
        <a:lstStyle/>
        <a:p>
          <a:r>
            <a:rPr lang="en-US" dirty="0" err="1"/>
            <a:t>ExtraTreesRegressor</a:t>
          </a:r>
          <a:endParaRPr lang="en-US" dirty="0"/>
        </a:p>
      </dgm:t>
    </dgm:pt>
    <dgm:pt modelId="{16B10C30-3DE0-4ECA-AAEF-DC4F89E38541}" type="parTrans" cxnId="{5CE6C2D7-1DA0-447D-9606-3D6840D0A714}">
      <dgm:prSet/>
      <dgm:spPr/>
      <dgm:t>
        <a:bodyPr/>
        <a:lstStyle/>
        <a:p>
          <a:endParaRPr lang="en-US"/>
        </a:p>
      </dgm:t>
    </dgm:pt>
    <dgm:pt modelId="{193E2AA1-B780-4321-9B9F-5D5C81FFDCC6}" type="sibTrans" cxnId="{5CE6C2D7-1DA0-447D-9606-3D6840D0A714}">
      <dgm:prSet/>
      <dgm:spPr/>
      <dgm:t>
        <a:bodyPr/>
        <a:lstStyle/>
        <a:p>
          <a:endParaRPr lang="en-US"/>
        </a:p>
      </dgm:t>
    </dgm:pt>
    <dgm:pt modelId="{E3961022-F9E4-4716-87CA-1D5B91DE3A48}">
      <dgm:prSet phldrT="[Text]" phldr="0"/>
      <dgm:spPr/>
      <dgm:t>
        <a:bodyPr/>
        <a:lstStyle/>
        <a:p>
          <a:pPr rtl="0"/>
          <a:r>
            <a:rPr lang="en-US" dirty="0">
              <a:latin typeface="Consolas"/>
            </a:rPr>
            <a:t>MSE 1016430748.5230589
Mean Absolute Error 20681.4116021397
r2_score 84.26206208724409
CV 82.51635948164918
Difference between r2_score and cv is  1.7457026055949143</a:t>
          </a:r>
          <a:endParaRPr lang="en-US" dirty="0"/>
        </a:p>
      </dgm:t>
    </dgm:pt>
    <dgm:pt modelId="{D692A195-931C-432F-BC61-64BB66BE41B9}" type="parTrans" cxnId="{5B715C4D-8A81-4867-91E6-632BB6E7E8D1}">
      <dgm:prSet/>
      <dgm:spPr/>
      <dgm:t>
        <a:bodyPr/>
        <a:lstStyle/>
        <a:p>
          <a:endParaRPr lang="en-US"/>
        </a:p>
      </dgm:t>
    </dgm:pt>
    <dgm:pt modelId="{C4F9A515-5408-4C98-8907-8DA45B861B55}" type="sibTrans" cxnId="{5B715C4D-8A81-4867-91E6-632BB6E7E8D1}">
      <dgm:prSet/>
      <dgm:spPr/>
      <dgm:t>
        <a:bodyPr/>
        <a:lstStyle/>
        <a:p>
          <a:endParaRPr lang="en-US"/>
        </a:p>
      </dgm:t>
    </dgm:pt>
    <dgm:pt modelId="{FC520858-037F-4C7E-80D8-E4E83E974684}">
      <dgm:prSet phldr="0"/>
      <dgm:spPr/>
      <dgm:t>
        <a:bodyPr/>
        <a:lstStyle/>
        <a:p>
          <a:r>
            <a:rPr lang="en-US" dirty="0"/>
            <a:t>RandomForestRegressor</a:t>
          </a:r>
          <a:endParaRPr lang="en-US" dirty="0">
            <a:latin typeface="Consolas"/>
          </a:endParaRPr>
        </a:p>
      </dgm:t>
    </dgm:pt>
    <dgm:pt modelId="{E89D2074-8901-4315-A26D-079BBFD0D831}" type="parTrans" cxnId="{7306193E-90A6-46D7-B83E-90DC77BBB65C}">
      <dgm:prSet/>
      <dgm:spPr/>
    </dgm:pt>
    <dgm:pt modelId="{999CA319-AB65-4390-8F17-CC666F3EE9FD}" type="sibTrans" cxnId="{7306193E-90A6-46D7-B83E-90DC77BBB65C}">
      <dgm:prSet/>
      <dgm:spPr/>
      <dgm:t>
        <a:bodyPr/>
        <a:lstStyle/>
        <a:p>
          <a:endParaRPr lang="en-US"/>
        </a:p>
      </dgm:t>
    </dgm:pt>
    <dgm:pt modelId="{BBC169F0-8F4E-4E5F-B1E9-00FB780C8714}">
      <dgm:prSet phldr="0"/>
      <dgm:spPr/>
      <dgm:t>
        <a:bodyPr/>
        <a:lstStyle/>
        <a:p>
          <a:pPr rtl="0"/>
          <a:r>
            <a:rPr lang="en-US" dirty="0">
              <a:latin typeface="Consolas"/>
            </a:rPr>
            <a:t>MSE 1117211661.8226366
Mean Absolute Error 20681.4116021397
r2_score 84.26206208724409
CV 80.24362322661895
Difference between r2_score and cv is  4.018438860625139</a:t>
          </a:r>
          <a:endParaRPr lang="en-US" dirty="0">
            <a:latin typeface="Calibri Light" panose="020F0302020204030204"/>
          </a:endParaRPr>
        </a:p>
      </dgm:t>
    </dgm:pt>
    <dgm:pt modelId="{FBF230BA-827A-4ED7-8E17-F9417792E9F0}" type="parTrans" cxnId="{65271E9C-D637-478F-A57F-CF7C07418E9E}">
      <dgm:prSet/>
      <dgm:spPr/>
    </dgm:pt>
    <dgm:pt modelId="{3A944C9D-8338-460D-A007-734A1F6B071F}" type="sibTrans" cxnId="{65271E9C-D637-478F-A57F-CF7C07418E9E}">
      <dgm:prSet/>
      <dgm:spPr/>
      <dgm:t>
        <a:bodyPr/>
        <a:lstStyle/>
        <a:p>
          <a:endParaRPr lang="en-US"/>
        </a:p>
      </dgm:t>
    </dgm:pt>
    <dgm:pt modelId="{A6CDF992-FD7C-4779-922E-D59C560F1AC7}">
      <dgm:prSet phldr="0"/>
      <dgm:spPr/>
      <dgm:t>
        <a:bodyPr/>
        <a:lstStyle/>
        <a:p>
          <a:r>
            <a:rPr lang="en-US" dirty="0"/>
            <a:t>GradientBoostingRegressor</a:t>
          </a:r>
          <a:endParaRPr lang="en-US" dirty="0">
            <a:latin typeface="Consolas"/>
          </a:endParaRPr>
        </a:p>
      </dgm:t>
    </dgm:pt>
    <dgm:pt modelId="{E3351573-9C3F-46D7-A7AA-738BDD68BFFF}" type="parTrans" cxnId="{46CB832D-5697-4A53-A434-E1E2E98BDAE8}">
      <dgm:prSet/>
      <dgm:spPr/>
    </dgm:pt>
    <dgm:pt modelId="{E65EE78A-A7B2-445E-A093-AC7267050F28}" type="sibTrans" cxnId="{46CB832D-5697-4A53-A434-E1E2E98BDAE8}">
      <dgm:prSet/>
      <dgm:spPr/>
      <dgm:t>
        <a:bodyPr/>
        <a:lstStyle/>
        <a:p>
          <a:endParaRPr lang="en-US"/>
        </a:p>
      </dgm:t>
    </dgm:pt>
    <dgm:pt modelId="{9B9F5488-6D02-4151-85B6-75411DE1830F}">
      <dgm:prSet phldr="0"/>
      <dgm:spPr/>
      <dgm:t>
        <a:bodyPr/>
        <a:lstStyle/>
        <a:p>
          <a:pPr rtl="0"/>
          <a:r>
            <a:rPr lang="en-US" dirty="0">
              <a:latin typeface="Consolas"/>
              <a:cs typeface="Calibri Light"/>
            </a:rPr>
            <a:t>MSE 960324585.3935404
Mean Absolute Error 20681.4116021397
r2_score 84.26206208724409
CV 81.52593182521369
Difference between r2_score and cv is  2.7361302620304</a:t>
          </a:r>
          <a:endParaRPr lang="en-US" dirty="0">
            <a:latin typeface="Calibri Light"/>
            <a:cs typeface="Calibri Light"/>
          </a:endParaRPr>
        </a:p>
      </dgm:t>
    </dgm:pt>
    <dgm:pt modelId="{FFF63DC5-4373-4F32-B465-43E22C67E0DB}" type="parTrans" cxnId="{6A72E9D3-EDA1-4EE7-9714-5671F768C16A}">
      <dgm:prSet/>
      <dgm:spPr/>
    </dgm:pt>
    <dgm:pt modelId="{F8B4018B-5A87-4874-A5C8-049A712D6F17}" type="sibTrans" cxnId="{6A72E9D3-EDA1-4EE7-9714-5671F768C16A}">
      <dgm:prSet/>
      <dgm:spPr/>
      <dgm:t>
        <a:bodyPr/>
        <a:lstStyle/>
        <a:p>
          <a:endParaRPr lang="en-US"/>
        </a:p>
      </dgm:t>
    </dgm:pt>
    <dgm:pt modelId="{E89C2E8B-A322-4C90-AF31-C3F7C22A289B}" type="pres">
      <dgm:prSet presAssocID="{94F14CAA-580D-4949-AB93-E7000BC1507E}" presName="linear" presStyleCnt="0">
        <dgm:presLayoutVars>
          <dgm:dir/>
          <dgm:animLvl val="lvl"/>
          <dgm:resizeHandles val="exact"/>
        </dgm:presLayoutVars>
      </dgm:prSet>
      <dgm:spPr/>
    </dgm:pt>
    <dgm:pt modelId="{2C5AF362-28AB-4247-AF4C-6B0017B228F8}" type="pres">
      <dgm:prSet presAssocID="{0C4C862A-83FD-4544-82AA-F72D92110C56}" presName="parentLin" presStyleCnt="0"/>
      <dgm:spPr/>
    </dgm:pt>
    <dgm:pt modelId="{E5E090DC-B549-4121-9AB5-0E707F659373}" type="pres">
      <dgm:prSet presAssocID="{0C4C862A-83FD-4544-82AA-F72D92110C56}" presName="parentLeftMargin" presStyleLbl="node1" presStyleIdx="0" presStyleCnt="4"/>
      <dgm:spPr/>
    </dgm:pt>
    <dgm:pt modelId="{27003D44-0A41-4FBE-B018-3B89F6EE5774}" type="pres">
      <dgm:prSet presAssocID="{0C4C862A-83FD-4544-82AA-F72D92110C56}" presName="parentText" presStyleLbl="node1" presStyleIdx="0" presStyleCnt="4">
        <dgm:presLayoutVars>
          <dgm:chMax val="0"/>
          <dgm:bulletEnabled val="1"/>
        </dgm:presLayoutVars>
      </dgm:prSet>
      <dgm:spPr/>
    </dgm:pt>
    <dgm:pt modelId="{9A8A6988-C81F-40C2-9075-094616548C86}" type="pres">
      <dgm:prSet presAssocID="{0C4C862A-83FD-4544-82AA-F72D92110C56}" presName="negativeSpace" presStyleCnt="0"/>
      <dgm:spPr/>
    </dgm:pt>
    <dgm:pt modelId="{20436C80-BD99-41E8-90DC-1BCC3F96F5CF}" type="pres">
      <dgm:prSet presAssocID="{0C4C862A-83FD-4544-82AA-F72D92110C56}" presName="childText" presStyleLbl="conFgAcc1" presStyleIdx="0" presStyleCnt="4">
        <dgm:presLayoutVars>
          <dgm:bulletEnabled val="1"/>
        </dgm:presLayoutVars>
      </dgm:prSet>
      <dgm:spPr/>
    </dgm:pt>
    <dgm:pt modelId="{C6FB3E75-E1DC-4535-A0D2-CA539DEA6844}" type="pres">
      <dgm:prSet presAssocID="{B324B012-5953-4B43-9420-26D30BAF3876}" presName="spaceBetweenRectangles" presStyleCnt="0"/>
      <dgm:spPr/>
    </dgm:pt>
    <dgm:pt modelId="{7E82228F-2A08-4D45-95CA-7AB98D8DFFE5}" type="pres">
      <dgm:prSet presAssocID="{A450DF62-D6C4-4613-B489-F86110D5123D}" presName="parentLin" presStyleCnt="0"/>
      <dgm:spPr/>
    </dgm:pt>
    <dgm:pt modelId="{7A3B89AC-B912-4F86-9AE9-D7A0AED3F3DC}" type="pres">
      <dgm:prSet presAssocID="{A450DF62-D6C4-4613-B489-F86110D5123D}" presName="parentLeftMargin" presStyleLbl="node1" presStyleIdx="0" presStyleCnt="4"/>
      <dgm:spPr/>
    </dgm:pt>
    <dgm:pt modelId="{32BD6106-F190-4FC8-9635-6757DF617151}" type="pres">
      <dgm:prSet presAssocID="{A450DF62-D6C4-4613-B489-F86110D5123D}" presName="parentText" presStyleLbl="node1" presStyleIdx="1" presStyleCnt="4">
        <dgm:presLayoutVars>
          <dgm:chMax val="0"/>
          <dgm:bulletEnabled val="1"/>
        </dgm:presLayoutVars>
      </dgm:prSet>
      <dgm:spPr/>
    </dgm:pt>
    <dgm:pt modelId="{20E2D3B1-316C-4F4D-A99A-E069B0A3DA3F}" type="pres">
      <dgm:prSet presAssocID="{A450DF62-D6C4-4613-B489-F86110D5123D}" presName="negativeSpace" presStyleCnt="0"/>
      <dgm:spPr/>
    </dgm:pt>
    <dgm:pt modelId="{45A8EC24-F622-49C7-83DE-53D03D973B43}" type="pres">
      <dgm:prSet presAssocID="{A450DF62-D6C4-4613-B489-F86110D5123D}" presName="childText" presStyleLbl="conFgAcc1" presStyleIdx="1" presStyleCnt="4">
        <dgm:presLayoutVars>
          <dgm:bulletEnabled val="1"/>
        </dgm:presLayoutVars>
      </dgm:prSet>
      <dgm:spPr/>
    </dgm:pt>
    <dgm:pt modelId="{53157EDF-D0B8-46D3-A2D3-65E7A1D58350}" type="pres">
      <dgm:prSet presAssocID="{193E2AA1-B780-4321-9B9F-5D5C81FFDCC6}" presName="spaceBetweenRectangles" presStyleCnt="0"/>
      <dgm:spPr/>
    </dgm:pt>
    <dgm:pt modelId="{0C25C81A-C245-4371-B68B-C3E8D28ACB3D}" type="pres">
      <dgm:prSet presAssocID="{FC520858-037F-4C7E-80D8-E4E83E974684}" presName="parentLin" presStyleCnt="0"/>
      <dgm:spPr/>
    </dgm:pt>
    <dgm:pt modelId="{C05FEA08-9585-43B5-95A1-681F8524AB44}" type="pres">
      <dgm:prSet presAssocID="{FC520858-037F-4C7E-80D8-E4E83E974684}" presName="parentLeftMargin" presStyleLbl="node1" presStyleIdx="1" presStyleCnt="4"/>
      <dgm:spPr/>
    </dgm:pt>
    <dgm:pt modelId="{BA7EEE53-142F-493B-851A-975449732980}" type="pres">
      <dgm:prSet presAssocID="{FC520858-037F-4C7E-80D8-E4E83E974684}" presName="parentText" presStyleLbl="node1" presStyleIdx="2" presStyleCnt="4">
        <dgm:presLayoutVars>
          <dgm:chMax val="0"/>
          <dgm:bulletEnabled val="1"/>
        </dgm:presLayoutVars>
      </dgm:prSet>
      <dgm:spPr/>
    </dgm:pt>
    <dgm:pt modelId="{89731B53-E237-4373-B57E-0B54FAAE32DE}" type="pres">
      <dgm:prSet presAssocID="{FC520858-037F-4C7E-80D8-E4E83E974684}" presName="negativeSpace" presStyleCnt="0"/>
      <dgm:spPr/>
    </dgm:pt>
    <dgm:pt modelId="{A75FA141-29FB-43E5-A3B6-A24F91E32F51}" type="pres">
      <dgm:prSet presAssocID="{FC520858-037F-4C7E-80D8-E4E83E974684}" presName="childText" presStyleLbl="conFgAcc1" presStyleIdx="2" presStyleCnt="4">
        <dgm:presLayoutVars>
          <dgm:bulletEnabled val="1"/>
        </dgm:presLayoutVars>
      </dgm:prSet>
      <dgm:spPr/>
    </dgm:pt>
    <dgm:pt modelId="{3753361D-0F18-459E-B04B-A4AC17DD75CC}" type="pres">
      <dgm:prSet presAssocID="{999CA319-AB65-4390-8F17-CC666F3EE9FD}" presName="spaceBetweenRectangles" presStyleCnt="0"/>
      <dgm:spPr/>
    </dgm:pt>
    <dgm:pt modelId="{B5D05CBF-3361-405A-84DF-99849D79A48D}" type="pres">
      <dgm:prSet presAssocID="{A6CDF992-FD7C-4779-922E-D59C560F1AC7}" presName="parentLin" presStyleCnt="0"/>
      <dgm:spPr/>
    </dgm:pt>
    <dgm:pt modelId="{BA01F7BF-24F7-419E-8B79-6001ECB52D78}" type="pres">
      <dgm:prSet presAssocID="{A6CDF992-FD7C-4779-922E-D59C560F1AC7}" presName="parentLeftMargin" presStyleLbl="node1" presStyleIdx="2" presStyleCnt="4"/>
      <dgm:spPr/>
    </dgm:pt>
    <dgm:pt modelId="{47871FD3-FC0A-483A-8460-98757308392A}" type="pres">
      <dgm:prSet presAssocID="{A6CDF992-FD7C-4779-922E-D59C560F1AC7}" presName="parentText" presStyleLbl="node1" presStyleIdx="3" presStyleCnt="4">
        <dgm:presLayoutVars>
          <dgm:chMax val="0"/>
          <dgm:bulletEnabled val="1"/>
        </dgm:presLayoutVars>
      </dgm:prSet>
      <dgm:spPr/>
    </dgm:pt>
    <dgm:pt modelId="{B65C959C-80C4-44B8-8D02-ACE2FEBE8463}" type="pres">
      <dgm:prSet presAssocID="{A6CDF992-FD7C-4779-922E-D59C560F1AC7}" presName="negativeSpace" presStyleCnt="0"/>
      <dgm:spPr/>
    </dgm:pt>
    <dgm:pt modelId="{D49B6366-F9EF-4399-9DEA-C151B0B1532B}" type="pres">
      <dgm:prSet presAssocID="{A6CDF992-FD7C-4779-922E-D59C560F1AC7}" presName="childText" presStyleLbl="conFgAcc1" presStyleIdx="3" presStyleCnt="4">
        <dgm:presLayoutVars>
          <dgm:bulletEnabled val="1"/>
        </dgm:presLayoutVars>
      </dgm:prSet>
      <dgm:spPr/>
    </dgm:pt>
  </dgm:ptLst>
  <dgm:cxnLst>
    <dgm:cxn modelId="{21BFD103-5411-4484-96BA-28A96BBD8B72}" type="presOf" srcId="{A6CDF992-FD7C-4779-922E-D59C560F1AC7}" destId="{BA01F7BF-24F7-419E-8B79-6001ECB52D78}" srcOrd="0" destOrd="0" presId="urn:microsoft.com/office/officeart/2005/8/layout/list1"/>
    <dgm:cxn modelId="{E0FBBD16-5E3B-4C82-9C4E-DC8B413B4EEA}" type="presOf" srcId="{0C4C862A-83FD-4544-82AA-F72D92110C56}" destId="{E5E090DC-B549-4121-9AB5-0E707F659373}" srcOrd="0" destOrd="0" presId="urn:microsoft.com/office/officeart/2005/8/layout/list1"/>
    <dgm:cxn modelId="{46CB832D-5697-4A53-A434-E1E2E98BDAE8}" srcId="{94F14CAA-580D-4949-AB93-E7000BC1507E}" destId="{A6CDF992-FD7C-4779-922E-D59C560F1AC7}" srcOrd="3" destOrd="0" parTransId="{E3351573-9C3F-46D7-A7AA-738BDD68BFFF}" sibTransId="{E65EE78A-A7B2-445E-A093-AC7267050F28}"/>
    <dgm:cxn modelId="{7306193E-90A6-46D7-B83E-90DC77BBB65C}" srcId="{94F14CAA-580D-4949-AB93-E7000BC1507E}" destId="{FC520858-037F-4C7E-80D8-E4E83E974684}" srcOrd="2" destOrd="0" parTransId="{E89D2074-8901-4315-A26D-079BBFD0D831}" sibTransId="{999CA319-AB65-4390-8F17-CC666F3EE9FD}"/>
    <dgm:cxn modelId="{EFC10763-B9EF-44C2-827D-926EEE592FAB}" type="presOf" srcId="{E3961022-F9E4-4716-87CA-1D5B91DE3A48}" destId="{45A8EC24-F622-49C7-83DE-53D03D973B43}" srcOrd="0" destOrd="0" presId="urn:microsoft.com/office/officeart/2005/8/layout/list1"/>
    <dgm:cxn modelId="{E542EE4B-253D-44F3-BD7D-6EF934C71A29}" type="presOf" srcId="{0C4C862A-83FD-4544-82AA-F72D92110C56}" destId="{27003D44-0A41-4FBE-B018-3B89F6EE5774}" srcOrd="1" destOrd="0" presId="urn:microsoft.com/office/officeart/2005/8/layout/list1"/>
    <dgm:cxn modelId="{5B715C4D-8A81-4867-91E6-632BB6E7E8D1}" srcId="{A450DF62-D6C4-4613-B489-F86110D5123D}" destId="{E3961022-F9E4-4716-87CA-1D5B91DE3A48}" srcOrd="0" destOrd="0" parTransId="{D692A195-931C-432F-BC61-64BB66BE41B9}" sibTransId="{C4F9A515-5408-4C98-8907-8DA45B861B55}"/>
    <dgm:cxn modelId="{EA722552-A9CC-4831-9EC2-C21F07DA1858}" type="presOf" srcId="{9B9F5488-6D02-4151-85B6-75411DE1830F}" destId="{D49B6366-F9EF-4399-9DEA-C151B0B1532B}" srcOrd="0" destOrd="0" presId="urn:microsoft.com/office/officeart/2005/8/layout/list1"/>
    <dgm:cxn modelId="{E77BC38B-89D3-4825-A6F1-85ABB3477424}" type="presOf" srcId="{FC520858-037F-4C7E-80D8-E4E83E974684}" destId="{BA7EEE53-142F-493B-851A-975449732980}" srcOrd="1" destOrd="0" presId="urn:microsoft.com/office/officeart/2005/8/layout/list1"/>
    <dgm:cxn modelId="{65271E9C-D637-478F-A57F-CF7C07418E9E}" srcId="{FC520858-037F-4C7E-80D8-E4E83E974684}" destId="{BBC169F0-8F4E-4E5F-B1E9-00FB780C8714}" srcOrd="0" destOrd="0" parTransId="{FBF230BA-827A-4ED7-8E17-F9417792E9F0}" sibTransId="{3A944C9D-8338-460D-A007-734A1F6B071F}"/>
    <dgm:cxn modelId="{1B8676B4-31FB-4642-98DC-4E001ACD9626}" type="presOf" srcId="{94F14CAA-580D-4949-AB93-E7000BC1507E}" destId="{E89C2E8B-A322-4C90-AF31-C3F7C22A289B}" srcOrd="0" destOrd="0" presId="urn:microsoft.com/office/officeart/2005/8/layout/list1"/>
    <dgm:cxn modelId="{130F80BA-CD7E-4A7D-8C4A-86ACB1FC65C0}" type="presOf" srcId="{23112A2C-1DB3-4221-B309-5A65FFA3BD6D}" destId="{20436C80-BD99-41E8-90DC-1BCC3F96F5CF}" srcOrd="0" destOrd="0" presId="urn:microsoft.com/office/officeart/2005/8/layout/list1"/>
    <dgm:cxn modelId="{07E283BF-4231-4274-9F7D-88891E45B9E4}" type="presOf" srcId="{FC520858-037F-4C7E-80D8-E4E83E974684}" destId="{C05FEA08-9585-43B5-95A1-681F8524AB44}" srcOrd="0" destOrd="0" presId="urn:microsoft.com/office/officeart/2005/8/layout/list1"/>
    <dgm:cxn modelId="{AB88EEC2-4D9F-4E06-B806-3312E1A31063}" type="presOf" srcId="{A450DF62-D6C4-4613-B489-F86110D5123D}" destId="{32BD6106-F190-4FC8-9635-6757DF617151}" srcOrd="1" destOrd="0" presId="urn:microsoft.com/office/officeart/2005/8/layout/list1"/>
    <dgm:cxn modelId="{2A4B78CC-8842-48D1-9B65-96F41B58D4CC}" type="presOf" srcId="{BBC169F0-8F4E-4E5F-B1E9-00FB780C8714}" destId="{A75FA141-29FB-43E5-A3B6-A24F91E32F51}" srcOrd="0" destOrd="0" presId="urn:microsoft.com/office/officeart/2005/8/layout/list1"/>
    <dgm:cxn modelId="{6A72E9D3-EDA1-4EE7-9714-5671F768C16A}" srcId="{A6CDF992-FD7C-4779-922E-D59C560F1AC7}" destId="{9B9F5488-6D02-4151-85B6-75411DE1830F}" srcOrd="0" destOrd="0" parTransId="{FFF63DC5-4373-4F32-B465-43E22C67E0DB}" sibTransId="{F8B4018B-5A87-4874-A5C8-049A712D6F17}"/>
    <dgm:cxn modelId="{5CE6C2D7-1DA0-447D-9606-3D6840D0A714}" srcId="{94F14CAA-580D-4949-AB93-E7000BC1507E}" destId="{A450DF62-D6C4-4613-B489-F86110D5123D}" srcOrd="1" destOrd="0" parTransId="{16B10C30-3DE0-4ECA-AAEF-DC4F89E38541}" sibTransId="{193E2AA1-B780-4321-9B9F-5D5C81FFDCC6}"/>
    <dgm:cxn modelId="{FF02BADB-6C01-4579-B28E-72CC2F7E5AC5}" type="presOf" srcId="{A6CDF992-FD7C-4779-922E-D59C560F1AC7}" destId="{47871FD3-FC0A-483A-8460-98757308392A}" srcOrd="1" destOrd="0" presId="urn:microsoft.com/office/officeart/2005/8/layout/list1"/>
    <dgm:cxn modelId="{2B409DE5-D747-4CB2-B679-F10E297B4F31}" type="presOf" srcId="{A450DF62-D6C4-4613-B489-F86110D5123D}" destId="{7A3B89AC-B912-4F86-9AE9-D7A0AED3F3DC}" srcOrd="0" destOrd="0" presId="urn:microsoft.com/office/officeart/2005/8/layout/list1"/>
    <dgm:cxn modelId="{E8A0F7F7-94EC-4A77-8F65-25E187645F2F}" srcId="{0C4C862A-83FD-4544-82AA-F72D92110C56}" destId="{23112A2C-1DB3-4221-B309-5A65FFA3BD6D}" srcOrd="0" destOrd="0" parTransId="{0D469ADC-170A-407C-B59B-60CC6AE43E72}" sibTransId="{5CD10D75-E91A-47E3-97F8-291F1A22CA10}"/>
    <dgm:cxn modelId="{2C59EEFE-3E63-4B0F-98DF-D6635D418059}" srcId="{94F14CAA-580D-4949-AB93-E7000BC1507E}" destId="{0C4C862A-83FD-4544-82AA-F72D92110C56}" srcOrd="0" destOrd="0" parTransId="{0F1C8849-175A-4594-9AD9-2CCF65F04079}" sibTransId="{B324B012-5953-4B43-9420-26D30BAF3876}"/>
    <dgm:cxn modelId="{EA74C3AD-6EBA-4556-8D0D-F4DF4E775311}" type="presParOf" srcId="{E89C2E8B-A322-4C90-AF31-C3F7C22A289B}" destId="{2C5AF362-28AB-4247-AF4C-6B0017B228F8}" srcOrd="0" destOrd="0" presId="urn:microsoft.com/office/officeart/2005/8/layout/list1"/>
    <dgm:cxn modelId="{1C9BD3BE-E579-47CA-9C57-7EBA01021C32}" type="presParOf" srcId="{2C5AF362-28AB-4247-AF4C-6B0017B228F8}" destId="{E5E090DC-B549-4121-9AB5-0E707F659373}" srcOrd="0" destOrd="0" presId="urn:microsoft.com/office/officeart/2005/8/layout/list1"/>
    <dgm:cxn modelId="{54D2BD0E-8C77-410B-B1C5-071B76B03571}" type="presParOf" srcId="{2C5AF362-28AB-4247-AF4C-6B0017B228F8}" destId="{27003D44-0A41-4FBE-B018-3B89F6EE5774}" srcOrd="1" destOrd="0" presId="urn:microsoft.com/office/officeart/2005/8/layout/list1"/>
    <dgm:cxn modelId="{E6213D9E-A6EC-41D0-A95B-BF4405DC39A6}" type="presParOf" srcId="{E89C2E8B-A322-4C90-AF31-C3F7C22A289B}" destId="{9A8A6988-C81F-40C2-9075-094616548C86}" srcOrd="1" destOrd="0" presId="urn:microsoft.com/office/officeart/2005/8/layout/list1"/>
    <dgm:cxn modelId="{FCA2F677-2964-4BCC-86D4-5257881A63FE}" type="presParOf" srcId="{E89C2E8B-A322-4C90-AF31-C3F7C22A289B}" destId="{20436C80-BD99-41E8-90DC-1BCC3F96F5CF}" srcOrd="2" destOrd="0" presId="urn:microsoft.com/office/officeart/2005/8/layout/list1"/>
    <dgm:cxn modelId="{8E47E673-4613-4B33-B699-255657986E3E}" type="presParOf" srcId="{E89C2E8B-A322-4C90-AF31-C3F7C22A289B}" destId="{C6FB3E75-E1DC-4535-A0D2-CA539DEA6844}" srcOrd="3" destOrd="0" presId="urn:microsoft.com/office/officeart/2005/8/layout/list1"/>
    <dgm:cxn modelId="{193AAC22-B028-42DF-BDB9-BF5B6AA7768E}" type="presParOf" srcId="{E89C2E8B-A322-4C90-AF31-C3F7C22A289B}" destId="{7E82228F-2A08-4D45-95CA-7AB98D8DFFE5}" srcOrd="4" destOrd="0" presId="urn:microsoft.com/office/officeart/2005/8/layout/list1"/>
    <dgm:cxn modelId="{D1182865-E87F-4714-B075-34056B802171}" type="presParOf" srcId="{7E82228F-2A08-4D45-95CA-7AB98D8DFFE5}" destId="{7A3B89AC-B912-4F86-9AE9-D7A0AED3F3DC}" srcOrd="0" destOrd="0" presId="urn:microsoft.com/office/officeart/2005/8/layout/list1"/>
    <dgm:cxn modelId="{F5FE84E9-07EA-42E2-9373-86C57BEA9CF0}" type="presParOf" srcId="{7E82228F-2A08-4D45-95CA-7AB98D8DFFE5}" destId="{32BD6106-F190-4FC8-9635-6757DF617151}" srcOrd="1" destOrd="0" presId="urn:microsoft.com/office/officeart/2005/8/layout/list1"/>
    <dgm:cxn modelId="{BD17D154-ED26-42D7-B591-25C246A1400D}" type="presParOf" srcId="{E89C2E8B-A322-4C90-AF31-C3F7C22A289B}" destId="{20E2D3B1-316C-4F4D-A99A-E069B0A3DA3F}" srcOrd="5" destOrd="0" presId="urn:microsoft.com/office/officeart/2005/8/layout/list1"/>
    <dgm:cxn modelId="{907A7279-D153-4266-8582-00AF525F499D}" type="presParOf" srcId="{E89C2E8B-A322-4C90-AF31-C3F7C22A289B}" destId="{45A8EC24-F622-49C7-83DE-53D03D973B43}" srcOrd="6" destOrd="0" presId="urn:microsoft.com/office/officeart/2005/8/layout/list1"/>
    <dgm:cxn modelId="{CC71984E-CE31-48FB-A8A5-8D6C191878B1}" type="presParOf" srcId="{E89C2E8B-A322-4C90-AF31-C3F7C22A289B}" destId="{53157EDF-D0B8-46D3-A2D3-65E7A1D58350}" srcOrd="7" destOrd="0" presId="urn:microsoft.com/office/officeart/2005/8/layout/list1"/>
    <dgm:cxn modelId="{355182A5-70DE-40BF-B9A2-B86FE13E7485}" type="presParOf" srcId="{E89C2E8B-A322-4C90-AF31-C3F7C22A289B}" destId="{0C25C81A-C245-4371-B68B-C3E8D28ACB3D}" srcOrd="8" destOrd="0" presId="urn:microsoft.com/office/officeart/2005/8/layout/list1"/>
    <dgm:cxn modelId="{98A00A04-B01C-42D2-B170-7942E195BB2C}" type="presParOf" srcId="{0C25C81A-C245-4371-B68B-C3E8D28ACB3D}" destId="{C05FEA08-9585-43B5-95A1-681F8524AB44}" srcOrd="0" destOrd="0" presId="urn:microsoft.com/office/officeart/2005/8/layout/list1"/>
    <dgm:cxn modelId="{08417450-1FB7-4D9E-AEB6-81FBEA6AFB11}" type="presParOf" srcId="{0C25C81A-C245-4371-B68B-C3E8D28ACB3D}" destId="{BA7EEE53-142F-493B-851A-975449732980}" srcOrd="1" destOrd="0" presId="urn:microsoft.com/office/officeart/2005/8/layout/list1"/>
    <dgm:cxn modelId="{D2D1122D-CE2B-46EC-86D5-07FB8BDD1D95}" type="presParOf" srcId="{E89C2E8B-A322-4C90-AF31-C3F7C22A289B}" destId="{89731B53-E237-4373-B57E-0B54FAAE32DE}" srcOrd="9" destOrd="0" presId="urn:microsoft.com/office/officeart/2005/8/layout/list1"/>
    <dgm:cxn modelId="{1C0BC30C-5B47-4051-85C3-996979E4D309}" type="presParOf" srcId="{E89C2E8B-A322-4C90-AF31-C3F7C22A289B}" destId="{A75FA141-29FB-43E5-A3B6-A24F91E32F51}" srcOrd="10" destOrd="0" presId="urn:microsoft.com/office/officeart/2005/8/layout/list1"/>
    <dgm:cxn modelId="{D387B96F-F7B2-4D17-9CE7-AD1B436DF323}" type="presParOf" srcId="{E89C2E8B-A322-4C90-AF31-C3F7C22A289B}" destId="{3753361D-0F18-459E-B04B-A4AC17DD75CC}" srcOrd="11" destOrd="0" presId="urn:microsoft.com/office/officeart/2005/8/layout/list1"/>
    <dgm:cxn modelId="{3B5004C1-5FD8-4183-AE2F-DE1397CCC2D7}" type="presParOf" srcId="{E89C2E8B-A322-4C90-AF31-C3F7C22A289B}" destId="{B5D05CBF-3361-405A-84DF-99849D79A48D}" srcOrd="12" destOrd="0" presId="urn:microsoft.com/office/officeart/2005/8/layout/list1"/>
    <dgm:cxn modelId="{E7E8C7E9-598A-414D-94D2-CA9E3BA060C1}" type="presParOf" srcId="{B5D05CBF-3361-405A-84DF-99849D79A48D}" destId="{BA01F7BF-24F7-419E-8B79-6001ECB52D78}" srcOrd="0" destOrd="0" presId="urn:microsoft.com/office/officeart/2005/8/layout/list1"/>
    <dgm:cxn modelId="{73033218-05B6-4C7B-94F4-E92999EDCFF7}" type="presParOf" srcId="{B5D05CBF-3361-405A-84DF-99849D79A48D}" destId="{47871FD3-FC0A-483A-8460-98757308392A}" srcOrd="1" destOrd="0" presId="urn:microsoft.com/office/officeart/2005/8/layout/list1"/>
    <dgm:cxn modelId="{0CC0F11A-1B3A-4236-84EB-720F5148C041}" type="presParOf" srcId="{E89C2E8B-A322-4C90-AF31-C3F7C22A289B}" destId="{B65C959C-80C4-44B8-8D02-ACE2FEBE8463}" srcOrd="13" destOrd="0" presId="urn:microsoft.com/office/officeart/2005/8/layout/list1"/>
    <dgm:cxn modelId="{086D7A8F-D8FF-44BC-B306-CD4446ECABD1}" type="presParOf" srcId="{E89C2E8B-A322-4C90-AF31-C3F7C22A289B}" destId="{D49B6366-F9EF-4399-9DEA-C151B0B1532B}"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B18046-3E00-4A67-BE29-0F34D3EC15D0}">
      <dsp:nvSpPr>
        <dsp:cNvPr id="0" name=""/>
        <dsp:cNvSpPr/>
      </dsp:nvSpPr>
      <dsp:spPr>
        <a:xfrm>
          <a:off x="128110" y="574006"/>
          <a:ext cx="1510523" cy="111200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D255CA9-132F-4E34-A92F-C81902B9263D}">
      <dsp:nvSpPr>
        <dsp:cNvPr id="0" name=""/>
        <dsp:cNvSpPr/>
      </dsp:nvSpPr>
      <dsp:spPr>
        <a:xfrm>
          <a:off x="128110" y="1823751"/>
          <a:ext cx="4315781" cy="4765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333500">
            <a:lnSpc>
              <a:spcPct val="100000"/>
            </a:lnSpc>
            <a:spcBef>
              <a:spcPct val="0"/>
            </a:spcBef>
            <a:spcAft>
              <a:spcPct val="35000"/>
            </a:spcAft>
            <a:buNone/>
            <a:defRPr b="1"/>
          </a:pPr>
          <a:r>
            <a:rPr lang="en-US" sz="3000" kern="1200" dirty="0"/>
            <a:t>Contents:</a:t>
          </a:r>
        </a:p>
      </dsp:txBody>
      <dsp:txXfrm>
        <a:off x="128110" y="1823751"/>
        <a:ext cx="4315781" cy="476572"/>
      </dsp:txXfrm>
    </dsp:sp>
    <dsp:sp modelId="{BF93E053-5CA1-48F4-A1FC-059F00C2E1FF}">
      <dsp:nvSpPr>
        <dsp:cNvPr id="0" name=""/>
        <dsp:cNvSpPr/>
      </dsp:nvSpPr>
      <dsp:spPr>
        <a:xfrm>
          <a:off x="128110" y="2364390"/>
          <a:ext cx="4315781" cy="14129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dirty="0"/>
            <a:t>Introduction</a:t>
          </a:r>
        </a:p>
        <a:p>
          <a:pPr marL="0" lvl="0" indent="0" algn="l" defTabSz="755650">
            <a:lnSpc>
              <a:spcPct val="100000"/>
            </a:lnSpc>
            <a:spcBef>
              <a:spcPct val="0"/>
            </a:spcBef>
            <a:spcAft>
              <a:spcPct val="35000"/>
            </a:spcAft>
            <a:buNone/>
          </a:pPr>
          <a:r>
            <a:rPr lang="en-US" sz="1700" kern="1200" dirty="0"/>
            <a:t>Problem Statement</a:t>
          </a:r>
        </a:p>
        <a:p>
          <a:pPr marL="0" lvl="0" indent="0" algn="l" defTabSz="755650">
            <a:lnSpc>
              <a:spcPct val="100000"/>
            </a:lnSpc>
            <a:spcBef>
              <a:spcPct val="0"/>
            </a:spcBef>
            <a:spcAft>
              <a:spcPct val="35000"/>
            </a:spcAft>
            <a:buNone/>
          </a:pPr>
          <a:r>
            <a:rPr lang="en-US" sz="1700" kern="1200" dirty="0">
              <a:latin typeface="Neue Haas Grotesk Text Pro"/>
            </a:rPr>
            <a:t>Understanding the Dataset</a:t>
          </a:r>
        </a:p>
        <a:p>
          <a:pPr marL="0" lvl="0" indent="0" algn="l" defTabSz="755650">
            <a:lnSpc>
              <a:spcPct val="100000"/>
            </a:lnSpc>
            <a:spcBef>
              <a:spcPct val="0"/>
            </a:spcBef>
            <a:spcAft>
              <a:spcPct val="35000"/>
            </a:spcAft>
            <a:buNone/>
          </a:pPr>
          <a:r>
            <a:rPr lang="en-US" sz="1700" kern="1200" dirty="0">
              <a:latin typeface="Neue Haas Grotesk Text Pro"/>
            </a:rPr>
            <a:t>Tools and libraries Used</a:t>
          </a:r>
        </a:p>
        <a:p>
          <a:pPr marL="0" lvl="0" indent="0" algn="l" defTabSz="755650">
            <a:lnSpc>
              <a:spcPct val="100000"/>
            </a:lnSpc>
            <a:spcBef>
              <a:spcPct val="0"/>
            </a:spcBef>
            <a:spcAft>
              <a:spcPct val="35000"/>
            </a:spcAft>
            <a:buNone/>
          </a:pPr>
          <a:r>
            <a:rPr lang="en-US" sz="1700" kern="1200" dirty="0">
              <a:latin typeface="Neue Haas Grotesk Text Pro"/>
            </a:rPr>
            <a:t>Data Preprocessing and EDA</a:t>
          </a:r>
        </a:p>
        <a:p>
          <a:pPr marL="0" lvl="0" indent="0" algn="l" defTabSz="755650">
            <a:lnSpc>
              <a:spcPct val="100000"/>
            </a:lnSpc>
            <a:spcBef>
              <a:spcPct val="0"/>
            </a:spcBef>
            <a:spcAft>
              <a:spcPct val="35000"/>
            </a:spcAft>
            <a:buNone/>
          </a:pPr>
          <a:r>
            <a:rPr lang="en-US" sz="1700" kern="1200" dirty="0">
              <a:latin typeface="Neue Haas Grotesk Text Pro"/>
            </a:rPr>
            <a:t>Visualization</a:t>
          </a:r>
        </a:p>
        <a:p>
          <a:pPr marL="0" lvl="0" indent="0" algn="l" defTabSz="755650">
            <a:lnSpc>
              <a:spcPct val="100000"/>
            </a:lnSpc>
            <a:spcBef>
              <a:spcPct val="0"/>
            </a:spcBef>
            <a:spcAft>
              <a:spcPct val="35000"/>
            </a:spcAft>
            <a:buNone/>
          </a:pPr>
          <a:r>
            <a:rPr lang="en-US" sz="1700" kern="1200" dirty="0">
              <a:latin typeface="Neue Haas Grotesk Text Pro"/>
            </a:rPr>
            <a:t>Model Building</a:t>
          </a:r>
        </a:p>
        <a:p>
          <a:pPr marL="0" lvl="0" indent="0" algn="l" defTabSz="755650">
            <a:lnSpc>
              <a:spcPct val="100000"/>
            </a:lnSpc>
            <a:spcBef>
              <a:spcPct val="0"/>
            </a:spcBef>
            <a:spcAft>
              <a:spcPct val="35000"/>
            </a:spcAft>
            <a:buNone/>
          </a:pPr>
          <a:r>
            <a:rPr lang="en-US" sz="1700" kern="1200" dirty="0">
              <a:latin typeface="Neue Haas Grotesk Text Pro"/>
            </a:rPr>
            <a:t>Model Tuning</a:t>
          </a:r>
        </a:p>
        <a:p>
          <a:pPr marL="0" lvl="0" indent="0" algn="l" defTabSz="755650">
            <a:lnSpc>
              <a:spcPct val="100000"/>
            </a:lnSpc>
            <a:spcBef>
              <a:spcPct val="0"/>
            </a:spcBef>
            <a:spcAft>
              <a:spcPct val="35000"/>
            </a:spcAft>
            <a:buNone/>
          </a:pPr>
          <a:r>
            <a:rPr lang="en-US" sz="1700" kern="1200" dirty="0">
              <a:latin typeface="Neue Haas Grotesk Text Pro"/>
            </a:rPr>
            <a:t>Finalizing Best Model</a:t>
          </a:r>
        </a:p>
        <a:p>
          <a:pPr marL="0" lvl="0" indent="0" algn="l" defTabSz="755650">
            <a:lnSpc>
              <a:spcPct val="100000"/>
            </a:lnSpc>
            <a:spcBef>
              <a:spcPct val="0"/>
            </a:spcBef>
            <a:spcAft>
              <a:spcPct val="35000"/>
            </a:spcAft>
            <a:buNone/>
          </a:pPr>
          <a:r>
            <a:rPr lang="en-US" sz="1700" kern="1200" dirty="0">
              <a:latin typeface="Neue Haas Grotesk Text Pro"/>
            </a:rPr>
            <a:t>Conclusion</a:t>
          </a:r>
        </a:p>
      </dsp:txBody>
      <dsp:txXfrm>
        <a:off x="128110" y="2364390"/>
        <a:ext cx="4315781" cy="14129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EC07D1-70CD-4C52-95D0-A3EB1BD7BD69}">
      <dsp:nvSpPr>
        <dsp:cNvPr id="0" name=""/>
        <dsp:cNvSpPr/>
      </dsp:nvSpPr>
      <dsp:spPr>
        <a:xfrm>
          <a:off x="2968" y="161802"/>
          <a:ext cx="2354764" cy="1412858"/>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Data contains 1460 entries each having 81 variables (Split in train and test).</a:t>
          </a:r>
        </a:p>
      </dsp:txBody>
      <dsp:txXfrm>
        <a:off x="2968" y="161802"/>
        <a:ext cx="2354764" cy="1412858"/>
      </dsp:txXfrm>
    </dsp:sp>
    <dsp:sp modelId="{34A3C2C6-96C2-4772-8E35-C12763F48F0C}">
      <dsp:nvSpPr>
        <dsp:cNvPr id="0" name=""/>
        <dsp:cNvSpPr/>
      </dsp:nvSpPr>
      <dsp:spPr>
        <a:xfrm>
          <a:off x="2593209" y="161802"/>
          <a:ext cx="2354764" cy="1412858"/>
        </a:xfrm>
        <a:prstGeom prst="rect">
          <a:avLst/>
        </a:prstGeom>
        <a:solidFill>
          <a:schemeClr val="accent5">
            <a:hueOff val="-334156"/>
            <a:satOff val="184"/>
            <a:lumOff val="882"/>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Data contains Null value.</a:t>
          </a:r>
        </a:p>
      </dsp:txBody>
      <dsp:txXfrm>
        <a:off x="2593209" y="161802"/>
        <a:ext cx="2354764" cy="1412858"/>
      </dsp:txXfrm>
    </dsp:sp>
    <dsp:sp modelId="{A4E65938-1AD8-421D-B771-87A82FBC9B55}">
      <dsp:nvSpPr>
        <dsp:cNvPr id="0" name=""/>
        <dsp:cNvSpPr/>
      </dsp:nvSpPr>
      <dsp:spPr>
        <a:xfrm>
          <a:off x="5183450" y="161802"/>
          <a:ext cx="2354764" cy="1412858"/>
        </a:xfrm>
        <a:prstGeom prst="rect">
          <a:avLst/>
        </a:prstGeom>
        <a:solidFill>
          <a:schemeClr val="accent5">
            <a:hueOff val="-668312"/>
            <a:satOff val="367"/>
            <a:lumOff val="176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Extensive EDA has to be performed to gain relationships of important variable and price.</a:t>
          </a:r>
        </a:p>
      </dsp:txBody>
      <dsp:txXfrm>
        <a:off x="5183450" y="161802"/>
        <a:ext cx="2354764" cy="1412858"/>
      </dsp:txXfrm>
    </dsp:sp>
    <dsp:sp modelId="{7A1AAF06-672C-4A06-A07A-2785464C670E}">
      <dsp:nvSpPr>
        <dsp:cNvPr id="0" name=""/>
        <dsp:cNvSpPr/>
      </dsp:nvSpPr>
      <dsp:spPr>
        <a:xfrm>
          <a:off x="7773692" y="161802"/>
          <a:ext cx="2354764" cy="1412858"/>
        </a:xfrm>
        <a:prstGeom prst="rect">
          <a:avLst/>
        </a:prstGeom>
        <a:solidFill>
          <a:schemeClr val="accent5">
            <a:hueOff val="-1002469"/>
            <a:satOff val="551"/>
            <a:lumOff val="264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Data contains numerical, categorical.</a:t>
          </a:r>
        </a:p>
      </dsp:txBody>
      <dsp:txXfrm>
        <a:off x="7773692" y="161802"/>
        <a:ext cx="2354764" cy="1412858"/>
      </dsp:txXfrm>
    </dsp:sp>
    <dsp:sp modelId="{29168C73-F96D-4208-8E40-E044E2BB5E3C}">
      <dsp:nvSpPr>
        <dsp:cNvPr id="0" name=""/>
        <dsp:cNvSpPr/>
      </dsp:nvSpPr>
      <dsp:spPr>
        <a:xfrm>
          <a:off x="1298088" y="1810137"/>
          <a:ext cx="2354764" cy="1412858"/>
        </a:xfrm>
        <a:prstGeom prst="rect">
          <a:avLst/>
        </a:prstGeom>
        <a:solidFill>
          <a:schemeClr val="accent5">
            <a:hueOff val="-1336625"/>
            <a:satOff val="735"/>
            <a:lumOff val="352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Features are both left or right skewed which need to be treated to remove the skewness, we've used power transformation to deal with it.</a:t>
          </a:r>
        </a:p>
      </dsp:txBody>
      <dsp:txXfrm>
        <a:off x="1298088" y="1810137"/>
        <a:ext cx="2354764" cy="1412858"/>
      </dsp:txXfrm>
    </dsp:sp>
    <dsp:sp modelId="{D1916ED2-9402-4CA6-9AD0-7B00487394BF}">
      <dsp:nvSpPr>
        <dsp:cNvPr id="0" name=""/>
        <dsp:cNvSpPr/>
      </dsp:nvSpPr>
      <dsp:spPr>
        <a:xfrm>
          <a:off x="3888330" y="1810137"/>
          <a:ext cx="2354764" cy="1412858"/>
        </a:xfrm>
        <a:prstGeom prst="rect">
          <a:avLst/>
        </a:prstGeom>
        <a:solidFill>
          <a:schemeClr val="accent5">
            <a:hueOff val="-1670781"/>
            <a:satOff val="918"/>
            <a:lumOff val="4412"/>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There are missing or null values which need to be treated, most of the null values are NA or 0 and the remaining values are treated with Mean or Mode.</a:t>
          </a:r>
        </a:p>
      </dsp:txBody>
      <dsp:txXfrm>
        <a:off x="3888330" y="1810137"/>
        <a:ext cx="2354764" cy="1412858"/>
      </dsp:txXfrm>
    </dsp:sp>
    <dsp:sp modelId="{A5F807AD-4D0E-4225-AD84-1F55A8510443}">
      <dsp:nvSpPr>
        <dsp:cNvPr id="0" name=""/>
        <dsp:cNvSpPr/>
      </dsp:nvSpPr>
      <dsp:spPr>
        <a:xfrm>
          <a:off x="6478571" y="1810137"/>
          <a:ext cx="2354764" cy="1412858"/>
        </a:xfrm>
        <a:prstGeom prst="rect">
          <a:avLst/>
        </a:prstGeom>
        <a:solidFill>
          <a:schemeClr val="accent5">
            <a:hueOff val="-2004937"/>
            <a:satOff val="1102"/>
            <a:lumOff val="529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There are certain outliers present in the dataset which need to be treated, we've used IQR method.</a:t>
          </a:r>
        </a:p>
      </dsp:txBody>
      <dsp:txXfrm>
        <a:off x="6478571" y="1810137"/>
        <a:ext cx="2354764" cy="14128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97112D-9B30-4307-B14E-B167B535B4E3}">
      <dsp:nvSpPr>
        <dsp:cNvPr id="0" name=""/>
        <dsp:cNvSpPr/>
      </dsp:nvSpPr>
      <dsp:spPr>
        <a:xfrm>
          <a:off x="560101" y="1921"/>
          <a:ext cx="1686668" cy="1012001"/>
        </a:xfrm>
        <a:prstGeom prst="rect">
          <a:avLst/>
        </a:prstGeom>
        <a:solidFill>
          <a:srgbClr val="F5E095"/>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Python(Jupyter Notebook) </a:t>
          </a:r>
        </a:p>
      </dsp:txBody>
      <dsp:txXfrm>
        <a:off x="560101" y="1921"/>
        <a:ext cx="1686668" cy="1012001"/>
      </dsp:txXfrm>
    </dsp:sp>
    <dsp:sp modelId="{26DB646F-58A3-4E8B-958F-F3D8A37F0086}">
      <dsp:nvSpPr>
        <dsp:cNvPr id="0" name=""/>
        <dsp:cNvSpPr/>
      </dsp:nvSpPr>
      <dsp:spPr>
        <a:xfrm>
          <a:off x="2415437" y="1921"/>
          <a:ext cx="1686668" cy="1012001"/>
        </a:xfrm>
        <a:prstGeom prst="rect">
          <a:avLst/>
        </a:prstGeom>
        <a:solidFill>
          <a:srgbClr val="E0A455"/>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Numpy</a:t>
          </a:r>
        </a:p>
      </dsp:txBody>
      <dsp:txXfrm>
        <a:off x="2415437" y="1921"/>
        <a:ext cx="1686668" cy="1012001"/>
      </dsp:txXfrm>
    </dsp:sp>
    <dsp:sp modelId="{7F0D3971-3A34-459A-9607-6D96DC1DE131}">
      <dsp:nvSpPr>
        <dsp:cNvPr id="0" name=""/>
        <dsp:cNvSpPr/>
      </dsp:nvSpPr>
      <dsp:spPr>
        <a:xfrm>
          <a:off x="4270772" y="1921"/>
          <a:ext cx="1686668" cy="1012001"/>
        </a:xfrm>
        <a:prstGeom prst="rect">
          <a:avLst/>
        </a:prstGeom>
        <a:solidFill>
          <a:schemeClr val="accent5"/>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Pandas</a:t>
          </a:r>
        </a:p>
      </dsp:txBody>
      <dsp:txXfrm>
        <a:off x="4270772" y="1921"/>
        <a:ext cx="1686668" cy="1012001"/>
      </dsp:txXfrm>
    </dsp:sp>
    <dsp:sp modelId="{0FFF3317-554D-48A0-956B-0B025CD67DD7}">
      <dsp:nvSpPr>
        <dsp:cNvPr id="0" name=""/>
        <dsp:cNvSpPr/>
      </dsp:nvSpPr>
      <dsp:spPr>
        <a:xfrm>
          <a:off x="560101" y="1182589"/>
          <a:ext cx="1686668" cy="1012001"/>
        </a:xfrm>
        <a:prstGeom prst="rect">
          <a:avLst/>
        </a:prstGeom>
        <a:solidFill>
          <a:srgbClr val="F5E095"/>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Sklearn</a:t>
          </a:r>
        </a:p>
      </dsp:txBody>
      <dsp:txXfrm>
        <a:off x="560101" y="1182589"/>
        <a:ext cx="1686668" cy="1012001"/>
      </dsp:txXfrm>
    </dsp:sp>
    <dsp:sp modelId="{6C7F38FB-F7B4-478C-8EB1-0DEC13562324}">
      <dsp:nvSpPr>
        <dsp:cNvPr id="0" name=""/>
        <dsp:cNvSpPr/>
      </dsp:nvSpPr>
      <dsp:spPr>
        <a:xfrm>
          <a:off x="2415437" y="1182589"/>
          <a:ext cx="1686668" cy="1012001"/>
        </a:xfrm>
        <a:prstGeom prst="rect">
          <a:avLst/>
        </a:prstGeom>
        <a:solidFill>
          <a:srgbClr val="E0A455"/>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Matplotlib</a:t>
          </a:r>
        </a:p>
      </dsp:txBody>
      <dsp:txXfrm>
        <a:off x="2415437" y="1182589"/>
        <a:ext cx="1686668" cy="1012001"/>
      </dsp:txXfrm>
    </dsp:sp>
    <dsp:sp modelId="{30DAA5A3-00B6-4F6C-8077-B59BED03BA1E}">
      <dsp:nvSpPr>
        <dsp:cNvPr id="0" name=""/>
        <dsp:cNvSpPr/>
      </dsp:nvSpPr>
      <dsp:spPr>
        <a:xfrm>
          <a:off x="4270772" y="1182589"/>
          <a:ext cx="1686668" cy="1012001"/>
        </a:xfrm>
        <a:prstGeom prst="rect">
          <a:avLst/>
        </a:prstGeom>
        <a:solidFill>
          <a:schemeClr val="accent5"/>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Plotly</a:t>
          </a:r>
        </a:p>
      </dsp:txBody>
      <dsp:txXfrm>
        <a:off x="4270772" y="1182589"/>
        <a:ext cx="1686668" cy="1012001"/>
      </dsp:txXfrm>
    </dsp:sp>
    <dsp:sp modelId="{FD54CFE1-01F9-49D1-AC4A-D6A839A1D3D4}">
      <dsp:nvSpPr>
        <dsp:cNvPr id="0" name=""/>
        <dsp:cNvSpPr/>
      </dsp:nvSpPr>
      <dsp:spPr>
        <a:xfrm>
          <a:off x="560101" y="2363257"/>
          <a:ext cx="1686668" cy="1012001"/>
        </a:xfrm>
        <a:prstGeom prst="rect">
          <a:avLst/>
        </a:prstGeom>
        <a:solidFill>
          <a:srgbClr val="F5E095"/>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Seaborn</a:t>
          </a:r>
        </a:p>
      </dsp:txBody>
      <dsp:txXfrm>
        <a:off x="560101" y="2363257"/>
        <a:ext cx="1686668" cy="1012001"/>
      </dsp:txXfrm>
    </dsp:sp>
    <dsp:sp modelId="{827B7D19-A46E-43FA-BCA8-A359C6D308C1}">
      <dsp:nvSpPr>
        <dsp:cNvPr id="0" name=""/>
        <dsp:cNvSpPr/>
      </dsp:nvSpPr>
      <dsp:spPr>
        <a:xfrm>
          <a:off x="2415437" y="2363257"/>
          <a:ext cx="1686668" cy="1012001"/>
        </a:xfrm>
        <a:prstGeom prst="rect">
          <a:avLst/>
        </a:prstGeom>
        <a:solidFill>
          <a:srgbClr val="E0A455"/>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Regression Models</a:t>
          </a:r>
        </a:p>
      </dsp:txBody>
      <dsp:txXfrm>
        <a:off x="2415437" y="2363257"/>
        <a:ext cx="1686668" cy="1012001"/>
      </dsp:txXfrm>
    </dsp:sp>
    <dsp:sp modelId="{E0C22155-50A2-46C6-AA4B-F3E865E09EF5}">
      <dsp:nvSpPr>
        <dsp:cNvPr id="0" name=""/>
        <dsp:cNvSpPr/>
      </dsp:nvSpPr>
      <dsp:spPr>
        <a:xfrm>
          <a:off x="4270772" y="2363257"/>
          <a:ext cx="1686668" cy="1012001"/>
        </a:xfrm>
        <a:prstGeom prst="rect">
          <a:avLst/>
        </a:prstGeom>
        <a:solidFill>
          <a:schemeClr val="accent5"/>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Ensembling Technique</a:t>
          </a:r>
        </a:p>
      </dsp:txBody>
      <dsp:txXfrm>
        <a:off x="4270772" y="2363257"/>
        <a:ext cx="1686668" cy="1012001"/>
      </dsp:txXfrm>
    </dsp:sp>
    <dsp:sp modelId="{A25679E6-CBD7-4D4A-A6AF-A5C87E5638E5}">
      <dsp:nvSpPr>
        <dsp:cNvPr id="0" name=""/>
        <dsp:cNvSpPr/>
      </dsp:nvSpPr>
      <dsp:spPr>
        <a:xfrm>
          <a:off x="2415437" y="3543926"/>
          <a:ext cx="1686668" cy="1012001"/>
        </a:xfrm>
        <a:prstGeom prst="rect">
          <a:avLst/>
        </a:prstGeom>
        <a:solidFill>
          <a:srgbClr val="E0A455"/>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GridSearch CV(HyperParaMeter Tuning)</a:t>
          </a:r>
        </a:p>
      </dsp:txBody>
      <dsp:txXfrm>
        <a:off x="2415437" y="3543926"/>
        <a:ext cx="1686668" cy="101200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70ED3C-74F5-49FF-9906-744B8E20906F}">
      <dsp:nvSpPr>
        <dsp:cNvPr id="0" name=""/>
        <dsp:cNvSpPr/>
      </dsp:nvSpPr>
      <dsp:spPr>
        <a:xfrm>
          <a:off x="1208074" y="2259"/>
          <a:ext cx="2803549" cy="168212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Let's start by dropping the columns that have more than 900 Null values as it would be difficult to fill such </a:t>
          </a:r>
          <a:r>
            <a:rPr lang="en-US" sz="1800" kern="1200" dirty="0">
              <a:latin typeface="Calibri Light" panose="020F0302020204030204"/>
            </a:rPr>
            <a:t>high</a:t>
          </a:r>
          <a:r>
            <a:rPr lang="en-US" sz="1800" kern="1200" dirty="0"/>
            <a:t> number of null values.</a:t>
          </a:r>
        </a:p>
      </dsp:txBody>
      <dsp:txXfrm>
        <a:off x="1208074" y="2259"/>
        <a:ext cx="2803549" cy="1682129"/>
      </dsp:txXfrm>
    </dsp:sp>
    <dsp:sp modelId="{E15B5A14-AB3C-436C-BB8F-284C5D613307}">
      <dsp:nvSpPr>
        <dsp:cNvPr id="0" name=""/>
        <dsp:cNvSpPr/>
      </dsp:nvSpPr>
      <dsp:spPr>
        <a:xfrm>
          <a:off x="1208074" y="1964743"/>
          <a:ext cx="2803549" cy="168212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We could drop Id column as well as it is not of any relevance to the model</a:t>
          </a:r>
        </a:p>
      </dsp:txBody>
      <dsp:txXfrm>
        <a:off x="1208074" y="1964743"/>
        <a:ext cx="2803549" cy="168212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7B1FD8-DFA2-46B6-93F3-F65938622862}">
      <dsp:nvSpPr>
        <dsp:cNvPr id="0" name=""/>
        <dsp:cNvSpPr/>
      </dsp:nvSpPr>
      <dsp:spPr>
        <a:xfrm>
          <a:off x="0" y="214891"/>
          <a:ext cx="5741533" cy="1071000"/>
        </a:xfrm>
        <a:prstGeom prst="rect">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45607" tIns="208280" rIns="445607" bIns="71120" numCol="1" spcCol="1270" anchor="t" anchorCtr="0">
          <a:noAutofit/>
        </a:bodyPr>
        <a:lstStyle/>
        <a:p>
          <a:pPr marL="57150" lvl="1" indent="-57150" algn="l" defTabSz="444500" rtl="0">
            <a:lnSpc>
              <a:spcPct val="90000"/>
            </a:lnSpc>
            <a:spcBef>
              <a:spcPct val="0"/>
            </a:spcBef>
            <a:spcAft>
              <a:spcPct val="15000"/>
            </a:spcAft>
            <a:buChar char="•"/>
          </a:pPr>
          <a:r>
            <a:rPr lang="en-US" sz="1000" kern="1200" dirty="0">
              <a:latin typeface="Consolas"/>
            </a:rPr>
            <a:t>MSE 816256678.8115723
Mean Absolute Error 20681.4116021397
r2_score 84.26206208724409
CV 76.80361724946184
Difference between r2_score and cv is  7.4584448377822525</a:t>
          </a:r>
          <a:endParaRPr lang="en-US" sz="1000" kern="1200" dirty="0"/>
        </a:p>
      </dsp:txBody>
      <dsp:txXfrm>
        <a:off x="0" y="214891"/>
        <a:ext cx="5741533" cy="1071000"/>
      </dsp:txXfrm>
    </dsp:sp>
    <dsp:sp modelId="{34139CA4-9903-4DEA-98BE-273816A859C6}">
      <dsp:nvSpPr>
        <dsp:cNvPr id="0" name=""/>
        <dsp:cNvSpPr/>
      </dsp:nvSpPr>
      <dsp:spPr>
        <a:xfrm>
          <a:off x="287076" y="67291"/>
          <a:ext cx="4019073" cy="29520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1911" tIns="0" rIns="151911" bIns="0" numCol="1" spcCol="1270" anchor="ctr" anchorCtr="0">
          <a:noAutofit/>
        </a:bodyPr>
        <a:lstStyle/>
        <a:p>
          <a:pPr marL="0" lvl="0" indent="0" algn="l" defTabSz="444500" rtl="0">
            <a:lnSpc>
              <a:spcPct val="90000"/>
            </a:lnSpc>
            <a:spcBef>
              <a:spcPct val="0"/>
            </a:spcBef>
            <a:spcAft>
              <a:spcPct val="35000"/>
            </a:spcAft>
            <a:buNone/>
          </a:pPr>
          <a:r>
            <a:rPr lang="en-US" sz="1000" kern="1200" dirty="0">
              <a:latin typeface="Calibri Light" panose="020F0302020204030204"/>
            </a:rPr>
            <a:t>Linear Regression</a:t>
          </a:r>
          <a:endParaRPr lang="en-US" sz="1000" kern="1200" dirty="0"/>
        </a:p>
      </dsp:txBody>
      <dsp:txXfrm>
        <a:off x="301486" y="81701"/>
        <a:ext cx="3990253" cy="266380"/>
      </dsp:txXfrm>
    </dsp:sp>
    <dsp:sp modelId="{DC84F6B8-94F6-4974-988D-C92FD847A19B}">
      <dsp:nvSpPr>
        <dsp:cNvPr id="0" name=""/>
        <dsp:cNvSpPr/>
      </dsp:nvSpPr>
      <dsp:spPr>
        <a:xfrm>
          <a:off x="0" y="1487491"/>
          <a:ext cx="5741533" cy="1071000"/>
        </a:xfrm>
        <a:prstGeom prst="rect">
          <a:avLst/>
        </a:prstGeom>
        <a:solidFill>
          <a:schemeClr val="lt1">
            <a:alpha val="90000"/>
            <a:hueOff val="0"/>
            <a:satOff val="0"/>
            <a:lumOff val="0"/>
            <a:alphaOff val="0"/>
          </a:schemeClr>
        </a:solidFill>
        <a:ln w="19050" cap="rnd" cmpd="sng" algn="ctr">
          <a:solidFill>
            <a:schemeClr val="accent2">
              <a:hueOff val="-1036716"/>
              <a:satOff val="-5484"/>
              <a:lumOff val="-209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45607" tIns="208280" rIns="445607" bIns="71120" numCol="1" spcCol="1270" anchor="t" anchorCtr="0">
          <a:noAutofit/>
        </a:bodyPr>
        <a:lstStyle/>
        <a:p>
          <a:pPr marL="57150" lvl="1" indent="-57150" algn="l" defTabSz="444500" rtl="0">
            <a:lnSpc>
              <a:spcPct val="90000"/>
            </a:lnSpc>
            <a:spcBef>
              <a:spcPct val="0"/>
            </a:spcBef>
            <a:spcAft>
              <a:spcPct val="15000"/>
            </a:spcAft>
            <a:buChar char="•"/>
          </a:pPr>
          <a:r>
            <a:rPr lang="en-US" sz="1000" kern="1200" dirty="0">
              <a:latin typeface="Consolas"/>
            </a:rPr>
            <a:t>MSE 816385236.1903766
Mean Absolute Error 20681.4116021397
r2_score 84.26206208724409
CV 77.07961714635309
Difference between r2_score and cv is  7.182444940891003</a:t>
          </a:r>
          <a:endParaRPr lang="en-US" sz="1000" kern="1200" dirty="0"/>
        </a:p>
      </dsp:txBody>
      <dsp:txXfrm>
        <a:off x="0" y="1487491"/>
        <a:ext cx="5741533" cy="1071000"/>
      </dsp:txXfrm>
    </dsp:sp>
    <dsp:sp modelId="{DE9CAEC0-2E25-4676-A915-97E89ABA3FBA}">
      <dsp:nvSpPr>
        <dsp:cNvPr id="0" name=""/>
        <dsp:cNvSpPr/>
      </dsp:nvSpPr>
      <dsp:spPr>
        <a:xfrm>
          <a:off x="287076" y="1339891"/>
          <a:ext cx="4019073" cy="295200"/>
        </a:xfrm>
        <a:prstGeom prst="roundRect">
          <a:avLst/>
        </a:prstGeom>
        <a:solidFill>
          <a:schemeClr val="accent2">
            <a:hueOff val="-1036716"/>
            <a:satOff val="-5484"/>
            <a:lumOff val="-209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1911" tIns="0" rIns="151911" bIns="0" numCol="1" spcCol="1270" anchor="ctr" anchorCtr="0">
          <a:noAutofit/>
        </a:bodyPr>
        <a:lstStyle/>
        <a:p>
          <a:pPr marL="0" lvl="0" indent="0" algn="l" defTabSz="444500">
            <a:lnSpc>
              <a:spcPct val="90000"/>
            </a:lnSpc>
            <a:spcBef>
              <a:spcPct val="0"/>
            </a:spcBef>
            <a:spcAft>
              <a:spcPct val="35000"/>
            </a:spcAft>
            <a:buNone/>
          </a:pPr>
          <a:r>
            <a:rPr lang="en-US" sz="1000" kern="1200" dirty="0"/>
            <a:t>Ridge</a:t>
          </a:r>
        </a:p>
      </dsp:txBody>
      <dsp:txXfrm>
        <a:off x="301486" y="1354301"/>
        <a:ext cx="3990253" cy="266380"/>
      </dsp:txXfrm>
    </dsp:sp>
    <dsp:sp modelId="{373270F1-AA8A-420E-9F50-ACF0650DD534}">
      <dsp:nvSpPr>
        <dsp:cNvPr id="0" name=""/>
        <dsp:cNvSpPr/>
      </dsp:nvSpPr>
      <dsp:spPr>
        <a:xfrm>
          <a:off x="0" y="2760091"/>
          <a:ext cx="5741533" cy="1071000"/>
        </a:xfrm>
        <a:prstGeom prst="rect">
          <a:avLst/>
        </a:prstGeom>
        <a:solidFill>
          <a:schemeClr val="lt1">
            <a:alpha val="90000"/>
            <a:hueOff val="0"/>
            <a:satOff val="0"/>
            <a:lumOff val="0"/>
            <a:alphaOff val="0"/>
          </a:schemeClr>
        </a:solidFill>
        <a:ln w="19050" cap="rnd" cmpd="sng" algn="ctr">
          <a:solidFill>
            <a:schemeClr val="accent2">
              <a:hueOff val="-2073432"/>
              <a:satOff val="-10969"/>
              <a:lumOff val="-418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45607" tIns="208280" rIns="445607" bIns="71120" numCol="1" spcCol="1270" anchor="t" anchorCtr="0">
          <a:noAutofit/>
        </a:bodyPr>
        <a:lstStyle/>
        <a:p>
          <a:pPr marL="57150" lvl="1" indent="-57150" algn="l" defTabSz="444500" rtl="0">
            <a:lnSpc>
              <a:spcPct val="90000"/>
            </a:lnSpc>
            <a:spcBef>
              <a:spcPct val="0"/>
            </a:spcBef>
            <a:spcAft>
              <a:spcPct val="15000"/>
            </a:spcAft>
            <a:buChar char="•"/>
          </a:pPr>
          <a:r>
            <a:rPr lang="en-US" sz="1000" kern="1200" dirty="0">
              <a:latin typeface="Consolas"/>
            </a:rPr>
            <a:t>MSE 816054513.5916703
Mean Absolute Error 20681.4116021397
r2_score 84.26206208724409
CV 76.84376496196742
Difference between r2_score and cv is  7.418297125276666</a:t>
          </a:r>
          <a:endParaRPr lang="en-US" sz="1000" kern="1200" dirty="0">
            <a:latin typeface="Calibri Light" panose="020F0302020204030204"/>
          </a:endParaRPr>
        </a:p>
      </dsp:txBody>
      <dsp:txXfrm>
        <a:off x="0" y="2760091"/>
        <a:ext cx="5741533" cy="1071000"/>
      </dsp:txXfrm>
    </dsp:sp>
    <dsp:sp modelId="{87D0C67C-A550-49C7-999E-AEDFE7C2CC6B}">
      <dsp:nvSpPr>
        <dsp:cNvPr id="0" name=""/>
        <dsp:cNvSpPr/>
      </dsp:nvSpPr>
      <dsp:spPr>
        <a:xfrm>
          <a:off x="287076" y="2612491"/>
          <a:ext cx="4019073" cy="295200"/>
        </a:xfrm>
        <a:prstGeom prst="roundRect">
          <a:avLst/>
        </a:prstGeom>
        <a:solidFill>
          <a:schemeClr val="accent2">
            <a:hueOff val="-2073432"/>
            <a:satOff val="-10969"/>
            <a:lumOff val="-418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1911" tIns="0" rIns="151911" bIns="0" numCol="1" spcCol="1270" anchor="ctr" anchorCtr="0">
          <a:noAutofit/>
        </a:bodyPr>
        <a:lstStyle/>
        <a:p>
          <a:pPr marL="0" lvl="0" indent="0" algn="l" defTabSz="444500">
            <a:lnSpc>
              <a:spcPct val="90000"/>
            </a:lnSpc>
            <a:spcBef>
              <a:spcPct val="0"/>
            </a:spcBef>
            <a:spcAft>
              <a:spcPct val="35000"/>
            </a:spcAft>
            <a:buNone/>
          </a:pPr>
          <a:r>
            <a:rPr lang="en-US" sz="1000" kern="1200" dirty="0"/>
            <a:t>Lasso</a:t>
          </a:r>
        </a:p>
      </dsp:txBody>
      <dsp:txXfrm>
        <a:off x="301486" y="2626901"/>
        <a:ext cx="3990253" cy="266380"/>
      </dsp:txXfrm>
    </dsp:sp>
    <dsp:sp modelId="{809CE99A-DF78-4EC8-A4E3-8283C2BBF800}">
      <dsp:nvSpPr>
        <dsp:cNvPr id="0" name=""/>
        <dsp:cNvSpPr/>
      </dsp:nvSpPr>
      <dsp:spPr>
        <a:xfrm>
          <a:off x="0" y="4032691"/>
          <a:ext cx="5741533" cy="1071000"/>
        </a:xfrm>
        <a:prstGeom prst="rect">
          <a:avLst/>
        </a:prstGeom>
        <a:solidFill>
          <a:schemeClr val="lt1">
            <a:alpha val="90000"/>
            <a:hueOff val="0"/>
            <a:satOff val="0"/>
            <a:lumOff val="0"/>
            <a:alphaOff val="0"/>
          </a:schemeClr>
        </a:solidFill>
        <a:ln w="19050" cap="rnd" cmpd="sng" algn="ctr">
          <a:solidFill>
            <a:schemeClr val="accent2">
              <a:hueOff val="-3110148"/>
              <a:satOff val="-16453"/>
              <a:lumOff val="-627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45607" tIns="208280" rIns="445607" bIns="71120" numCol="1" spcCol="1270" anchor="t" anchorCtr="0">
          <a:noAutofit/>
        </a:bodyPr>
        <a:lstStyle/>
        <a:p>
          <a:pPr marL="57150" lvl="1" indent="-57150" algn="l" defTabSz="444500" rtl="0">
            <a:lnSpc>
              <a:spcPct val="90000"/>
            </a:lnSpc>
            <a:spcBef>
              <a:spcPct val="0"/>
            </a:spcBef>
            <a:spcAft>
              <a:spcPct val="15000"/>
            </a:spcAft>
            <a:buChar char="•"/>
          </a:pPr>
          <a:r>
            <a:rPr lang="en-US" sz="1000" kern="1200" dirty="0">
              <a:latin typeface="Consolas"/>
              <a:cs typeface="Calibri Light"/>
            </a:rPr>
            <a:t>MSE 1549183911.8860266
Mean Absolute Error 20681.4116021397
r2_score 84.26206208724409
CV 72.23397294570952
Difference between r2_score and cv is  12.028089141534565</a:t>
          </a:r>
          <a:endParaRPr lang="en-US" sz="1000" kern="1200" dirty="0">
            <a:latin typeface="Calibri Light"/>
            <a:cs typeface="Calibri Light"/>
          </a:endParaRPr>
        </a:p>
      </dsp:txBody>
      <dsp:txXfrm>
        <a:off x="0" y="4032691"/>
        <a:ext cx="5741533" cy="1071000"/>
      </dsp:txXfrm>
    </dsp:sp>
    <dsp:sp modelId="{2F2F614C-1144-43BE-B6B6-F54CBD417A00}">
      <dsp:nvSpPr>
        <dsp:cNvPr id="0" name=""/>
        <dsp:cNvSpPr/>
      </dsp:nvSpPr>
      <dsp:spPr>
        <a:xfrm>
          <a:off x="287076" y="3885091"/>
          <a:ext cx="4019073" cy="295200"/>
        </a:xfrm>
        <a:prstGeom prst="roundRect">
          <a:avLst/>
        </a:prstGeom>
        <a:solidFill>
          <a:schemeClr val="accent2">
            <a:hueOff val="-3110148"/>
            <a:satOff val="-16453"/>
            <a:lumOff val="-627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1911" tIns="0" rIns="151911" bIns="0" numCol="1" spcCol="1270" anchor="ctr" anchorCtr="0">
          <a:noAutofit/>
        </a:bodyPr>
        <a:lstStyle/>
        <a:p>
          <a:pPr marL="0" lvl="0" indent="0" algn="l" defTabSz="444500">
            <a:lnSpc>
              <a:spcPct val="90000"/>
            </a:lnSpc>
            <a:spcBef>
              <a:spcPct val="0"/>
            </a:spcBef>
            <a:spcAft>
              <a:spcPct val="35000"/>
            </a:spcAft>
            <a:buNone/>
          </a:pPr>
          <a:r>
            <a:rPr lang="en-US" sz="1000" kern="1200" dirty="0"/>
            <a:t>ElasticNet</a:t>
          </a:r>
          <a:endParaRPr lang="en-US" sz="1000" kern="1200" dirty="0">
            <a:latin typeface="Consolas"/>
          </a:endParaRPr>
        </a:p>
      </dsp:txBody>
      <dsp:txXfrm>
        <a:off x="301486" y="3899501"/>
        <a:ext cx="3990253" cy="26638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436C80-BD99-41E8-90DC-1BCC3F96F5CF}">
      <dsp:nvSpPr>
        <dsp:cNvPr id="0" name=""/>
        <dsp:cNvSpPr/>
      </dsp:nvSpPr>
      <dsp:spPr>
        <a:xfrm>
          <a:off x="0" y="214891"/>
          <a:ext cx="5741533" cy="1071000"/>
        </a:xfrm>
        <a:prstGeom prst="rect">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45607" tIns="208280" rIns="445607" bIns="71120" numCol="1" spcCol="1270" anchor="t" anchorCtr="0">
          <a:noAutofit/>
        </a:bodyPr>
        <a:lstStyle/>
        <a:p>
          <a:pPr marL="57150" lvl="1" indent="-57150" algn="l" defTabSz="444500" rtl="0">
            <a:lnSpc>
              <a:spcPct val="90000"/>
            </a:lnSpc>
            <a:spcBef>
              <a:spcPct val="0"/>
            </a:spcBef>
            <a:spcAft>
              <a:spcPct val="15000"/>
            </a:spcAft>
            <a:buChar char="•"/>
          </a:pPr>
          <a:r>
            <a:rPr lang="en-US" sz="1000" kern="1200" dirty="0">
              <a:latin typeface="Consolas"/>
            </a:rPr>
            <a:t>MSE 2513132078.2095237
Mean Absolute Error 20681.4116021397
r2_score 84.26206208724409
CV 54.413889016532565
Difference between r2_score and cv is  29.848173070711525</a:t>
          </a:r>
          <a:endParaRPr lang="en-US" sz="1000" kern="1200" dirty="0"/>
        </a:p>
      </dsp:txBody>
      <dsp:txXfrm>
        <a:off x="0" y="214891"/>
        <a:ext cx="5741533" cy="1071000"/>
      </dsp:txXfrm>
    </dsp:sp>
    <dsp:sp modelId="{27003D44-0A41-4FBE-B018-3B89F6EE5774}">
      <dsp:nvSpPr>
        <dsp:cNvPr id="0" name=""/>
        <dsp:cNvSpPr/>
      </dsp:nvSpPr>
      <dsp:spPr>
        <a:xfrm>
          <a:off x="287076" y="67291"/>
          <a:ext cx="4019073" cy="29520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1911" tIns="0" rIns="151911" bIns="0" numCol="1" spcCol="1270" anchor="ctr" anchorCtr="0">
          <a:noAutofit/>
        </a:bodyPr>
        <a:lstStyle/>
        <a:p>
          <a:pPr marL="0" lvl="0" indent="0" algn="l" defTabSz="444500">
            <a:lnSpc>
              <a:spcPct val="90000"/>
            </a:lnSpc>
            <a:spcBef>
              <a:spcPct val="0"/>
            </a:spcBef>
            <a:spcAft>
              <a:spcPct val="35000"/>
            </a:spcAft>
            <a:buNone/>
          </a:pPr>
          <a:r>
            <a:rPr lang="en-US" sz="1000" kern="1200" dirty="0" err="1"/>
            <a:t>DecisionTreeRegressor</a:t>
          </a:r>
          <a:endParaRPr lang="en-US" sz="1000" kern="1200" dirty="0"/>
        </a:p>
      </dsp:txBody>
      <dsp:txXfrm>
        <a:off x="301486" y="81701"/>
        <a:ext cx="3990253" cy="266380"/>
      </dsp:txXfrm>
    </dsp:sp>
    <dsp:sp modelId="{45A8EC24-F622-49C7-83DE-53D03D973B43}">
      <dsp:nvSpPr>
        <dsp:cNvPr id="0" name=""/>
        <dsp:cNvSpPr/>
      </dsp:nvSpPr>
      <dsp:spPr>
        <a:xfrm>
          <a:off x="0" y="1487491"/>
          <a:ext cx="5741533" cy="1071000"/>
        </a:xfrm>
        <a:prstGeom prst="rect">
          <a:avLst/>
        </a:prstGeom>
        <a:solidFill>
          <a:schemeClr val="lt1">
            <a:alpha val="90000"/>
            <a:hueOff val="0"/>
            <a:satOff val="0"/>
            <a:lumOff val="0"/>
            <a:alphaOff val="0"/>
          </a:schemeClr>
        </a:solidFill>
        <a:ln w="19050" cap="rnd" cmpd="sng" algn="ctr">
          <a:solidFill>
            <a:schemeClr val="accent2">
              <a:hueOff val="-1036716"/>
              <a:satOff val="-5484"/>
              <a:lumOff val="-209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45607" tIns="208280" rIns="445607" bIns="71120" numCol="1" spcCol="1270" anchor="t" anchorCtr="0">
          <a:noAutofit/>
        </a:bodyPr>
        <a:lstStyle/>
        <a:p>
          <a:pPr marL="57150" lvl="1" indent="-57150" algn="l" defTabSz="444500" rtl="0">
            <a:lnSpc>
              <a:spcPct val="90000"/>
            </a:lnSpc>
            <a:spcBef>
              <a:spcPct val="0"/>
            </a:spcBef>
            <a:spcAft>
              <a:spcPct val="15000"/>
            </a:spcAft>
            <a:buChar char="•"/>
          </a:pPr>
          <a:r>
            <a:rPr lang="en-US" sz="1000" kern="1200" dirty="0">
              <a:latin typeface="Consolas"/>
            </a:rPr>
            <a:t>MSE 1016430748.5230589
Mean Absolute Error 20681.4116021397
r2_score 84.26206208724409
CV 82.51635948164918
Difference between r2_score and cv is  1.7457026055949143</a:t>
          </a:r>
          <a:endParaRPr lang="en-US" sz="1000" kern="1200" dirty="0"/>
        </a:p>
      </dsp:txBody>
      <dsp:txXfrm>
        <a:off x="0" y="1487491"/>
        <a:ext cx="5741533" cy="1071000"/>
      </dsp:txXfrm>
    </dsp:sp>
    <dsp:sp modelId="{32BD6106-F190-4FC8-9635-6757DF617151}">
      <dsp:nvSpPr>
        <dsp:cNvPr id="0" name=""/>
        <dsp:cNvSpPr/>
      </dsp:nvSpPr>
      <dsp:spPr>
        <a:xfrm>
          <a:off x="287076" y="1339891"/>
          <a:ext cx="4019073" cy="295200"/>
        </a:xfrm>
        <a:prstGeom prst="roundRect">
          <a:avLst/>
        </a:prstGeom>
        <a:solidFill>
          <a:schemeClr val="accent2">
            <a:hueOff val="-1036716"/>
            <a:satOff val="-5484"/>
            <a:lumOff val="-209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1911" tIns="0" rIns="151911" bIns="0" numCol="1" spcCol="1270" anchor="ctr" anchorCtr="0">
          <a:noAutofit/>
        </a:bodyPr>
        <a:lstStyle/>
        <a:p>
          <a:pPr marL="0" lvl="0" indent="0" algn="l" defTabSz="444500">
            <a:lnSpc>
              <a:spcPct val="90000"/>
            </a:lnSpc>
            <a:spcBef>
              <a:spcPct val="0"/>
            </a:spcBef>
            <a:spcAft>
              <a:spcPct val="35000"/>
            </a:spcAft>
            <a:buNone/>
          </a:pPr>
          <a:r>
            <a:rPr lang="en-US" sz="1000" kern="1200" dirty="0" err="1"/>
            <a:t>ExtraTreesRegressor</a:t>
          </a:r>
          <a:endParaRPr lang="en-US" sz="1000" kern="1200" dirty="0"/>
        </a:p>
      </dsp:txBody>
      <dsp:txXfrm>
        <a:off x="301486" y="1354301"/>
        <a:ext cx="3990253" cy="266380"/>
      </dsp:txXfrm>
    </dsp:sp>
    <dsp:sp modelId="{A75FA141-29FB-43E5-A3B6-A24F91E32F51}">
      <dsp:nvSpPr>
        <dsp:cNvPr id="0" name=""/>
        <dsp:cNvSpPr/>
      </dsp:nvSpPr>
      <dsp:spPr>
        <a:xfrm>
          <a:off x="0" y="2760091"/>
          <a:ext cx="5741533" cy="1071000"/>
        </a:xfrm>
        <a:prstGeom prst="rect">
          <a:avLst/>
        </a:prstGeom>
        <a:solidFill>
          <a:schemeClr val="lt1">
            <a:alpha val="90000"/>
            <a:hueOff val="0"/>
            <a:satOff val="0"/>
            <a:lumOff val="0"/>
            <a:alphaOff val="0"/>
          </a:schemeClr>
        </a:solidFill>
        <a:ln w="19050" cap="rnd" cmpd="sng" algn="ctr">
          <a:solidFill>
            <a:schemeClr val="accent2">
              <a:hueOff val="-2073432"/>
              <a:satOff val="-10969"/>
              <a:lumOff val="-418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45607" tIns="208280" rIns="445607" bIns="71120" numCol="1" spcCol="1270" anchor="t" anchorCtr="0">
          <a:noAutofit/>
        </a:bodyPr>
        <a:lstStyle/>
        <a:p>
          <a:pPr marL="57150" lvl="1" indent="-57150" algn="l" defTabSz="444500" rtl="0">
            <a:lnSpc>
              <a:spcPct val="90000"/>
            </a:lnSpc>
            <a:spcBef>
              <a:spcPct val="0"/>
            </a:spcBef>
            <a:spcAft>
              <a:spcPct val="15000"/>
            </a:spcAft>
            <a:buChar char="•"/>
          </a:pPr>
          <a:r>
            <a:rPr lang="en-US" sz="1000" kern="1200" dirty="0">
              <a:latin typeface="Consolas"/>
            </a:rPr>
            <a:t>MSE 1117211661.8226366
Mean Absolute Error 20681.4116021397
r2_score 84.26206208724409
CV 80.24362322661895
Difference between r2_score and cv is  4.018438860625139</a:t>
          </a:r>
          <a:endParaRPr lang="en-US" sz="1000" kern="1200" dirty="0">
            <a:latin typeface="Calibri Light" panose="020F0302020204030204"/>
          </a:endParaRPr>
        </a:p>
      </dsp:txBody>
      <dsp:txXfrm>
        <a:off x="0" y="2760091"/>
        <a:ext cx="5741533" cy="1071000"/>
      </dsp:txXfrm>
    </dsp:sp>
    <dsp:sp modelId="{BA7EEE53-142F-493B-851A-975449732980}">
      <dsp:nvSpPr>
        <dsp:cNvPr id="0" name=""/>
        <dsp:cNvSpPr/>
      </dsp:nvSpPr>
      <dsp:spPr>
        <a:xfrm>
          <a:off x="287076" y="2612491"/>
          <a:ext cx="4019073" cy="295200"/>
        </a:xfrm>
        <a:prstGeom prst="roundRect">
          <a:avLst/>
        </a:prstGeom>
        <a:solidFill>
          <a:schemeClr val="accent2">
            <a:hueOff val="-2073432"/>
            <a:satOff val="-10969"/>
            <a:lumOff val="-418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1911" tIns="0" rIns="151911" bIns="0" numCol="1" spcCol="1270" anchor="ctr" anchorCtr="0">
          <a:noAutofit/>
        </a:bodyPr>
        <a:lstStyle/>
        <a:p>
          <a:pPr marL="0" lvl="0" indent="0" algn="l" defTabSz="444500">
            <a:lnSpc>
              <a:spcPct val="90000"/>
            </a:lnSpc>
            <a:spcBef>
              <a:spcPct val="0"/>
            </a:spcBef>
            <a:spcAft>
              <a:spcPct val="35000"/>
            </a:spcAft>
            <a:buNone/>
          </a:pPr>
          <a:r>
            <a:rPr lang="en-US" sz="1000" kern="1200" dirty="0"/>
            <a:t>RandomForestRegressor</a:t>
          </a:r>
          <a:endParaRPr lang="en-US" sz="1000" kern="1200" dirty="0">
            <a:latin typeface="Consolas"/>
          </a:endParaRPr>
        </a:p>
      </dsp:txBody>
      <dsp:txXfrm>
        <a:off x="301486" y="2626901"/>
        <a:ext cx="3990253" cy="266380"/>
      </dsp:txXfrm>
    </dsp:sp>
    <dsp:sp modelId="{D49B6366-F9EF-4399-9DEA-C151B0B1532B}">
      <dsp:nvSpPr>
        <dsp:cNvPr id="0" name=""/>
        <dsp:cNvSpPr/>
      </dsp:nvSpPr>
      <dsp:spPr>
        <a:xfrm>
          <a:off x="0" y="4032691"/>
          <a:ext cx="5741533" cy="1071000"/>
        </a:xfrm>
        <a:prstGeom prst="rect">
          <a:avLst/>
        </a:prstGeom>
        <a:solidFill>
          <a:schemeClr val="lt1">
            <a:alpha val="90000"/>
            <a:hueOff val="0"/>
            <a:satOff val="0"/>
            <a:lumOff val="0"/>
            <a:alphaOff val="0"/>
          </a:schemeClr>
        </a:solidFill>
        <a:ln w="19050" cap="rnd" cmpd="sng" algn="ctr">
          <a:solidFill>
            <a:schemeClr val="accent2">
              <a:hueOff val="-3110148"/>
              <a:satOff val="-16453"/>
              <a:lumOff val="-627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45607" tIns="208280" rIns="445607" bIns="71120" numCol="1" spcCol="1270" anchor="t" anchorCtr="0">
          <a:noAutofit/>
        </a:bodyPr>
        <a:lstStyle/>
        <a:p>
          <a:pPr marL="57150" lvl="1" indent="-57150" algn="l" defTabSz="444500" rtl="0">
            <a:lnSpc>
              <a:spcPct val="90000"/>
            </a:lnSpc>
            <a:spcBef>
              <a:spcPct val="0"/>
            </a:spcBef>
            <a:spcAft>
              <a:spcPct val="15000"/>
            </a:spcAft>
            <a:buChar char="•"/>
          </a:pPr>
          <a:r>
            <a:rPr lang="en-US" sz="1000" kern="1200" dirty="0">
              <a:latin typeface="Consolas"/>
              <a:cs typeface="Calibri Light"/>
            </a:rPr>
            <a:t>MSE 960324585.3935404
Mean Absolute Error 20681.4116021397
r2_score 84.26206208724409
CV 81.52593182521369
Difference between r2_score and cv is  2.7361302620304</a:t>
          </a:r>
          <a:endParaRPr lang="en-US" sz="1000" kern="1200" dirty="0">
            <a:latin typeface="Calibri Light"/>
            <a:cs typeface="Calibri Light"/>
          </a:endParaRPr>
        </a:p>
      </dsp:txBody>
      <dsp:txXfrm>
        <a:off x="0" y="4032691"/>
        <a:ext cx="5741533" cy="1071000"/>
      </dsp:txXfrm>
    </dsp:sp>
    <dsp:sp modelId="{47871FD3-FC0A-483A-8460-98757308392A}">
      <dsp:nvSpPr>
        <dsp:cNvPr id="0" name=""/>
        <dsp:cNvSpPr/>
      </dsp:nvSpPr>
      <dsp:spPr>
        <a:xfrm>
          <a:off x="287076" y="3885091"/>
          <a:ext cx="4019073" cy="295200"/>
        </a:xfrm>
        <a:prstGeom prst="roundRect">
          <a:avLst/>
        </a:prstGeom>
        <a:solidFill>
          <a:schemeClr val="accent2">
            <a:hueOff val="-3110148"/>
            <a:satOff val="-16453"/>
            <a:lumOff val="-627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1911" tIns="0" rIns="151911" bIns="0" numCol="1" spcCol="1270" anchor="ctr" anchorCtr="0">
          <a:noAutofit/>
        </a:bodyPr>
        <a:lstStyle/>
        <a:p>
          <a:pPr marL="0" lvl="0" indent="0" algn="l" defTabSz="444500">
            <a:lnSpc>
              <a:spcPct val="90000"/>
            </a:lnSpc>
            <a:spcBef>
              <a:spcPct val="0"/>
            </a:spcBef>
            <a:spcAft>
              <a:spcPct val="35000"/>
            </a:spcAft>
            <a:buNone/>
          </a:pPr>
          <a:r>
            <a:rPr lang="en-US" sz="1000" kern="1200" dirty="0"/>
            <a:t>GradientBoostingRegressor</a:t>
          </a:r>
          <a:endParaRPr lang="en-US" sz="1000" kern="1200" dirty="0">
            <a:latin typeface="Consolas"/>
          </a:endParaRPr>
        </a:p>
      </dsp:txBody>
      <dsp:txXfrm>
        <a:off x="301486" y="3899501"/>
        <a:ext cx="3990253" cy="26638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dirty="0"/>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6/23/2022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1590758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83620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9715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051791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436104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488362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382688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6/23/2022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dirty="0"/>
              <a:t>Click to edit Master title style</a:t>
            </a:r>
          </a:p>
        </p:txBody>
      </p:sp>
    </p:spTree>
    <p:extLst>
      <p:ext uri="{BB962C8B-B14F-4D97-AF65-F5344CB8AC3E}">
        <p14:creationId xmlns:p14="http://schemas.microsoft.com/office/powerpoint/2010/main" val="319863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6/23/2022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6804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6/23/2022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13302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dirty="0"/>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04568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6/23/2022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96596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6/23/2022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64197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6/23/2022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34158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6/23/2022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38401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dirty="0"/>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28983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dirty="0"/>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01680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6/23/2022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12195343"/>
      </p:ext>
    </p:extLst>
  </p:cSld>
  <p:clrMap bg1="dk1" tx1="lt1" bg2="dk2" tx2="lt2" accent1="accent1" accent2="accent2" accent3="accent3" accent4="accent4" accent5="accent5" accent6="accent6" hlink="hlink" folHlink="folHlink"/>
  <p:sldLayoutIdLst>
    <p:sldLayoutId id="2147484010" r:id="rId1"/>
    <p:sldLayoutId id="2147484011" r:id="rId2"/>
    <p:sldLayoutId id="2147484012" r:id="rId3"/>
    <p:sldLayoutId id="2147484013" r:id="rId4"/>
    <p:sldLayoutId id="2147484014" r:id="rId5"/>
    <p:sldLayoutId id="2147484015" r:id="rId6"/>
    <p:sldLayoutId id="2147484016" r:id="rId7"/>
    <p:sldLayoutId id="2147484017" r:id="rId8"/>
    <p:sldLayoutId id="2147484018" r:id="rId9"/>
    <p:sldLayoutId id="2147484019" r:id="rId10"/>
    <p:sldLayoutId id="2147484020" r:id="rId11"/>
    <p:sldLayoutId id="2147484021" r:id="rId12"/>
    <p:sldLayoutId id="2147484022" r:id="rId13"/>
    <p:sldLayoutId id="2147484023" r:id="rId14"/>
    <p:sldLayoutId id="2147484024" r:id="rId15"/>
    <p:sldLayoutId id="2147484025" r:id="rId16"/>
    <p:sldLayoutId id="2147484026"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s://creativecommons.org/licenses/by/3.0/" TargetMode="External"/><Relationship Id="rId5" Type="http://schemas.openxmlformats.org/officeDocument/2006/relationships/hyperlink" Target="https://readtheplaque.com/plaque/pettit-house-saskatoon" TargetMode="Externa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8.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3.png"/><Relationship Id="rId7" Type="http://schemas.openxmlformats.org/officeDocument/2006/relationships/diagramColors" Target="../diagrams/colors4.xml"/><Relationship Id="rId2" Type="http://schemas.openxmlformats.org/officeDocument/2006/relationships/image" Target="../media/image1.jpeg"/><Relationship Id="rId1" Type="http://schemas.openxmlformats.org/officeDocument/2006/relationships/slideLayout" Target="../slideLayouts/slideLayout8.xml"/><Relationship Id="rId6" Type="http://schemas.openxmlformats.org/officeDocument/2006/relationships/diagramQuickStyle" Target="../diagrams/quickStyle4.xml"/><Relationship Id="rId5" Type="http://schemas.openxmlformats.org/officeDocument/2006/relationships/diagramLayout" Target="../diagrams/layout4.xml"/><Relationship Id="rId10" Type="http://schemas.openxmlformats.org/officeDocument/2006/relationships/image" Target="../media/image10.png"/><Relationship Id="rId4" Type="http://schemas.openxmlformats.org/officeDocument/2006/relationships/diagramData" Target="../diagrams/data4.xml"/><Relationship Id="rId9"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8.xml"/><Relationship Id="rId5" Type="http://schemas.openxmlformats.org/officeDocument/2006/relationships/image" Target="../media/image17.jpeg"/><Relationship Id="rId4" Type="http://schemas.openxmlformats.org/officeDocument/2006/relationships/image" Target="../media/image16.jpe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8.xml"/><Relationship Id="rId5" Type="http://schemas.openxmlformats.org/officeDocument/2006/relationships/image" Target="../media/image19.jpeg"/><Relationship Id="rId4" Type="http://schemas.openxmlformats.org/officeDocument/2006/relationships/image" Target="../media/image18.jpe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8.xml"/><Relationship Id="rId5" Type="http://schemas.openxmlformats.org/officeDocument/2006/relationships/image" Target="../media/image19.jpeg"/><Relationship Id="rId4" Type="http://schemas.openxmlformats.org/officeDocument/2006/relationships/image" Target="../media/image18.jpe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8.xml"/><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8.xml"/><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hyperlink" Target="https://readtheplaque.com/plaque/pettit-house-saskatoon" TargetMode="External"/><Relationship Id="rId7" Type="http://schemas.openxmlformats.org/officeDocument/2006/relationships/diagramColors" Target="../diagrams/colors1.xml"/><Relationship Id="rId2" Type="http://schemas.openxmlformats.org/officeDocument/2006/relationships/image" Target="../media/image4.jpeg"/><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8.xml"/><Relationship Id="rId5" Type="http://schemas.openxmlformats.org/officeDocument/2006/relationships/image" Target="../media/image25.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8.xml"/><Relationship Id="rId5" Type="http://schemas.openxmlformats.org/officeDocument/2006/relationships/image" Target="../media/image27.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image" Target="../media/image56.png"/></Relationships>
</file>

<file path=ppt/slides/_rels/slide5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59.png"/></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5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hyperlink" Target="https://readtheplaque.com/plaque/pettit-house-saskatoon" TargetMode="Externa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40" name="Rectangle 9">
            <a:extLst>
              <a:ext uri="{FF2B5EF4-FFF2-40B4-BE49-F238E27FC236}">
                <a16:creationId xmlns:a16="http://schemas.microsoft.com/office/drawing/2014/main" id="{94961B61-03D2-49E9-BD4B-B3A93E5A2C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1" name="Picture 11">
            <a:extLst>
              <a:ext uri="{FF2B5EF4-FFF2-40B4-BE49-F238E27FC236}">
                <a16:creationId xmlns:a16="http://schemas.microsoft.com/office/drawing/2014/main" id="{F719563D-93CB-4148-9B1C-AB39FA117B4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51000"/>
            <a:extLst>
              <a:ext uri="{28A0092B-C50C-407E-A947-70E740481C1C}">
                <a14:useLocalDpi xmlns:a14="http://schemas.microsoft.com/office/drawing/2010/main" val="0"/>
              </a:ext>
            </a:extLst>
          </a:blip>
          <a:stretch>
            <a:fillRect/>
          </a:stretch>
        </p:blipFill>
        <p:spPr>
          <a:xfrm>
            <a:off x="0" y="1786"/>
            <a:ext cx="12188825" cy="6856214"/>
          </a:xfrm>
          <a:prstGeom prst="rect">
            <a:avLst/>
          </a:prstGeom>
        </p:spPr>
      </p:pic>
      <p:pic>
        <p:nvPicPr>
          <p:cNvPr id="4" name="Picture 3">
            <a:extLst>
              <a:ext uri="{FF2B5EF4-FFF2-40B4-BE49-F238E27FC236}">
                <a16:creationId xmlns:a16="http://schemas.microsoft.com/office/drawing/2014/main" id="{E0F044FD-21CC-1740-6C72-599257227EBD}"/>
              </a:ext>
            </a:extLst>
          </p:cNvPr>
          <p:cNvPicPr>
            <a:picLocks noChangeAspect="1"/>
          </p:cNvPicPr>
          <p:nvPr/>
        </p:nvPicPr>
        <p:blipFill rotWithShape="1">
          <a:blip r:embed="rId4">
            <a:alphaModFix amt="20000"/>
            <a:extLst>
              <a:ext uri="{837473B0-CC2E-450A-ABE3-18F120FF3D39}">
                <a1611:picAttrSrcUrl xmlns:a1611="http://schemas.microsoft.com/office/drawing/2016/11/main" r:id="rId5"/>
              </a:ext>
            </a:extLst>
          </a:blip>
          <a:srcRect b="25000"/>
          <a:stretch/>
        </p:blipFill>
        <p:spPr>
          <a:xfrm>
            <a:off x="20" y="-2"/>
            <a:ext cx="12191980" cy="6858000"/>
          </a:xfrm>
          <a:prstGeom prst="rect">
            <a:avLst/>
          </a:prstGeom>
        </p:spPr>
      </p:pic>
      <p:sp>
        <p:nvSpPr>
          <p:cNvPr id="142" name="Rectangle 13">
            <a:extLst>
              <a:ext uri="{FF2B5EF4-FFF2-40B4-BE49-F238E27FC236}">
                <a16:creationId xmlns:a16="http://schemas.microsoft.com/office/drawing/2014/main" id="{E8AF3458-709F-4682-8E3C-FA8FECC8E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912" y="2125133"/>
            <a:ext cx="8736013" cy="2607734"/>
          </a:xfrm>
          <a:prstGeom prst="rect">
            <a:avLst/>
          </a:prstGeom>
          <a:solidFill>
            <a:schemeClr val="bg1">
              <a:alpha val="35000"/>
            </a:scheme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solidFill>
                <a:schemeClr val="tx1"/>
              </a:solidFill>
            </a:endParaRPr>
          </a:p>
        </p:txBody>
      </p:sp>
      <p:sp>
        <p:nvSpPr>
          <p:cNvPr id="2" name="Title 1"/>
          <p:cNvSpPr>
            <a:spLocks noGrp="1"/>
          </p:cNvSpPr>
          <p:nvPr>
            <p:ph type="ctrTitle"/>
          </p:nvPr>
        </p:nvSpPr>
        <p:spPr>
          <a:xfrm>
            <a:off x="1922991" y="2298700"/>
            <a:ext cx="8347076" cy="1595952"/>
          </a:xfrm>
        </p:spPr>
        <p:txBody>
          <a:bodyPr>
            <a:noAutofit/>
          </a:bodyPr>
          <a:lstStyle/>
          <a:p>
            <a:pPr algn="ctr"/>
            <a:r>
              <a:rPr lang="en-US" sz="6000" b="1" dirty="0"/>
              <a:t>House Price Prediction</a:t>
            </a:r>
            <a:endParaRPr lang="en-US" sz="6000" b="1">
              <a:cs typeface="Calibri Light"/>
            </a:endParaRPr>
          </a:p>
        </p:txBody>
      </p:sp>
      <p:sp>
        <p:nvSpPr>
          <p:cNvPr id="5" name="TextBox 4">
            <a:extLst>
              <a:ext uri="{FF2B5EF4-FFF2-40B4-BE49-F238E27FC236}">
                <a16:creationId xmlns:a16="http://schemas.microsoft.com/office/drawing/2014/main" id="{8EE0EF98-01D3-0FFF-C230-0E753E818968}"/>
              </a:ext>
            </a:extLst>
          </p:cNvPr>
          <p:cNvSpPr txBox="1"/>
          <p:nvPr/>
        </p:nvSpPr>
        <p:spPr>
          <a:xfrm>
            <a:off x="9990756" y="6657945"/>
            <a:ext cx="2201244"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5">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6">
                  <a:extLst>
                    <a:ext uri="{A12FA001-AC4F-418D-AE19-62706E023703}">
                      <ahyp:hlinkClr xmlns:ahyp="http://schemas.microsoft.com/office/drawing/2018/hyperlinkcolor" val="tx"/>
                    </a:ext>
                  </a:extLst>
                </a:hlinkClick>
              </a:rPr>
              <a:t>CC BY</a:t>
            </a:r>
            <a:r>
              <a:rPr lang="en-US" sz="700">
                <a:solidFill>
                  <a:srgbClr val="FFFFFF"/>
                </a:solidFill>
              </a:rPr>
              <a:t>.</a:t>
            </a:r>
          </a:p>
        </p:txBody>
      </p:sp>
    </p:spTree>
    <p:extLst>
      <p:ext uri="{BB962C8B-B14F-4D97-AF65-F5344CB8AC3E}">
        <p14:creationId xmlns:p14="http://schemas.microsoft.com/office/powerpoint/2010/main" val="521040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98" name="Rectangle 65">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17FBC8-DE92-AFBD-3DBC-782E2DE9F436}"/>
              </a:ext>
            </a:extLst>
          </p:cNvPr>
          <p:cNvSpPr>
            <a:spLocks noGrp="1"/>
          </p:cNvSpPr>
          <p:nvPr>
            <p:ph type="title"/>
          </p:nvPr>
        </p:nvSpPr>
        <p:spPr>
          <a:xfrm>
            <a:off x="685799" y="1150076"/>
            <a:ext cx="3659389" cy="4557849"/>
          </a:xfrm>
        </p:spPr>
        <p:txBody>
          <a:bodyPr>
            <a:normAutofit/>
          </a:bodyPr>
          <a:lstStyle/>
          <a:p>
            <a:pPr algn="r"/>
            <a:r>
              <a:rPr lang="en-US" dirty="0">
                <a:cs typeface="Calibri Light"/>
              </a:rPr>
              <a:t>Tools and libraries used</a:t>
            </a:r>
            <a:endParaRPr lang="en-US" dirty="0"/>
          </a:p>
        </p:txBody>
      </p:sp>
      <p:cxnSp>
        <p:nvCxnSpPr>
          <p:cNvPr id="99" name="Straight Connector 67">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100" name="Content Placeholder 2">
            <a:extLst>
              <a:ext uri="{FF2B5EF4-FFF2-40B4-BE49-F238E27FC236}">
                <a16:creationId xmlns:a16="http://schemas.microsoft.com/office/drawing/2014/main" id="{8643C0D9-416D-0D49-B1C5-761F325179F2}"/>
              </a:ext>
            </a:extLst>
          </p:cNvPr>
          <p:cNvGraphicFramePr>
            <a:graphicFrameLocks noGrp="1"/>
          </p:cNvGraphicFramePr>
          <p:nvPr>
            <p:ph idx="1"/>
          </p:nvPr>
        </p:nvGraphicFramePr>
        <p:xfrm>
          <a:off x="4988658" y="1150076"/>
          <a:ext cx="6517543" cy="45578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0715125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18BD78ED-75E1-4879-B369-BC61F7C45E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2" name="Rectangle 31">
            <a:extLst>
              <a:ext uri="{FF2B5EF4-FFF2-40B4-BE49-F238E27FC236}">
                <a16:creationId xmlns:a16="http://schemas.microsoft.com/office/drawing/2014/main" id="{C04F8797-ED77-4C70-AAEA-0DE48267C2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Freeform: Shape 33">
            <a:extLst>
              <a:ext uri="{FF2B5EF4-FFF2-40B4-BE49-F238E27FC236}">
                <a16:creationId xmlns:a16="http://schemas.microsoft.com/office/drawing/2014/main" id="{CAD06229-FEB7-4CC9-8BE7-1A9457B9C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322895"/>
          </a:xfrm>
          <a:custGeom>
            <a:avLst/>
            <a:gdLst>
              <a:gd name="connsiteX0" fmla="*/ 0 w 12192000"/>
              <a:gd name="connsiteY0" fmla="*/ 0 h 5322895"/>
              <a:gd name="connsiteX1" fmla="*/ 12192000 w 12192000"/>
              <a:gd name="connsiteY1" fmla="*/ 0 h 5322895"/>
              <a:gd name="connsiteX2" fmla="*/ 12192000 w 12192000"/>
              <a:gd name="connsiteY2" fmla="*/ 213719 h 5322895"/>
              <a:gd name="connsiteX3" fmla="*/ 12192000 w 12192000"/>
              <a:gd name="connsiteY3" fmla="*/ 471948 h 5322895"/>
              <a:gd name="connsiteX4" fmla="*/ 12192000 w 12192000"/>
              <a:gd name="connsiteY4" fmla="*/ 3571886 h 5322895"/>
              <a:gd name="connsiteX5" fmla="*/ 12192000 w 12192000"/>
              <a:gd name="connsiteY5" fmla="*/ 3753332 h 5322895"/>
              <a:gd name="connsiteX6" fmla="*/ 12192000 w 12192000"/>
              <a:gd name="connsiteY6" fmla="*/ 4806077 h 5322895"/>
              <a:gd name="connsiteX7" fmla="*/ 11957522 w 12192000"/>
              <a:gd name="connsiteY7" fmla="*/ 4849979 h 5322895"/>
              <a:gd name="connsiteX8" fmla="*/ 11679973 w 12192000"/>
              <a:gd name="connsiteY8" fmla="*/ 4899723 h 5322895"/>
              <a:gd name="connsiteX9" fmla="*/ 11401197 w 12192000"/>
              <a:gd name="connsiteY9" fmla="*/ 4948416 h 5322895"/>
              <a:gd name="connsiteX10" fmla="*/ 11121192 w 12192000"/>
              <a:gd name="connsiteY10" fmla="*/ 4990102 h 5322895"/>
              <a:gd name="connsiteX11" fmla="*/ 10842416 w 12192000"/>
              <a:gd name="connsiteY11" fmla="*/ 5032139 h 5322895"/>
              <a:gd name="connsiteX12" fmla="*/ 10562411 w 12192000"/>
              <a:gd name="connsiteY12" fmla="*/ 5071374 h 5322895"/>
              <a:gd name="connsiteX13" fmla="*/ 10286091 w 12192000"/>
              <a:gd name="connsiteY13" fmla="*/ 5105003 h 5322895"/>
              <a:gd name="connsiteX14" fmla="*/ 10006086 w 12192000"/>
              <a:gd name="connsiteY14" fmla="*/ 5136881 h 5322895"/>
              <a:gd name="connsiteX15" fmla="*/ 9727310 w 12192000"/>
              <a:gd name="connsiteY15" fmla="*/ 5165957 h 5322895"/>
              <a:gd name="connsiteX16" fmla="*/ 9453445 w 12192000"/>
              <a:gd name="connsiteY16" fmla="*/ 5191179 h 5322895"/>
              <a:gd name="connsiteX17" fmla="*/ 9175897 w 12192000"/>
              <a:gd name="connsiteY17" fmla="*/ 5216401 h 5322895"/>
              <a:gd name="connsiteX18" fmla="*/ 8902033 w 12192000"/>
              <a:gd name="connsiteY18" fmla="*/ 5237420 h 5322895"/>
              <a:gd name="connsiteX19" fmla="*/ 8628169 w 12192000"/>
              <a:gd name="connsiteY19" fmla="*/ 5253884 h 5322895"/>
              <a:gd name="connsiteX20" fmla="*/ 8355533 w 12192000"/>
              <a:gd name="connsiteY20" fmla="*/ 5271050 h 5322895"/>
              <a:gd name="connsiteX21" fmla="*/ 8085353 w 12192000"/>
              <a:gd name="connsiteY21" fmla="*/ 5285412 h 5322895"/>
              <a:gd name="connsiteX22" fmla="*/ 7817629 w 12192000"/>
              <a:gd name="connsiteY22" fmla="*/ 5295571 h 5322895"/>
              <a:gd name="connsiteX23" fmla="*/ 7549905 w 12192000"/>
              <a:gd name="connsiteY23" fmla="*/ 5304329 h 5322895"/>
              <a:gd name="connsiteX24" fmla="*/ 7284638 w 12192000"/>
              <a:gd name="connsiteY24" fmla="*/ 5312736 h 5322895"/>
              <a:gd name="connsiteX25" fmla="*/ 7023055 w 12192000"/>
              <a:gd name="connsiteY25" fmla="*/ 5316590 h 5322895"/>
              <a:gd name="connsiteX26" fmla="*/ 6761472 w 12192000"/>
              <a:gd name="connsiteY26" fmla="*/ 5320793 h 5322895"/>
              <a:gd name="connsiteX27" fmla="*/ 6503573 w 12192000"/>
              <a:gd name="connsiteY27" fmla="*/ 5322895 h 5322895"/>
              <a:gd name="connsiteX28" fmla="*/ 6248130 w 12192000"/>
              <a:gd name="connsiteY28" fmla="*/ 5320793 h 5322895"/>
              <a:gd name="connsiteX29" fmla="*/ 5995144 w 12192000"/>
              <a:gd name="connsiteY29" fmla="*/ 5320793 h 5322895"/>
              <a:gd name="connsiteX30" fmla="*/ 5744613 w 12192000"/>
              <a:gd name="connsiteY30" fmla="*/ 5316590 h 5322895"/>
              <a:gd name="connsiteX31" fmla="*/ 5498995 w 12192000"/>
              <a:gd name="connsiteY31" fmla="*/ 5310284 h 5322895"/>
              <a:gd name="connsiteX32" fmla="*/ 5255834 w 12192000"/>
              <a:gd name="connsiteY32" fmla="*/ 5304329 h 5322895"/>
              <a:gd name="connsiteX33" fmla="*/ 5017584 w 12192000"/>
              <a:gd name="connsiteY33" fmla="*/ 5297673 h 5322895"/>
              <a:gd name="connsiteX34" fmla="*/ 4780562 w 12192000"/>
              <a:gd name="connsiteY34" fmla="*/ 5287514 h 5322895"/>
              <a:gd name="connsiteX35" fmla="*/ 4547227 w 12192000"/>
              <a:gd name="connsiteY35" fmla="*/ 5276654 h 5322895"/>
              <a:gd name="connsiteX36" fmla="*/ 4318800 w 12192000"/>
              <a:gd name="connsiteY36" fmla="*/ 5266846 h 5322895"/>
              <a:gd name="connsiteX37" fmla="*/ 3873004 w 12192000"/>
              <a:gd name="connsiteY37" fmla="*/ 5239171 h 5322895"/>
              <a:gd name="connsiteX38" fmla="*/ 3445628 w 12192000"/>
              <a:gd name="connsiteY38" fmla="*/ 5209746 h 5322895"/>
              <a:gd name="connsiteX39" fmla="*/ 3035446 w 12192000"/>
              <a:gd name="connsiteY39" fmla="*/ 5178918 h 5322895"/>
              <a:gd name="connsiteX40" fmla="*/ 2647370 w 12192000"/>
              <a:gd name="connsiteY40" fmla="*/ 5144939 h 5322895"/>
              <a:gd name="connsiteX41" fmla="*/ 2276487 w 12192000"/>
              <a:gd name="connsiteY41" fmla="*/ 5109557 h 5322895"/>
              <a:gd name="connsiteX42" fmla="*/ 1932621 w 12192000"/>
              <a:gd name="connsiteY42" fmla="*/ 5071374 h 5322895"/>
              <a:gd name="connsiteX43" fmla="*/ 1609634 w 12192000"/>
              <a:gd name="connsiteY43" fmla="*/ 5033891 h 5322895"/>
              <a:gd name="connsiteX44" fmla="*/ 1312435 w 12192000"/>
              <a:gd name="connsiteY44" fmla="*/ 4996408 h 5322895"/>
              <a:gd name="connsiteX45" fmla="*/ 1039799 w 12192000"/>
              <a:gd name="connsiteY45" fmla="*/ 4961027 h 5322895"/>
              <a:gd name="connsiteX46" fmla="*/ 797865 w 12192000"/>
              <a:gd name="connsiteY46" fmla="*/ 4927397 h 5322895"/>
              <a:gd name="connsiteX47" fmla="*/ 579265 w 12192000"/>
              <a:gd name="connsiteY47" fmla="*/ 4895519 h 5322895"/>
              <a:gd name="connsiteX48" fmla="*/ 395052 w 12192000"/>
              <a:gd name="connsiteY48" fmla="*/ 4868896 h 5322895"/>
              <a:gd name="connsiteX49" fmla="*/ 240312 w 12192000"/>
              <a:gd name="connsiteY49" fmla="*/ 4843673 h 5322895"/>
              <a:gd name="connsiteX50" fmla="*/ 27853 w 12192000"/>
              <a:gd name="connsiteY50" fmla="*/ 4807592 h 5322895"/>
              <a:gd name="connsiteX51" fmla="*/ 0 w 12192000"/>
              <a:gd name="connsiteY51" fmla="*/ 4802879 h 5322895"/>
              <a:gd name="connsiteX52" fmla="*/ 0 w 12192000"/>
              <a:gd name="connsiteY52" fmla="*/ 3753332 h 5322895"/>
              <a:gd name="connsiteX53" fmla="*/ 0 w 12192000"/>
              <a:gd name="connsiteY53" fmla="*/ 3571886 h 5322895"/>
              <a:gd name="connsiteX54" fmla="*/ 0 w 12192000"/>
              <a:gd name="connsiteY54" fmla="*/ 471948 h 5322895"/>
              <a:gd name="connsiteX55" fmla="*/ 0 w 12192000"/>
              <a:gd name="connsiteY55" fmla="*/ 213719 h 532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5322895">
                <a:moveTo>
                  <a:pt x="0" y="0"/>
                </a:moveTo>
                <a:lnTo>
                  <a:pt x="12192000" y="0"/>
                </a:lnTo>
                <a:lnTo>
                  <a:pt x="12192000" y="213719"/>
                </a:lnTo>
                <a:lnTo>
                  <a:pt x="12192000" y="471948"/>
                </a:lnTo>
                <a:lnTo>
                  <a:pt x="12192000" y="3571886"/>
                </a:lnTo>
                <a:lnTo>
                  <a:pt x="12192000" y="3753332"/>
                </a:lnTo>
                <a:lnTo>
                  <a:pt x="12192000" y="4806077"/>
                </a:lnTo>
                <a:lnTo>
                  <a:pt x="11957522" y="4849979"/>
                </a:lnTo>
                <a:lnTo>
                  <a:pt x="11679973" y="4899723"/>
                </a:lnTo>
                <a:lnTo>
                  <a:pt x="11401197" y="4948416"/>
                </a:lnTo>
                <a:lnTo>
                  <a:pt x="11121192" y="4990102"/>
                </a:lnTo>
                <a:lnTo>
                  <a:pt x="10842416" y="5032139"/>
                </a:lnTo>
                <a:lnTo>
                  <a:pt x="10562411" y="5071374"/>
                </a:lnTo>
                <a:lnTo>
                  <a:pt x="10286091" y="5105003"/>
                </a:lnTo>
                <a:lnTo>
                  <a:pt x="10006086" y="5136881"/>
                </a:lnTo>
                <a:lnTo>
                  <a:pt x="9727310" y="5165957"/>
                </a:lnTo>
                <a:lnTo>
                  <a:pt x="9453445" y="5191179"/>
                </a:lnTo>
                <a:lnTo>
                  <a:pt x="9175897" y="5216401"/>
                </a:lnTo>
                <a:lnTo>
                  <a:pt x="8902033" y="5237420"/>
                </a:lnTo>
                <a:lnTo>
                  <a:pt x="8628169" y="5253884"/>
                </a:lnTo>
                <a:lnTo>
                  <a:pt x="8355533" y="5271050"/>
                </a:lnTo>
                <a:lnTo>
                  <a:pt x="8085353" y="5285412"/>
                </a:lnTo>
                <a:lnTo>
                  <a:pt x="7817629" y="5295571"/>
                </a:lnTo>
                <a:lnTo>
                  <a:pt x="7549905" y="5304329"/>
                </a:lnTo>
                <a:lnTo>
                  <a:pt x="7284638" y="5312736"/>
                </a:lnTo>
                <a:lnTo>
                  <a:pt x="7023055" y="5316590"/>
                </a:lnTo>
                <a:lnTo>
                  <a:pt x="6761472" y="5320793"/>
                </a:lnTo>
                <a:lnTo>
                  <a:pt x="6503573" y="5322895"/>
                </a:lnTo>
                <a:lnTo>
                  <a:pt x="6248130" y="5320793"/>
                </a:lnTo>
                <a:lnTo>
                  <a:pt x="5995144" y="5320793"/>
                </a:lnTo>
                <a:lnTo>
                  <a:pt x="5744613" y="5316590"/>
                </a:lnTo>
                <a:lnTo>
                  <a:pt x="5498995" y="5310284"/>
                </a:lnTo>
                <a:lnTo>
                  <a:pt x="5255834" y="5304329"/>
                </a:lnTo>
                <a:lnTo>
                  <a:pt x="5017584" y="5297673"/>
                </a:lnTo>
                <a:lnTo>
                  <a:pt x="4780562" y="5287514"/>
                </a:lnTo>
                <a:lnTo>
                  <a:pt x="4547227" y="5276654"/>
                </a:lnTo>
                <a:lnTo>
                  <a:pt x="4318800" y="5266846"/>
                </a:lnTo>
                <a:lnTo>
                  <a:pt x="3873004" y="5239171"/>
                </a:lnTo>
                <a:lnTo>
                  <a:pt x="3445628" y="5209746"/>
                </a:lnTo>
                <a:lnTo>
                  <a:pt x="3035446" y="5178918"/>
                </a:lnTo>
                <a:lnTo>
                  <a:pt x="2647370" y="5144939"/>
                </a:lnTo>
                <a:lnTo>
                  <a:pt x="2276487" y="5109557"/>
                </a:lnTo>
                <a:lnTo>
                  <a:pt x="1932621" y="5071374"/>
                </a:lnTo>
                <a:lnTo>
                  <a:pt x="1609634" y="5033891"/>
                </a:lnTo>
                <a:lnTo>
                  <a:pt x="1312435" y="4996408"/>
                </a:lnTo>
                <a:lnTo>
                  <a:pt x="1039799" y="4961027"/>
                </a:lnTo>
                <a:lnTo>
                  <a:pt x="797865" y="4927397"/>
                </a:lnTo>
                <a:lnTo>
                  <a:pt x="579265" y="4895519"/>
                </a:lnTo>
                <a:lnTo>
                  <a:pt x="395052" y="4868896"/>
                </a:lnTo>
                <a:lnTo>
                  <a:pt x="240312" y="4843673"/>
                </a:lnTo>
                <a:lnTo>
                  <a:pt x="27853" y="4807592"/>
                </a:lnTo>
                <a:lnTo>
                  <a:pt x="0" y="4802879"/>
                </a:lnTo>
                <a:lnTo>
                  <a:pt x="0" y="3753332"/>
                </a:lnTo>
                <a:lnTo>
                  <a:pt x="0" y="3571886"/>
                </a:lnTo>
                <a:lnTo>
                  <a:pt x="0" y="471948"/>
                </a:lnTo>
                <a:lnTo>
                  <a:pt x="0" y="213719"/>
                </a:lnTo>
                <a:close/>
              </a:path>
            </a:pathLst>
          </a:custGeom>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36" name="Picture 35">
            <a:extLst>
              <a:ext uri="{FF2B5EF4-FFF2-40B4-BE49-F238E27FC236}">
                <a16:creationId xmlns:a16="http://schemas.microsoft.com/office/drawing/2014/main" id="{42B44E02-2041-49BE-AF61-F91454DC3A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60549" r="62095"/>
          <a:stretch/>
        </p:blipFill>
        <p:spPr>
          <a:xfrm flipH="1">
            <a:off x="8948814" y="3265714"/>
            <a:ext cx="3243185" cy="1898718"/>
          </a:xfrm>
          <a:custGeom>
            <a:avLst/>
            <a:gdLst>
              <a:gd name="connsiteX0" fmla="*/ 220380 w 3243185"/>
              <a:gd name="connsiteY0" fmla="*/ 404386 h 1898718"/>
              <a:gd name="connsiteX1" fmla="*/ 278149 w 3243185"/>
              <a:gd name="connsiteY1" fmla="*/ 410805 h 1898718"/>
              <a:gd name="connsiteX2" fmla="*/ 297405 w 3243185"/>
              <a:gd name="connsiteY2" fmla="*/ 423642 h 1898718"/>
              <a:gd name="connsiteX3" fmla="*/ 316662 w 3243185"/>
              <a:gd name="connsiteY3" fmla="*/ 430061 h 1898718"/>
              <a:gd name="connsiteX4" fmla="*/ 355175 w 3243185"/>
              <a:gd name="connsiteY4" fmla="*/ 455737 h 1898718"/>
              <a:gd name="connsiteX5" fmla="*/ 406525 w 3243185"/>
              <a:gd name="connsiteY5" fmla="*/ 468574 h 1898718"/>
              <a:gd name="connsiteX6" fmla="*/ 425782 w 3243185"/>
              <a:gd name="connsiteY6" fmla="*/ 481412 h 1898718"/>
              <a:gd name="connsiteX7" fmla="*/ 445038 w 3243185"/>
              <a:gd name="connsiteY7" fmla="*/ 487831 h 1898718"/>
              <a:gd name="connsiteX8" fmla="*/ 483551 w 3243185"/>
              <a:gd name="connsiteY8" fmla="*/ 526344 h 1898718"/>
              <a:gd name="connsiteX9" fmla="*/ 483551 w 3243185"/>
              <a:gd name="connsiteY9" fmla="*/ 609788 h 1898718"/>
              <a:gd name="connsiteX10" fmla="*/ 445038 w 3243185"/>
              <a:gd name="connsiteY10" fmla="*/ 635464 h 1898718"/>
              <a:gd name="connsiteX11" fmla="*/ 246055 w 3243185"/>
              <a:gd name="connsiteY11" fmla="*/ 629045 h 1898718"/>
              <a:gd name="connsiteX12" fmla="*/ 233217 w 3243185"/>
              <a:gd name="connsiteY12" fmla="*/ 609788 h 1898718"/>
              <a:gd name="connsiteX13" fmla="*/ 213961 w 3243185"/>
              <a:gd name="connsiteY13" fmla="*/ 603370 h 1898718"/>
              <a:gd name="connsiteX14" fmla="*/ 188285 w 3243185"/>
              <a:gd name="connsiteY14" fmla="*/ 564857 h 1898718"/>
              <a:gd name="connsiteX15" fmla="*/ 175448 w 3243185"/>
              <a:gd name="connsiteY15" fmla="*/ 526344 h 1898718"/>
              <a:gd name="connsiteX16" fmla="*/ 220380 w 3243185"/>
              <a:gd name="connsiteY16" fmla="*/ 404386 h 1898718"/>
              <a:gd name="connsiteX17" fmla="*/ 3243185 w 3243185"/>
              <a:gd name="connsiteY17" fmla="*/ 0 h 1898718"/>
              <a:gd name="connsiteX18" fmla="*/ 2298567 w 3243185"/>
              <a:gd name="connsiteY18" fmla="*/ 0 h 1898718"/>
              <a:gd name="connsiteX19" fmla="*/ 2293659 w 3243185"/>
              <a:gd name="connsiteY19" fmla="*/ 51351 h 1898718"/>
              <a:gd name="connsiteX20" fmla="*/ 2274403 w 3243185"/>
              <a:gd name="connsiteY20" fmla="*/ 83445 h 1898718"/>
              <a:gd name="connsiteX21" fmla="*/ 2248728 w 3243185"/>
              <a:gd name="connsiteY21" fmla="*/ 121958 h 1898718"/>
              <a:gd name="connsiteX22" fmla="*/ 2203796 w 3243185"/>
              <a:gd name="connsiteY22" fmla="*/ 166890 h 1898718"/>
              <a:gd name="connsiteX23" fmla="*/ 2178121 w 3243185"/>
              <a:gd name="connsiteY23" fmla="*/ 173308 h 1898718"/>
              <a:gd name="connsiteX24" fmla="*/ 2126770 w 3243185"/>
              <a:gd name="connsiteY24" fmla="*/ 211821 h 1898718"/>
              <a:gd name="connsiteX25" fmla="*/ 2081838 w 3243185"/>
              <a:gd name="connsiteY25" fmla="*/ 237497 h 1898718"/>
              <a:gd name="connsiteX26" fmla="*/ 2043325 w 3243185"/>
              <a:gd name="connsiteY26" fmla="*/ 250334 h 1898718"/>
              <a:gd name="connsiteX27" fmla="*/ 1972718 w 3243185"/>
              <a:gd name="connsiteY27" fmla="*/ 288847 h 1898718"/>
              <a:gd name="connsiteX28" fmla="*/ 1940624 w 3243185"/>
              <a:gd name="connsiteY28" fmla="*/ 295266 h 1898718"/>
              <a:gd name="connsiteX29" fmla="*/ 1914949 w 3243185"/>
              <a:gd name="connsiteY29" fmla="*/ 308104 h 1898718"/>
              <a:gd name="connsiteX30" fmla="*/ 1895693 w 3243185"/>
              <a:gd name="connsiteY30" fmla="*/ 320941 h 1898718"/>
              <a:gd name="connsiteX31" fmla="*/ 1870017 w 3243185"/>
              <a:gd name="connsiteY31" fmla="*/ 327360 h 1898718"/>
              <a:gd name="connsiteX32" fmla="*/ 1831504 w 3243185"/>
              <a:gd name="connsiteY32" fmla="*/ 340198 h 1898718"/>
              <a:gd name="connsiteX33" fmla="*/ 1780154 w 3243185"/>
              <a:gd name="connsiteY33" fmla="*/ 353035 h 1898718"/>
              <a:gd name="connsiteX34" fmla="*/ 1760897 w 3243185"/>
              <a:gd name="connsiteY34" fmla="*/ 359454 h 1898718"/>
              <a:gd name="connsiteX35" fmla="*/ 1683871 w 3243185"/>
              <a:gd name="connsiteY35" fmla="*/ 397967 h 1898718"/>
              <a:gd name="connsiteX36" fmla="*/ 1632521 w 3243185"/>
              <a:gd name="connsiteY36" fmla="*/ 410805 h 1898718"/>
              <a:gd name="connsiteX37" fmla="*/ 1594008 w 3243185"/>
              <a:gd name="connsiteY37" fmla="*/ 423642 h 1898718"/>
              <a:gd name="connsiteX38" fmla="*/ 1568333 w 3243185"/>
              <a:gd name="connsiteY38" fmla="*/ 430061 h 1898718"/>
              <a:gd name="connsiteX39" fmla="*/ 1542657 w 3243185"/>
              <a:gd name="connsiteY39" fmla="*/ 442899 h 1898718"/>
              <a:gd name="connsiteX40" fmla="*/ 1516982 w 3243185"/>
              <a:gd name="connsiteY40" fmla="*/ 449318 h 1898718"/>
              <a:gd name="connsiteX41" fmla="*/ 1497725 w 3243185"/>
              <a:gd name="connsiteY41" fmla="*/ 455737 h 1898718"/>
              <a:gd name="connsiteX42" fmla="*/ 1452794 w 3243185"/>
              <a:gd name="connsiteY42" fmla="*/ 468574 h 1898718"/>
              <a:gd name="connsiteX43" fmla="*/ 1433537 w 3243185"/>
              <a:gd name="connsiteY43" fmla="*/ 481412 h 1898718"/>
              <a:gd name="connsiteX44" fmla="*/ 1369349 w 3243185"/>
              <a:gd name="connsiteY44" fmla="*/ 494250 h 1898718"/>
              <a:gd name="connsiteX45" fmla="*/ 1324417 w 3243185"/>
              <a:gd name="connsiteY45" fmla="*/ 519925 h 1898718"/>
              <a:gd name="connsiteX46" fmla="*/ 1285904 w 3243185"/>
              <a:gd name="connsiteY46" fmla="*/ 539181 h 1898718"/>
              <a:gd name="connsiteX47" fmla="*/ 1247391 w 3243185"/>
              <a:gd name="connsiteY47" fmla="*/ 545600 h 1898718"/>
              <a:gd name="connsiteX48" fmla="*/ 1176784 w 3243185"/>
              <a:gd name="connsiteY48" fmla="*/ 564857 h 1898718"/>
              <a:gd name="connsiteX49" fmla="*/ 907194 w 3243185"/>
              <a:gd name="connsiteY49" fmla="*/ 577694 h 1898718"/>
              <a:gd name="connsiteX50" fmla="*/ 881518 w 3243185"/>
              <a:gd name="connsiteY50" fmla="*/ 584113 h 1898718"/>
              <a:gd name="connsiteX51" fmla="*/ 656860 w 3243185"/>
              <a:gd name="connsiteY51" fmla="*/ 577694 h 1898718"/>
              <a:gd name="connsiteX52" fmla="*/ 637603 w 3243185"/>
              <a:gd name="connsiteY52" fmla="*/ 558438 h 1898718"/>
              <a:gd name="connsiteX53" fmla="*/ 618347 w 3243185"/>
              <a:gd name="connsiteY53" fmla="*/ 519925 h 1898718"/>
              <a:gd name="connsiteX54" fmla="*/ 599090 w 3243185"/>
              <a:gd name="connsiteY54" fmla="*/ 500668 h 1898718"/>
              <a:gd name="connsiteX55" fmla="*/ 566996 w 3243185"/>
              <a:gd name="connsiteY55" fmla="*/ 474993 h 1898718"/>
              <a:gd name="connsiteX56" fmla="*/ 560577 w 3243185"/>
              <a:gd name="connsiteY56" fmla="*/ 455737 h 1898718"/>
              <a:gd name="connsiteX57" fmla="*/ 522064 w 3243185"/>
              <a:gd name="connsiteY57" fmla="*/ 436480 h 1898718"/>
              <a:gd name="connsiteX58" fmla="*/ 502808 w 3243185"/>
              <a:gd name="connsiteY58" fmla="*/ 423642 h 1898718"/>
              <a:gd name="connsiteX59" fmla="*/ 464295 w 3243185"/>
              <a:gd name="connsiteY59" fmla="*/ 410805 h 1898718"/>
              <a:gd name="connsiteX60" fmla="*/ 445038 w 3243185"/>
              <a:gd name="connsiteY60" fmla="*/ 397967 h 1898718"/>
              <a:gd name="connsiteX61" fmla="*/ 374431 w 3243185"/>
              <a:gd name="connsiteY61" fmla="*/ 391548 h 1898718"/>
              <a:gd name="connsiteX62" fmla="*/ 329500 w 3243185"/>
              <a:gd name="connsiteY62" fmla="*/ 372292 h 1898718"/>
              <a:gd name="connsiteX63" fmla="*/ 310243 w 3243185"/>
              <a:gd name="connsiteY63" fmla="*/ 365873 h 1898718"/>
              <a:gd name="connsiteX64" fmla="*/ 271730 w 3243185"/>
              <a:gd name="connsiteY64" fmla="*/ 340198 h 1898718"/>
              <a:gd name="connsiteX65" fmla="*/ 239636 w 3243185"/>
              <a:gd name="connsiteY65" fmla="*/ 301685 h 1898718"/>
              <a:gd name="connsiteX66" fmla="*/ 201123 w 3243185"/>
              <a:gd name="connsiteY66" fmla="*/ 269591 h 1898718"/>
              <a:gd name="connsiteX67" fmla="*/ 149773 w 3243185"/>
              <a:gd name="connsiteY67" fmla="*/ 224659 h 1898718"/>
              <a:gd name="connsiteX68" fmla="*/ 111260 w 3243185"/>
              <a:gd name="connsiteY68" fmla="*/ 211821 h 1898718"/>
              <a:gd name="connsiteX69" fmla="*/ 92003 w 3243185"/>
              <a:gd name="connsiteY69" fmla="*/ 205402 h 1898718"/>
              <a:gd name="connsiteX70" fmla="*/ 72747 w 3243185"/>
              <a:gd name="connsiteY70" fmla="*/ 192565 h 1898718"/>
              <a:gd name="connsiteX71" fmla="*/ 34234 w 3243185"/>
              <a:gd name="connsiteY71" fmla="*/ 160471 h 1898718"/>
              <a:gd name="connsiteX72" fmla="*/ 8558 w 3243185"/>
              <a:gd name="connsiteY72" fmla="*/ 121958 h 1898718"/>
              <a:gd name="connsiteX73" fmla="*/ 11877 w 3243185"/>
              <a:gd name="connsiteY73" fmla="*/ 15345 h 1898718"/>
              <a:gd name="connsiteX74" fmla="*/ 16098 w 3243185"/>
              <a:gd name="connsiteY74" fmla="*/ 0 h 1898718"/>
              <a:gd name="connsiteX75" fmla="*/ 0 w 3243185"/>
              <a:gd name="connsiteY75" fmla="*/ 0 h 1898718"/>
              <a:gd name="connsiteX76" fmla="*/ 0 w 3243185"/>
              <a:gd name="connsiteY76" fmla="*/ 1540363 h 1898718"/>
              <a:gd name="connsiteX77" fmla="*/ 234477 w 3243185"/>
              <a:gd name="connsiteY77" fmla="*/ 1584265 h 1898718"/>
              <a:gd name="connsiteX78" fmla="*/ 512026 w 3243185"/>
              <a:gd name="connsiteY78" fmla="*/ 1634009 h 1898718"/>
              <a:gd name="connsiteX79" fmla="*/ 790802 w 3243185"/>
              <a:gd name="connsiteY79" fmla="*/ 1682702 h 1898718"/>
              <a:gd name="connsiteX80" fmla="*/ 1070807 w 3243185"/>
              <a:gd name="connsiteY80" fmla="*/ 1724388 h 1898718"/>
              <a:gd name="connsiteX81" fmla="*/ 1349583 w 3243185"/>
              <a:gd name="connsiteY81" fmla="*/ 1766425 h 1898718"/>
              <a:gd name="connsiteX82" fmla="*/ 1629588 w 3243185"/>
              <a:gd name="connsiteY82" fmla="*/ 1805660 h 1898718"/>
              <a:gd name="connsiteX83" fmla="*/ 1905908 w 3243185"/>
              <a:gd name="connsiteY83" fmla="*/ 1839289 h 1898718"/>
              <a:gd name="connsiteX84" fmla="*/ 2185913 w 3243185"/>
              <a:gd name="connsiteY84" fmla="*/ 1871167 h 1898718"/>
              <a:gd name="connsiteX85" fmla="*/ 2450068 w 3243185"/>
              <a:gd name="connsiteY85" fmla="*/ 1898718 h 1898718"/>
              <a:gd name="connsiteX86" fmla="*/ 3243185 w 3243185"/>
              <a:gd name="connsiteY86" fmla="*/ 1898718 h 1898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243185" h="1898718">
                <a:moveTo>
                  <a:pt x="220380" y="404386"/>
                </a:moveTo>
                <a:cubicBezTo>
                  <a:pt x="239636" y="406526"/>
                  <a:pt x="259352" y="406106"/>
                  <a:pt x="278149" y="410805"/>
                </a:cubicBezTo>
                <a:cubicBezTo>
                  <a:pt x="285633" y="412676"/>
                  <a:pt x="290505" y="420192"/>
                  <a:pt x="297405" y="423642"/>
                </a:cubicBezTo>
                <a:cubicBezTo>
                  <a:pt x="303457" y="426669"/>
                  <a:pt x="310747" y="426775"/>
                  <a:pt x="316662" y="430061"/>
                </a:cubicBezTo>
                <a:cubicBezTo>
                  <a:pt x="330149" y="437554"/>
                  <a:pt x="340537" y="450857"/>
                  <a:pt x="355175" y="455737"/>
                </a:cubicBezTo>
                <a:cubicBezTo>
                  <a:pt x="384781" y="465606"/>
                  <a:pt x="367797" y="460829"/>
                  <a:pt x="406525" y="468574"/>
                </a:cubicBezTo>
                <a:cubicBezTo>
                  <a:pt x="412944" y="472853"/>
                  <a:pt x="418882" y="477962"/>
                  <a:pt x="425782" y="481412"/>
                </a:cubicBezTo>
                <a:cubicBezTo>
                  <a:pt x="431834" y="484438"/>
                  <a:pt x="439698" y="483676"/>
                  <a:pt x="445038" y="487831"/>
                </a:cubicBezTo>
                <a:cubicBezTo>
                  <a:pt x="459369" y="498977"/>
                  <a:pt x="483551" y="526344"/>
                  <a:pt x="483551" y="526344"/>
                </a:cubicBezTo>
                <a:cubicBezTo>
                  <a:pt x="493199" y="555288"/>
                  <a:pt x="501991" y="572910"/>
                  <a:pt x="483551" y="609788"/>
                </a:cubicBezTo>
                <a:cubicBezTo>
                  <a:pt x="476651" y="623588"/>
                  <a:pt x="445038" y="635464"/>
                  <a:pt x="445038" y="635464"/>
                </a:cubicBezTo>
                <a:cubicBezTo>
                  <a:pt x="378711" y="633324"/>
                  <a:pt x="311935" y="637030"/>
                  <a:pt x="246055" y="629045"/>
                </a:cubicBezTo>
                <a:cubicBezTo>
                  <a:pt x="238396" y="628117"/>
                  <a:pt x="239242" y="614607"/>
                  <a:pt x="233217" y="609788"/>
                </a:cubicBezTo>
                <a:cubicBezTo>
                  <a:pt x="227934" y="605562"/>
                  <a:pt x="220380" y="605509"/>
                  <a:pt x="213961" y="603370"/>
                </a:cubicBezTo>
                <a:cubicBezTo>
                  <a:pt x="205402" y="590532"/>
                  <a:pt x="193165" y="579494"/>
                  <a:pt x="188285" y="564857"/>
                </a:cubicBezTo>
                <a:lnTo>
                  <a:pt x="175448" y="526344"/>
                </a:lnTo>
                <a:cubicBezTo>
                  <a:pt x="182293" y="423657"/>
                  <a:pt x="212891" y="424712"/>
                  <a:pt x="220380" y="404386"/>
                </a:cubicBezTo>
                <a:close/>
                <a:moveTo>
                  <a:pt x="3243185" y="0"/>
                </a:moveTo>
                <a:lnTo>
                  <a:pt x="2298567" y="0"/>
                </a:lnTo>
                <a:lnTo>
                  <a:pt x="2293659" y="51351"/>
                </a:lnTo>
                <a:cubicBezTo>
                  <a:pt x="2291895" y="63701"/>
                  <a:pt x="2281101" y="72919"/>
                  <a:pt x="2274403" y="83445"/>
                </a:cubicBezTo>
                <a:cubicBezTo>
                  <a:pt x="2266120" y="96461"/>
                  <a:pt x="2257985" y="109614"/>
                  <a:pt x="2248728" y="121958"/>
                </a:cubicBezTo>
                <a:cubicBezTo>
                  <a:pt x="2233323" y="142498"/>
                  <a:pt x="2227760" y="154908"/>
                  <a:pt x="2203796" y="166890"/>
                </a:cubicBezTo>
                <a:cubicBezTo>
                  <a:pt x="2195906" y="170835"/>
                  <a:pt x="2186679" y="171169"/>
                  <a:pt x="2178121" y="173308"/>
                </a:cubicBezTo>
                <a:cubicBezTo>
                  <a:pt x="2148108" y="203321"/>
                  <a:pt x="2169307" y="185236"/>
                  <a:pt x="2126770" y="211821"/>
                </a:cubicBezTo>
                <a:cubicBezTo>
                  <a:pt x="2106184" y="224688"/>
                  <a:pt x="2106188" y="227757"/>
                  <a:pt x="2081838" y="237497"/>
                </a:cubicBezTo>
                <a:cubicBezTo>
                  <a:pt x="2069275" y="242522"/>
                  <a:pt x="2054585" y="242828"/>
                  <a:pt x="2043325" y="250334"/>
                </a:cubicBezTo>
                <a:cubicBezTo>
                  <a:pt x="2023241" y="263724"/>
                  <a:pt x="1993522" y="284687"/>
                  <a:pt x="1972718" y="288847"/>
                </a:cubicBezTo>
                <a:lnTo>
                  <a:pt x="1940624" y="295266"/>
                </a:lnTo>
                <a:cubicBezTo>
                  <a:pt x="1932066" y="299545"/>
                  <a:pt x="1923257" y="303356"/>
                  <a:pt x="1914949" y="308104"/>
                </a:cubicBezTo>
                <a:cubicBezTo>
                  <a:pt x="1908251" y="311931"/>
                  <a:pt x="1902783" y="317902"/>
                  <a:pt x="1895693" y="320941"/>
                </a:cubicBezTo>
                <a:cubicBezTo>
                  <a:pt x="1887584" y="324416"/>
                  <a:pt x="1878467" y="324825"/>
                  <a:pt x="1870017" y="327360"/>
                </a:cubicBezTo>
                <a:cubicBezTo>
                  <a:pt x="1857056" y="331248"/>
                  <a:pt x="1844633" y="336916"/>
                  <a:pt x="1831504" y="340198"/>
                </a:cubicBezTo>
                <a:cubicBezTo>
                  <a:pt x="1814387" y="344477"/>
                  <a:pt x="1796892" y="347456"/>
                  <a:pt x="1780154" y="353035"/>
                </a:cubicBezTo>
                <a:cubicBezTo>
                  <a:pt x="1773735" y="355175"/>
                  <a:pt x="1766812" y="356168"/>
                  <a:pt x="1760897" y="359454"/>
                </a:cubicBezTo>
                <a:cubicBezTo>
                  <a:pt x="1709553" y="387979"/>
                  <a:pt x="1738400" y="384335"/>
                  <a:pt x="1683871" y="397967"/>
                </a:cubicBezTo>
                <a:cubicBezTo>
                  <a:pt x="1666755" y="402246"/>
                  <a:pt x="1649259" y="405226"/>
                  <a:pt x="1632521" y="410805"/>
                </a:cubicBezTo>
                <a:cubicBezTo>
                  <a:pt x="1619683" y="415084"/>
                  <a:pt x="1607136" y="420361"/>
                  <a:pt x="1594008" y="423642"/>
                </a:cubicBezTo>
                <a:cubicBezTo>
                  <a:pt x="1585449" y="425782"/>
                  <a:pt x="1576593" y="426964"/>
                  <a:pt x="1568333" y="430061"/>
                </a:cubicBezTo>
                <a:cubicBezTo>
                  <a:pt x="1559373" y="433421"/>
                  <a:pt x="1551617" y="439539"/>
                  <a:pt x="1542657" y="442899"/>
                </a:cubicBezTo>
                <a:cubicBezTo>
                  <a:pt x="1534397" y="445997"/>
                  <a:pt x="1525465" y="446895"/>
                  <a:pt x="1516982" y="449318"/>
                </a:cubicBezTo>
                <a:cubicBezTo>
                  <a:pt x="1510476" y="451177"/>
                  <a:pt x="1504231" y="453878"/>
                  <a:pt x="1497725" y="455737"/>
                </a:cubicBezTo>
                <a:cubicBezTo>
                  <a:pt x="1488128" y="458478"/>
                  <a:pt x="1463054" y="463444"/>
                  <a:pt x="1452794" y="468574"/>
                </a:cubicBezTo>
                <a:cubicBezTo>
                  <a:pt x="1445893" y="472024"/>
                  <a:pt x="1440911" y="479143"/>
                  <a:pt x="1433537" y="481412"/>
                </a:cubicBezTo>
                <a:cubicBezTo>
                  <a:pt x="1412682" y="487829"/>
                  <a:pt x="1369349" y="494250"/>
                  <a:pt x="1369349" y="494250"/>
                </a:cubicBezTo>
                <a:cubicBezTo>
                  <a:pt x="1307265" y="540813"/>
                  <a:pt x="1373427" y="495420"/>
                  <a:pt x="1324417" y="519925"/>
                </a:cubicBezTo>
                <a:cubicBezTo>
                  <a:pt x="1296720" y="533774"/>
                  <a:pt x="1314945" y="532728"/>
                  <a:pt x="1285904" y="539181"/>
                </a:cubicBezTo>
                <a:cubicBezTo>
                  <a:pt x="1273199" y="542005"/>
                  <a:pt x="1260096" y="542777"/>
                  <a:pt x="1247391" y="545600"/>
                </a:cubicBezTo>
                <a:cubicBezTo>
                  <a:pt x="1214234" y="552969"/>
                  <a:pt x="1227302" y="562451"/>
                  <a:pt x="1176784" y="564857"/>
                </a:cubicBezTo>
                <a:lnTo>
                  <a:pt x="907194" y="577694"/>
                </a:lnTo>
                <a:cubicBezTo>
                  <a:pt x="898635" y="579834"/>
                  <a:pt x="890340" y="584113"/>
                  <a:pt x="881518" y="584113"/>
                </a:cubicBezTo>
                <a:cubicBezTo>
                  <a:pt x="806601" y="584113"/>
                  <a:pt x="731365" y="585537"/>
                  <a:pt x="656860" y="577694"/>
                </a:cubicBezTo>
                <a:cubicBezTo>
                  <a:pt x="647832" y="576744"/>
                  <a:pt x="643415" y="565411"/>
                  <a:pt x="637603" y="558438"/>
                </a:cubicBezTo>
                <a:cubicBezTo>
                  <a:pt x="587103" y="497837"/>
                  <a:pt x="656946" y="577823"/>
                  <a:pt x="618347" y="519925"/>
                </a:cubicBezTo>
                <a:cubicBezTo>
                  <a:pt x="613311" y="512372"/>
                  <a:pt x="604902" y="507642"/>
                  <a:pt x="599090" y="500668"/>
                </a:cubicBezTo>
                <a:cubicBezTo>
                  <a:pt x="576756" y="473868"/>
                  <a:pt x="598608" y="485530"/>
                  <a:pt x="566996" y="474993"/>
                </a:cubicBezTo>
                <a:cubicBezTo>
                  <a:pt x="564857" y="468574"/>
                  <a:pt x="564804" y="461020"/>
                  <a:pt x="560577" y="455737"/>
                </a:cubicBezTo>
                <a:cubicBezTo>
                  <a:pt x="548314" y="440407"/>
                  <a:pt x="537569" y="444232"/>
                  <a:pt x="522064" y="436480"/>
                </a:cubicBezTo>
                <a:cubicBezTo>
                  <a:pt x="515164" y="433030"/>
                  <a:pt x="509858" y="426775"/>
                  <a:pt x="502808" y="423642"/>
                </a:cubicBezTo>
                <a:cubicBezTo>
                  <a:pt x="490442" y="418147"/>
                  <a:pt x="475555" y="418311"/>
                  <a:pt x="464295" y="410805"/>
                </a:cubicBezTo>
                <a:cubicBezTo>
                  <a:pt x="457876" y="406526"/>
                  <a:pt x="452582" y="399584"/>
                  <a:pt x="445038" y="397967"/>
                </a:cubicBezTo>
                <a:cubicBezTo>
                  <a:pt x="421930" y="393015"/>
                  <a:pt x="397967" y="393688"/>
                  <a:pt x="374431" y="391548"/>
                </a:cubicBezTo>
                <a:cubicBezTo>
                  <a:pt x="320996" y="378189"/>
                  <a:pt x="373828" y="394456"/>
                  <a:pt x="329500" y="372292"/>
                </a:cubicBezTo>
                <a:cubicBezTo>
                  <a:pt x="323448" y="369266"/>
                  <a:pt x="316158" y="369159"/>
                  <a:pt x="310243" y="365873"/>
                </a:cubicBezTo>
                <a:cubicBezTo>
                  <a:pt x="296756" y="358380"/>
                  <a:pt x="271730" y="340198"/>
                  <a:pt x="271730" y="340198"/>
                </a:cubicBezTo>
                <a:cubicBezTo>
                  <a:pt x="259107" y="321264"/>
                  <a:pt x="258170" y="317130"/>
                  <a:pt x="239636" y="301685"/>
                </a:cubicBezTo>
                <a:cubicBezTo>
                  <a:pt x="212096" y="278735"/>
                  <a:pt x="226695" y="300277"/>
                  <a:pt x="201123" y="269591"/>
                </a:cubicBezTo>
                <a:cubicBezTo>
                  <a:pt x="180961" y="245397"/>
                  <a:pt x="192235" y="238813"/>
                  <a:pt x="149773" y="224659"/>
                </a:cubicBezTo>
                <a:lnTo>
                  <a:pt x="111260" y="211821"/>
                </a:lnTo>
                <a:cubicBezTo>
                  <a:pt x="104841" y="209682"/>
                  <a:pt x="97633" y="209156"/>
                  <a:pt x="92003" y="205402"/>
                </a:cubicBezTo>
                <a:cubicBezTo>
                  <a:pt x="85584" y="201123"/>
                  <a:pt x="78673" y="197503"/>
                  <a:pt x="72747" y="192565"/>
                </a:cubicBezTo>
                <a:cubicBezTo>
                  <a:pt x="23324" y="151379"/>
                  <a:pt x="82044" y="192344"/>
                  <a:pt x="34234" y="160471"/>
                </a:cubicBezTo>
                <a:cubicBezTo>
                  <a:pt x="25675" y="147633"/>
                  <a:pt x="7748" y="137365"/>
                  <a:pt x="8558" y="121958"/>
                </a:cubicBezTo>
                <a:cubicBezTo>
                  <a:pt x="10157" y="91584"/>
                  <a:pt x="6161" y="51646"/>
                  <a:pt x="11877" y="15345"/>
                </a:cubicBezTo>
                <a:lnTo>
                  <a:pt x="16098" y="0"/>
                </a:lnTo>
                <a:lnTo>
                  <a:pt x="0" y="0"/>
                </a:lnTo>
                <a:lnTo>
                  <a:pt x="0" y="1540363"/>
                </a:lnTo>
                <a:lnTo>
                  <a:pt x="234477" y="1584265"/>
                </a:lnTo>
                <a:lnTo>
                  <a:pt x="512026" y="1634009"/>
                </a:lnTo>
                <a:lnTo>
                  <a:pt x="790802" y="1682702"/>
                </a:lnTo>
                <a:lnTo>
                  <a:pt x="1070807" y="1724388"/>
                </a:lnTo>
                <a:lnTo>
                  <a:pt x="1349583" y="1766425"/>
                </a:lnTo>
                <a:lnTo>
                  <a:pt x="1629588" y="1805660"/>
                </a:lnTo>
                <a:lnTo>
                  <a:pt x="1905908" y="1839289"/>
                </a:lnTo>
                <a:lnTo>
                  <a:pt x="2185913" y="1871167"/>
                </a:lnTo>
                <a:lnTo>
                  <a:pt x="2450068" y="1898718"/>
                </a:lnTo>
                <a:lnTo>
                  <a:pt x="3243185" y="1898718"/>
                </a:lnTo>
                <a:close/>
              </a:path>
            </a:pathLst>
          </a:custGeom>
        </p:spPr>
      </p:pic>
      <p:pic>
        <p:nvPicPr>
          <p:cNvPr id="38" name="Picture 37">
            <a:extLst>
              <a:ext uri="{FF2B5EF4-FFF2-40B4-BE49-F238E27FC236}">
                <a16:creationId xmlns:a16="http://schemas.microsoft.com/office/drawing/2014/main" id="{08625290-97B7-41E9-9685-D438F86FC9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b="18503"/>
          <a:stretch>
            <a:fillRect/>
          </a:stretch>
        </p:blipFill>
        <p:spPr>
          <a:xfrm>
            <a:off x="0" y="0"/>
            <a:ext cx="11611430" cy="5322895"/>
          </a:xfrm>
          <a:custGeom>
            <a:avLst/>
            <a:gdLst>
              <a:gd name="connsiteX0" fmla="*/ 0 w 11611430"/>
              <a:gd name="connsiteY0" fmla="*/ 0 h 5322895"/>
              <a:gd name="connsiteX1" fmla="*/ 11611430 w 11611430"/>
              <a:gd name="connsiteY1" fmla="*/ 0 h 5322895"/>
              <a:gd name="connsiteX2" fmla="*/ 11611430 w 11611430"/>
              <a:gd name="connsiteY2" fmla="*/ 4911695 h 5322895"/>
              <a:gd name="connsiteX3" fmla="*/ 11401197 w 11611430"/>
              <a:gd name="connsiteY3" fmla="*/ 4948416 h 5322895"/>
              <a:gd name="connsiteX4" fmla="*/ 11121192 w 11611430"/>
              <a:gd name="connsiteY4" fmla="*/ 4990102 h 5322895"/>
              <a:gd name="connsiteX5" fmla="*/ 10842416 w 11611430"/>
              <a:gd name="connsiteY5" fmla="*/ 5032139 h 5322895"/>
              <a:gd name="connsiteX6" fmla="*/ 10562411 w 11611430"/>
              <a:gd name="connsiteY6" fmla="*/ 5071374 h 5322895"/>
              <a:gd name="connsiteX7" fmla="*/ 10286091 w 11611430"/>
              <a:gd name="connsiteY7" fmla="*/ 5105003 h 5322895"/>
              <a:gd name="connsiteX8" fmla="*/ 10006086 w 11611430"/>
              <a:gd name="connsiteY8" fmla="*/ 5136881 h 5322895"/>
              <a:gd name="connsiteX9" fmla="*/ 9727310 w 11611430"/>
              <a:gd name="connsiteY9" fmla="*/ 5165957 h 5322895"/>
              <a:gd name="connsiteX10" fmla="*/ 9453445 w 11611430"/>
              <a:gd name="connsiteY10" fmla="*/ 5191179 h 5322895"/>
              <a:gd name="connsiteX11" fmla="*/ 9175897 w 11611430"/>
              <a:gd name="connsiteY11" fmla="*/ 5216401 h 5322895"/>
              <a:gd name="connsiteX12" fmla="*/ 8902033 w 11611430"/>
              <a:gd name="connsiteY12" fmla="*/ 5237420 h 5322895"/>
              <a:gd name="connsiteX13" fmla="*/ 8628169 w 11611430"/>
              <a:gd name="connsiteY13" fmla="*/ 5253884 h 5322895"/>
              <a:gd name="connsiteX14" fmla="*/ 8355533 w 11611430"/>
              <a:gd name="connsiteY14" fmla="*/ 5271050 h 5322895"/>
              <a:gd name="connsiteX15" fmla="*/ 8085353 w 11611430"/>
              <a:gd name="connsiteY15" fmla="*/ 5285412 h 5322895"/>
              <a:gd name="connsiteX16" fmla="*/ 7817629 w 11611430"/>
              <a:gd name="connsiteY16" fmla="*/ 5295571 h 5322895"/>
              <a:gd name="connsiteX17" fmla="*/ 7549905 w 11611430"/>
              <a:gd name="connsiteY17" fmla="*/ 5304329 h 5322895"/>
              <a:gd name="connsiteX18" fmla="*/ 7284638 w 11611430"/>
              <a:gd name="connsiteY18" fmla="*/ 5312736 h 5322895"/>
              <a:gd name="connsiteX19" fmla="*/ 7023055 w 11611430"/>
              <a:gd name="connsiteY19" fmla="*/ 5316590 h 5322895"/>
              <a:gd name="connsiteX20" fmla="*/ 6761472 w 11611430"/>
              <a:gd name="connsiteY20" fmla="*/ 5320793 h 5322895"/>
              <a:gd name="connsiteX21" fmla="*/ 6503573 w 11611430"/>
              <a:gd name="connsiteY21" fmla="*/ 5322895 h 5322895"/>
              <a:gd name="connsiteX22" fmla="*/ 6248130 w 11611430"/>
              <a:gd name="connsiteY22" fmla="*/ 5320793 h 5322895"/>
              <a:gd name="connsiteX23" fmla="*/ 5995144 w 11611430"/>
              <a:gd name="connsiteY23" fmla="*/ 5320793 h 5322895"/>
              <a:gd name="connsiteX24" fmla="*/ 5744613 w 11611430"/>
              <a:gd name="connsiteY24" fmla="*/ 5316590 h 5322895"/>
              <a:gd name="connsiteX25" fmla="*/ 5498995 w 11611430"/>
              <a:gd name="connsiteY25" fmla="*/ 5310284 h 5322895"/>
              <a:gd name="connsiteX26" fmla="*/ 5255834 w 11611430"/>
              <a:gd name="connsiteY26" fmla="*/ 5304329 h 5322895"/>
              <a:gd name="connsiteX27" fmla="*/ 5017584 w 11611430"/>
              <a:gd name="connsiteY27" fmla="*/ 5297673 h 5322895"/>
              <a:gd name="connsiteX28" fmla="*/ 4785514 w 11611430"/>
              <a:gd name="connsiteY28" fmla="*/ 5287726 h 5322895"/>
              <a:gd name="connsiteX29" fmla="*/ 4601441 w 11611430"/>
              <a:gd name="connsiteY29" fmla="*/ 4972173 h 5322895"/>
              <a:gd name="connsiteX30" fmla="*/ 4514210 w 11611430"/>
              <a:gd name="connsiteY30" fmla="*/ 4830422 h 5322895"/>
              <a:gd name="connsiteX31" fmla="*/ 4416075 w 11611430"/>
              <a:gd name="connsiteY31" fmla="*/ 4732288 h 5322895"/>
              <a:gd name="connsiteX32" fmla="*/ 4274324 w 11611430"/>
              <a:gd name="connsiteY32" fmla="*/ 4557826 h 5322895"/>
              <a:gd name="connsiteX33" fmla="*/ 4241613 w 11611430"/>
              <a:gd name="connsiteY33" fmla="*/ 4525113 h 5322895"/>
              <a:gd name="connsiteX34" fmla="*/ 4208901 w 11611430"/>
              <a:gd name="connsiteY34" fmla="*/ 4481499 h 5322895"/>
              <a:gd name="connsiteX35" fmla="*/ 4154382 w 11611430"/>
              <a:gd name="connsiteY35" fmla="*/ 4437883 h 5322895"/>
              <a:gd name="connsiteX36" fmla="*/ 4110766 w 11611430"/>
              <a:gd name="connsiteY36" fmla="*/ 4416075 h 5322895"/>
              <a:gd name="connsiteX37" fmla="*/ 4078054 w 11611430"/>
              <a:gd name="connsiteY37" fmla="*/ 4394267 h 5322895"/>
              <a:gd name="connsiteX38" fmla="*/ 4034439 w 11611430"/>
              <a:gd name="connsiteY38" fmla="*/ 4361556 h 5322895"/>
              <a:gd name="connsiteX39" fmla="*/ 3958111 w 11611430"/>
              <a:gd name="connsiteY39" fmla="*/ 4339747 h 5322895"/>
              <a:gd name="connsiteX40" fmla="*/ 3892688 w 11611430"/>
              <a:gd name="connsiteY40" fmla="*/ 4328844 h 5322895"/>
              <a:gd name="connsiteX41" fmla="*/ 3718226 w 11611430"/>
              <a:gd name="connsiteY41" fmla="*/ 4307036 h 5322895"/>
              <a:gd name="connsiteX42" fmla="*/ 3641899 w 11611430"/>
              <a:gd name="connsiteY42" fmla="*/ 4274324 h 5322895"/>
              <a:gd name="connsiteX43" fmla="*/ 3620091 w 11611430"/>
              <a:gd name="connsiteY43" fmla="*/ 4252517 h 5322895"/>
              <a:gd name="connsiteX44" fmla="*/ 3565572 w 11611430"/>
              <a:gd name="connsiteY44" fmla="*/ 4230709 h 5322895"/>
              <a:gd name="connsiteX45" fmla="*/ 3500148 w 11611430"/>
              <a:gd name="connsiteY45" fmla="*/ 4208901 h 5322895"/>
              <a:gd name="connsiteX46" fmla="*/ 3478341 w 11611430"/>
              <a:gd name="connsiteY46" fmla="*/ 4176190 h 5322895"/>
              <a:gd name="connsiteX47" fmla="*/ 3543764 w 11611430"/>
              <a:gd name="connsiteY47" fmla="*/ 4132574 h 5322895"/>
              <a:gd name="connsiteX48" fmla="*/ 3445629 w 11611430"/>
              <a:gd name="connsiteY48" fmla="*/ 4121670 h 5322895"/>
              <a:gd name="connsiteX49" fmla="*/ 3391109 w 11611430"/>
              <a:gd name="connsiteY49" fmla="*/ 4132574 h 5322895"/>
              <a:gd name="connsiteX50" fmla="*/ 3303878 w 11611430"/>
              <a:gd name="connsiteY50" fmla="*/ 4154381 h 5322895"/>
              <a:gd name="connsiteX51" fmla="*/ 3260263 w 11611430"/>
              <a:gd name="connsiteY51" fmla="*/ 4165285 h 5322895"/>
              <a:gd name="connsiteX52" fmla="*/ 3194839 w 11611430"/>
              <a:gd name="connsiteY52" fmla="*/ 4187093 h 5322895"/>
              <a:gd name="connsiteX53" fmla="*/ 3162128 w 11611430"/>
              <a:gd name="connsiteY53" fmla="*/ 4197997 h 5322895"/>
              <a:gd name="connsiteX54" fmla="*/ 3053089 w 11611430"/>
              <a:gd name="connsiteY54" fmla="*/ 4230709 h 5322895"/>
              <a:gd name="connsiteX55" fmla="*/ 2987666 w 11611430"/>
              <a:gd name="connsiteY55" fmla="*/ 4252517 h 5322895"/>
              <a:gd name="connsiteX56" fmla="*/ 2954954 w 11611430"/>
              <a:gd name="connsiteY56" fmla="*/ 4263420 h 5322895"/>
              <a:gd name="connsiteX57" fmla="*/ 2867723 w 11611430"/>
              <a:gd name="connsiteY57" fmla="*/ 4285228 h 5322895"/>
              <a:gd name="connsiteX58" fmla="*/ 2802300 w 11611430"/>
              <a:gd name="connsiteY58" fmla="*/ 4307036 h 5322895"/>
              <a:gd name="connsiteX59" fmla="*/ 2780492 w 11611430"/>
              <a:gd name="connsiteY59" fmla="*/ 4328844 h 5322895"/>
              <a:gd name="connsiteX60" fmla="*/ 2715069 w 11611430"/>
              <a:gd name="connsiteY60" fmla="*/ 4350652 h 5322895"/>
              <a:gd name="connsiteX61" fmla="*/ 2682357 w 11611430"/>
              <a:gd name="connsiteY61" fmla="*/ 4361556 h 5322895"/>
              <a:gd name="connsiteX62" fmla="*/ 2649646 w 11611430"/>
              <a:gd name="connsiteY62" fmla="*/ 4372459 h 5322895"/>
              <a:gd name="connsiteX63" fmla="*/ 2616933 w 11611430"/>
              <a:gd name="connsiteY63" fmla="*/ 4383363 h 5322895"/>
              <a:gd name="connsiteX64" fmla="*/ 2595126 w 11611430"/>
              <a:gd name="connsiteY64" fmla="*/ 4405171 h 5322895"/>
              <a:gd name="connsiteX65" fmla="*/ 2529703 w 11611430"/>
              <a:gd name="connsiteY65" fmla="*/ 4437883 h 5322895"/>
              <a:gd name="connsiteX66" fmla="*/ 2486087 w 11611430"/>
              <a:gd name="connsiteY66" fmla="*/ 4481499 h 5322895"/>
              <a:gd name="connsiteX67" fmla="*/ 2453375 w 11611430"/>
              <a:gd name="connsiteY67" fmla="*/ 4514210 h 5322895"/>
              <a:gd name="connsiteX68" fmla="*/ 2420664 w 11611430"/>
              <a:gd name="connsiteY68" fmla="*/ 4536017 h 5322895"/>
              <a:gd name="connsiteX69" fmla="*/ 2398856 w 11611430"/>
              <a:gd name="connsiteY69" fmla="*/ 4568729 h 5322895"/>
              <a:gd name="connsiteX70" fmla="*/ 2377048 w 11611430"/>
              <a:gd name="connsiteY70" fmla="*/ 4590537 h 5322895"/>
              <a:gd name="connsiteX71" fmla="*/ 2366144 w 11611430"/>
              <a:gd name="connsiteY71" fmla="*/ 4623249 h 5322895"/>
              <a:gd name="connsiteX72" fmla="*/ 2344336 w 11611430"/>
              <a:gd name="connsiteY72" fmla="*/ 4666865 h 5322895"/>
              <a:gd name="connsiteX73" fmla="*/ 2322528 w 11611430"/>
              <a:gd name="connsiteY73" fmla="*/ 4732288 h 5322895"/>
              <a:gd name="connsiteX74" fmla="*/ 2300721 w 11611430"/>
              <a:gd name="connsiteY74" fmla="*/ 4764999 h 5322895"/>
              <a:gd name="connsiteX75" fmla="*/ 2268010 w 11611430"/>
              <a:gd name="connsiteY75" fmla="*/ 4852231 h 5322895"/>
              <a:gd name="connsiteX76" fmla="*/ 2235297 w 11611430"/>
              <a:gd name="connsiteY76" fmla="*/ 4993981 h 5322895"/>
              <a:gd name="connsiteX77" fmla="*/ 2230567 w 11611430"/>
              <a:gd name="connsiteY77" fmla="*/ 5079209 h 5322895"/>
              <a:gd name="connsiteX78" fmla="*/ 2229538 w 11611430"/>
              <a:gd name="connsiteY78" fmla="*/ 5104344 h 5322895"/>
              <a:gd name="connsiteX79" fmla="*/ 1932621 w 11611430"/>
              <a:gd name="connsiteY79" fmla="*/ 5071374 h 5322895"/>
              <a:gd name="connsiteX80" fmla="*/ 1609634 w 11611430"/>
              <a:gd name="connsiteY80" fmla="*/ 5033891 h 5322895"/>
              <a:gd name="connsiteX81" fmla="*/ 1312435 w 11611430"/>
              <a:gd name="connsiteY81" fmla="*/ 4996408 h 5322895"/>
              <a:gd name="connsiteX82" fmla="*/ 1039799 w 11611430"/>
              <a:gd name="connsiteY82" fmla="*/ 4961027 h 5322895"/>
              <a:gd name="connsiteX83" fmla="*/ 797865 w 11611430"/>
              <a:gd name="connsiteY83" fmla="*/ 4927397 h 5322895"/>
              <a:gd name="connsiteX84" fmla="*/ 579265 w 11611430"/>
              <a:gd name="connsiteY84" fmla="*/ 4895519 h 5322895"/>
              <a:gd name="connsiteX85" fmla="*/ 395052 w 11611430"/>
              <a:gd name="connsiteY85" fmla="*/ 4868896 h 5322895"/>
              <a:gd name="connsiteX86" fmla="*/ 240312 w 11611430"/>
              <a:gd name="connsiteY86" fmla="*/ 4843673 h 5322895"/>
              <a:gd name="connsiteX87" fmla="*/ 27853 w 11611430"/>
              <a:gd name="connsiteY87" fmla="*/ 4807592 h 5322895"/>
              <a:gd name="connsiteX88" fmla="*/ 0 w 11611430"/>
              <a:gd name="connsiteY88" fmla="*/ 4802879 h 5322895"/>
              <a:gd name="connsiteX89" fmla="*/ 0 w 11611430"/>
              <a:gd name="connsiteY89" fmla="*/ 3753332 h 5322895"/>
              <a:gd name="connsiteX90" fmla="*/ 0 w 11611430"/>
              <a:gd name="connsiteY90" fmla="*/ 3571886 h 5322895"/>
              <a:gd name="connsiteX91" fmla="*/ 0 w 11611430"/>
              <a:gd name="connsiteY91" fmla="*/ 471948 h 5322895"/>
              <a:gd name="connsiteX92" fmla="*/ 0 w 11611430"/>
              <a:gd name="connsiteY92" fmla="*/ 213719 h 532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11611430" h="5322895">
                <a:moveTo>
                  <a:pt x="0" y="0"/>
                </a:moveTo>
                <a:lnTo>
                  <a:pt x="11611430" y="0"/>
                </a:lnTo>
                <a:lnTo>
                  <a:pt x="11611430" y="4911695"/>
                </a:lnTo>
                <a:lnTo>
                  <a:pt x="11401197" y="4948416"/>
                </a:lnTo>
                <a:lnTo>
                  <a:pt x="11121192" y="4990102"/>
                </a:lnTo>
                <a:lnTo>
                  <a:pt x="10842416" y="5032139"/>
                </a:lnTo>
                <a:lnTo>
                  <a:pt x="10562411" y="5071374"/>
                </a:lnTo>
                <a:lnTo>
                  <a:pt x="10286091" y="5105003"/>
                </a:lnTo>
                <a:lnTo>
                  <a:pt x="10006086" y="5136881"/>
                </a:lnTo>
                <a:lnTo>
                  <a:pt x="9727310" y="5165957"/>
                </a:lnTo>
                <a:lnTo>
                  <a:pt x="9453445" y="5191179"/>
                </a:lnTo>
                <a:lnTo>
                  <a:pt x="9175897" y="5216401"/>
                </a:lnTo>
                <a:lnTo>
                  <a:pt x="8902033" y="5237420"/>
                </a:lnTo>
                <a:lnTo>
                  <a:pt x="8628169" y="5253884"/>
                </a:lnTo>
                <a:lnTo>
                  <a:pt x="8355533" y="5271050"/>
                </a:lnTo>
                <a:lnTo>
                  <a:pt x="8085353" y="5285412"/>
                </a:lnTo>
                <a:lnTo>
                  <a:pt x="7817629" y="5295571"/>
                </a:lnTo>
                <a:lnTo>
                  <a:pt x="7549905" y="5304329"/>
                </a:lnTo>
                <a:lnTo>
                  <a:pt x="7284638" y="5312736"/>
                </a:lnTo>
                <a:lnTo>
                  <a:pt x="7023055" y="5316590"/>
                </a:lnTo>
                <a:lnTo>
                  <a:pt x="6761472" y="5320793"/>
                </a:lnTo>
                <a:lnTo>
                  <a:pt x="6503573" y="5322895"/>
                </a:lnTo>
                <a:lnTo>
                  <a:pt x="6248130" y="5320793"/>
                </a:lnTo>
                <a:lnTo>
                  <a:pt x="5995144" y="5320793"/>
                </a:lnTo>
                <a:lnTo>
                  <a:pt x="5744613" y="5316590"/>
                </a:lnTo>
                <a:lnTo>
                  <a:pt x="5498995" y="5310284"/>
                </a:lnTo>
                <a:lnTo>
                  <a:pt x="5255834" y="5304329"/>
                </a:lnTo>
                <a:lnTo>
                  <a:pt x="5017584" y="5297673"/>
                </a:lnTo>
                <a:lnTo>
                  <a:pt x="4785514" y="5287726"/>
                </a:lnTo>
                <a:lnTo>
                  <a:pt x="4601441" y="4972173"/>
                </a:lnTo>
                <a:cubicBezTo>
                  <a:pt x="4573183" y="4924429"/>
                  <a:pt x="4553441" y="4869653"/>
                  <a:pt x="4514210" y="4830422"/>
                </a:cubicBezTo>
                <a:cubicBezTo>
                  <a:pt x="4481500" y="4797711"/>
                  <a:pt x="4446637" y="4767016"/>
                  <a:pt x="4416075" y="4732288"/>
                </a:cubicBezTo>
                <a:cubicBezTo>
                  <a:pt x="4366574" y="4676037"/>
                  <a:pt x="4327307" y="4610810"/>
                  <a:pt x="4274324" y="4557826"/>
                </a:cubicBezTo>
                <a:cubicBezTo>
                  <a:pt x="4263420" y="4546922"/>
                  <a:pt x="4251649" y="4536822"/>
                  <a:pt x="4241613" y="4525113"/>
                </a:cubicBezTo>
                <a:cubicBezTo>
                  <a:pt x="4229786" y="4511315"/>
                  <a:pt x="4220536" y="4495459"/>
                  <a:pt x="4208901" y="4481499"/>
                </a:cubicBezTo>
                <a:cubicBezTo>
                  <a:pt x="4192618" y="4461959"/>
                  <a:pt x="4176792" y="4450689"/>
                  <a:pt x="4154382" y="4437883"/>
                </a:cubicBezTo>
                <a:cubicBezTo>
                  <a:pt x="4140269" y="4429818"/>
                  <a:pt x="4124878" y="4424139"/>
                  <a:pt x="4110766" y="4416075"/>
                </a:cubicBezTo>
                <a:cubicBezTo>
                  <a:pt x="4099388" y="4409573"/>
                  <a:pt x="4088718" y="4401884"/>
                  <a:pt x="4078054" y="4394267"/>
                </a:cubicBezTo>
                <a:cubicBezTo>
                  <a:pt x="4063266" y="4383705"/>
                  <a:pt x="4050217" y="4370572"/>
                  <a:pt x="4034439" y="4361556"/>
                </a:cubicBezTo>
                <a:cubicBezTo>
                  <a:pt x="4023246" y="4355160"/>
                  <a:pt x="3966283" y="4341382"/>
                  <a:pt x="3958111" y="4339747"/>
                </a:cubicBezTo>
                <a:cubicBezTo>
                  <a:pt x="3936432" y="4335411"/>
                  <a:pt x="3914626" y="4331587"/>
                  <a:pt x="3892688" y="4328844"/>
                </a:cubicBezTo>
                <a:cubicBezTo>
                  <a:pt x="3823740" y="4320226"/>
                  <a:pt x="3782100" y="4321230"/>
                  <a:pt x="3718226" y="4307036"/>
                </a:cubicBezTo>
                <a:cubicBezTo>
                  <a:pt x="3696418" y="4302190"/>
                  <a:pt x="3658568" y="4285437"/>
                  <a:pt x="3641899" y="4274324"/>
                </a:cubicBezTo>
                <a:cubicBezTo>
                  <a:pt x="3633345" y="4268622"/>
                  <a:pt x="3629017" y="4257617"/>
                  <a:pt x="3620091" y="4252517"/>
                </a:cubicBezTo>
                <a:cubicBezTo>
                  <a:pt x="3603097" y="4242806"/>
                  <a:pt x="3583967" y="4237398"/>
                  <a:pt x="3565572" y="4230709"/>
                </a:cubicBezTo>
                <a:cubicBezTo>
                  <a:pt x="3543968" y="4222853"/>
                  <a:pt x="3500148" y="4208901"/>
                  <a:pt x="3500148" y="4208901"/>
                </a:cubicBezTo>
                <a:cubicBezTo>
                  <a:pt x="3475771" y="4184523"/>
                  <a:pt x="3478341" y="4197373"/>
                  <a:pt x="3478341" y="4176190"/>
                </a:cubicBezTo>
                <a:lnTo>
                  <a:pt x="3543764" y="4132574"/>
                </a:lnTo>
                <a:cubicBezTo>
                  <a:pt x="3511052" y="4128939"/>
                  <a:pt x="3478542" y="4121670"/>
                  <a:pt x="3445629" y="4121670"/>
                </a:cubicBezTo>
                <a:cubicBezTo>
                  <a:pt x="3427096" y="4121670"/>
                  <a:pt x="3409168" y="4128407"/>
                  <a:pt x="3391109" y="4132574"/>
                </a:cubicBezTo>
                <a:cubicBezTo>
                  <a:pt x="3361904" y="4139313"/>
                  <a:pt x="3332955" y="4147112"/>
                  <a:pt x="3303878" y="4154381"/>
                </a:cubicBezTo>
                <a:cubicBezTo>
                  <a:pt x="3289340" y="4158016"/>
                  <a:pt x="3274480" y="4160547"/>
                  <a:pt x="3260263" y="4165285"/>
                </a:cubicBezTo>
                <a:lnTo>
                  <a:pt x="3194839" y="4187093"/>
                </a:lnTo>
                <a:cubicBezTo>
                  <a:pt x="3183935" y="4190728"/>
                  <a:pt x="3173278" y="4195209"/>
                  <a:pt x="3162128" y="4197997"/>
                </a:cubicBezTo>
                <a:cubicBezTo>
                  <a:pt x="3096214" y="4214476"/>
                  <a:pt x="3132724" y="4204163"/>
                  <a:pt x="3053089" y="4230709"/>
                </a:cubicBezTo>
                <a:lnTo>
                  <a:pt x="2987666" y="4252517"/>
                </a:lnTo>
                <a:cubicBezTo>
                  <a:pt x="2976762" y="4256151"/>
                  <a:pt x="2966105" y="4260632"/>
                  <a:pt x="2954954" y="4263420"/>
                </a:cubicBezTo>
                <a:cubicBezTo>
                  <a:pt x="2925877" y="4270689"/>
                  <a:pt x="2896157" y="4275751"/>
                  <a:pt x="2867723" y="4285228"/>
                </a:cubicBezTo>
                <a:lnTo>
                  <a:pt x="2802300" y="4307036"/>
                </a:lnTo>
                <a:cubicBezTo>
                  <a:pt x="2795031" y="4314305"/>
                  <a:pt x="2789687" y="4324247"/>
                  <a:pt x="2780492" y="4328844"/>
                </a:cubicBezTo>
                <a:cubicBezTo>
                  <a:pt x="2759931" y="4339124"/>
                  <a:pt x="2736876" y="4343382"/>
                  <a:pt x="2715069" y="4350652"/>
                </a:cubicBezTo>
                <a:lnTo>
                  <a:pt x="2682357" y="4361556"/>
                </a:lnTo>
                <a:lnTo>
                  <a:pt x="2649646" y="4372459"/>
                </a:lnTo>
                <a:lnTo>
                  <a:pt x="2616933" y="4383363"/>
                </a:lnTo>
                <a:cubicBezTo>
                  <a:pt x="2609664" y="4390632"/>
                  <a:pt x="2603941" y="4399883"/>
                  <a:pt x="2595126" y="4405171"/>
                </a:cubicBezTo>
                <a:cubicBezTo>
                  <a:pt x="2530624" y="4443872"/>
                  <a:pt x="2594048" y="4382729"/>
                  <a:pt x="2529703" y="4437883"/>
                </a:cubicBezTo>
                <a:cubicBezTo>
                  <a:pt x="2514092" y="4451263"/>
                  <a:pt x="2500625" y="4466960"/>
                  <a:pt x="2486087" y="4481499"/>
                </a:cubicBezTo>
                <a:cubicBezTo>
                  <a:pt x="2475183" y="4492403"/>
                  <a:pt x="2466206" y="4505657"/>
                  <a:pt x="2453375" y="4514210"/>
                </a:cubicBezTo>
                <a:lnTo>
                  <a:pt x="2420664" y="4536017"/>
                </a:lnTo>
                <a:cubicBezTo>
                  <a:pt x="2413395" y="4546922"/>
                  <a:pt x="2407042" y="4558496"/>
                  <a:pt x="2398856" y="4568729"/>
                </a:cubicBezTo>
                <a:cubicBezTo>
                  <a:pt x="2392434" y="4576756"/>
                  <a:pt x="2382337" y="4581722"/>
                  <a:pt x="2377048" y="4590537"/>
                </a:cubicBezTo>
                <a:cubicBezTo>
                  <a:pt x="2371134" y="4600393"/>
                  <a:pt x="2370672" y="4612684"/>
                  <a:pt x="2366144" y="4623249"/>
                </a:cubicBezTo>
                <a:cubicBezTo>
                  <a:pt x="2359741" y="4638189"/>
                  <a:pt x="2350374" y="4651772"/>
                  <a:pt x="2344336" y="4666865"/>
                </a:cubicBezTo>
                <a:cubicBezTo>
                  <a:pt x="2335799" y="4688208"/>
                  <a:pt x="2335280" y="4713161"/>
                  <a:pt x="2322528" y="4732288"/>
                </a:cubicBezTo>
                <a:cubicBezTo>
                  <a:pt x="2315259" y="4743192"/>
                  <a:pt x="2306582" y="4753278"/>
                  <a:pt x="2300721" y="4764999"/>
                </a:cubicBezTo>
                <a:cubicBezTo>
                  <a:pt x="2296862" y="4772717"/>
                  <a:pt x="2272055" y="4834699"/>
                  <a:pt x="2268010" y="4852231"/>
                </a:cubicBezTo>
                <a:cubicBezTo>
                  <a:pt x="2231919" y="5008621"/>
                  <a:pt x="2261653" y="4914917"/>
                  <a:pt x="2235297" y="4993981"/>
                </a:cubicBezTo>
                <a:cubicBezTo>
                  <a:pt x="2233101" y="5029118"/>
                  <a:pt x="2231590" y="5057039"/>
                  <a:pt x="2230567" y="5079209"/>
                </a:cubicBezTo>
                <a:lnTo>
                  <a:pt x="2229538" y="5104344"/>
                </a:lnTo>
                <a:lnTo>
                  <a:pt x="1932621" y="5071374"/>
                </a:lnTo>
                <a:lnTo>
                  <a:pt x="1609634" y="5033891"/>
                </a:lnTo>
                <a:lnTo>
                  <a:pt x="1312435" y="4996408"/>
                </a:lnTo>
                <a:lnTo>
                  <a:pt x="1039799" y="4961027"/>
                </a:lnTo>
                <a:lnTo>
                  <a:pt x="797865" y="4927397"/>
                </a:lnTo>
                <a:lnTo>
                  <a:pt x="579265" y="4895519"/>
                </a:lnTo>
                <a:lnTo>
                  <a:pt x="395052" y="4868896"/>
                </a:lnTo>
                <a:lnTo>
                  <a:pt x="240312" y="4843673"/>
                </a:lnTo>
                <a:lnTo>
                  <a:pt x="27853" y="4807592"/>
                </a:lnTo>
                <a:lnTo>
                  <a:pt x="0" y="4802879"/>
                </a:lnTo>
                <a:lnTo>
                  <a:pt x="0" y="3753332"/>
                </a:lnTo>
                <a:lnTo>
                  <a:pt x="0" y="3571886"/>
                </a:lnTo>
                <a:lnTo>
                  <a:pt x="0" y="471948"/>
                </a:lnTo>
                <a:lnTo>
                  <a:pt x="0" y="213719"/>
                </a:lnTo>
                <a:close/>
              </a:path>
            </a:pathLst>
          </a:custGeom>
        </p:spPr>
      </p:pic>
      <p:sp>
        <p:nvSpPr>
          <p:cNvPr id="2" name="Title 1">
            <a:extLst>
              <a:ext uri="{FF2B5EF4-FFF2-40B4-BE49-F238E27FC236}">
                <a16:creationId xmlns:a16="http://schemas.microsoft.com/office/drawing/2014/main" id="{5EA90EAD-4CCD-BF50-D0E8-6E89FBB07C47}"/>
              </a:ext>
            </a:extLst>
          </p:cNvPr>
          <p:cNvSpPr>
            <a:spLocks noGrp="1"/>
          </p:cNvSpPr>
          <p:nvPr>
            <p:ph type="title"/>
          </p:nvPr>
        </p:nvSpPr>
        <p:spPr>
          <a:xfrm>
            <a:off x="1871209" y="792337"/>
            <a:ext cx="8449582" cy="2421464"/>
          </a:xfrm>
        </p:spPr>
        <p:txBody>
          <a:bodyPr vert="horz" lIns="91440" tIns="45720" rIns="91440" bIns="45720" rtlCol="0" anchor="b">
            <a:normAutofit/>
          </a:bodyPr>
          <a:lstStyle/>
          <a:p>
            <a:pPr algn="ctr"/>
            <a:r>
              <a:rPr lang="en-US" sz="4800" b="1"/>
              <a:t>Data PREPROCESSING AND EDA</a:t>
            </a:r>
          </a:p>
        </p:txBody>
      </p:sp>
    </p:spTree>
    <p:extLst>
      <p:ext uri="{BB962C8B-B14F-4D97-AF65-F5344CB8AC3E}">
        <p14:creationId xmlns:p14="http://schemas.microsoft.com/office/powerpoint/2010/main" val="2868375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97" name="Picture 11">
            <a:extLst>
              <a:ext uri="{FF2B5EF4-FFF2-40B4-BE49-F238E27FC236}">
                <a16:creationId xmlns:a16="http://schemas.microsoft.com/office/drawing/2014/main" id="{C3ED72BE-2F78-4DD7-B0A1-DCD0503B103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1F450F6E-EF25-2542-A0C9-C759B60C78D7}"/>
              </a:ext>
            </a:extLst>
          </p:cNvPr>
          <p:cNvSpPr>
            <a:spLocks noGrp="1"/>
          </p:cNvSpPr>
          <p:nvPr>
            <p:ph type="title"/>
          </p:nvPr>
        </p:nvSpPr>
        <p:spPr>
          <a:xfrm>
            <a:off x="1327255" y="1030288"/>
            <a:ext cx="4099947" cy="1035579"/>
          </a:xfrm>
        </p:spPr>
        <p:txBody>
          <a:bodyPr vert="horz" lIns="91440" tIns="45720" rIns="91440" bIns="45720" rtlCol="0" anchor="ctr">
            <a:normAutofit/>
          </a:bodyPr>
          <a:lstStyle/>
          <a:p>
            <a:pPr>
              <a:lnSpc>
                <a:spcPct val="90000"/>
              </a:lnSpc>
            </a:pPr>
            <a:r>
              <a:rPr lang="en-US" sz="3300" dirty="0"/>
              <a:t>Preprocessing and eda</a:t>
            </a:r>
            <a:endParaRPr lang="en-US" sz="3300" dirty="0">
              <a:cs typeface="Calibri Light"/>
            </a:endParaRPr>
          </a:p>
        </p:txBody>
      </p:sp>
      <p:sp>
        <p:nvSpPr>
          <p:cNvPr id="4" name="Text Placeholder 3">
            <a:extLst>
              <a:ext uri="{FF2B5EF4-FFF2-40B4-BE49-F238E27FC236}">
                <a16:creationId xmlns:a16="http://schemas.microsoft.com/office/drawing/2014/main" id="{420AEC7E-2966-E1B2-6CF8-A476D8B7C921}"/>
              </a:ext>
            </a:extLst>
          </p:cNvPr>
          <p:cNvSpPr>
            <a:spLocks noGrp="1"/>
          </p:cNvSpPr>
          <p:nvPr>
            <p:ph type="body" sz="half" idx="2"/>
          </p:nvPr>
        </p:nvSpPr>
        <p:spPr>
          <a:xfrm>
            <a:off x="1327255" y="2142067"/>
            <a:ext cx="4099947" cy="3649133"/>
          </a:xfrm>
        </p:spPr>
        <p:txBody>
          <a:bodyPr vert="horz" lIns="91440" tIns="45720" rIns="91440" bIns="45720" rtlCol="0" anchor="ctr">
            <a:normAutofit/>
          </a:bodyPr>
          <a:lstStyle/>
          <a:p>
            <a:pPr>
              <a:buFont typeface="Arial"/>
              <a:buChar char="•"/>
            </a:pPr>
            <a:endParaRPr lang="en-US"/>
          </a:p>
          <a:p>
            <a:pPr marL="342900" indent="-342900">
              <a:buFont typeface="Wingdings"/>
              <a:buChar char="§"/>
            </a:pPr>
            <a:r>
              <a:rPr lang="en-US" dirty="0"/>
              <a:t> Loading the dataset</a:t>
            </a:r>
            <a:endParaRPr lang="en-US" dirty="0">
              <a:cs typeface="Calibri"/>
            </a:endParaRPr>
          </a:p>
          <a:p>
            <a:pPr marL="342900" indent="-342900">
              <a:buFont typeface="Wingdings"/>
              <a:buChar char="§"/>
            </a:pPr>
            <a:r>
              <a:rPr lang="en-US" dirty="0"/>
              <a:t>Having an overview of the Data and Statistical parameters</a:t>
            </a:r>
            <a:endParaRPr lang="en-US" dirty="0">
              <a:cs typeface="Calibri"/>
            </a:endParaRPr>
          </a:p>
        </p:txBody>
      </p:sp>
      <p:pic>
        <p:nvPicPr>
          <p:cNvPr id="5" name="Picture 5">
            <a:extLst>
              <a:ext uri="{FF2B5EF4-FFF2-40B4-BE49-F238E27FC236}">
                <a16:creationId xmlns:a16="http://schemas.microsoft.com/office/drawing/2014/main" id="{04AE6960-8C78-6F01-2CFC-273840A963D1}"/>
              </a:ext>
            </a:extLst>
          </p:cNvPr>
          <p:cNvPicPr>
            <a:picLocks noGrp="1" noChangeAspect="1"/>
          </p:cNvPicPr>
          <p:nvPr>
            <p:ph idx="1"/>
          </p:nvPr>
        </p:nvPicPr>
        <p:blipFill>
          <a:blip r:embed="rId4"/>
          <a:stretch>
            <a:fillRect/>
          </a:stretch>
        </p:blipFill>
        <p:spPr>
          <a:xfrm>
            <a:off x="7545670" y="289848"/>
            <a:ext cx="2816836" cy="3507340"/>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7" name="Picture 8">
            <a:extLst>
              <a:ext uri="{FF2B5EF4-FFF2-40B4-BE49-F238E27FC236}">
                <a16:creationId xmlns:a16="http://schemas.microsoft.com/office/drawing/2014/main" id="{23B560E3-EB2E-A4ED-6A12-5545D6F8E037}"/>
              </a:ext>
            </a:extLst>
          </p:cNvPr>
          <p:cNvPicPr>
            <a:picLocks noChangeAspect="1"/>
          </p:cNvPicPr>
          <p:nvPr/>
        </p:nvPicPr>
        <p:blipFill>
          <a:blip r:embed="rId5"/>
          <a:stretch>
            <a:fillRect/>
          </a:stretch>
        </p:blipFill>
        <p:spPr>
          <a:xfrm>
            <a:off x="6057694" y="4137726"/>
            <a:ext cx="5972705" cy="1969193"/>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7314208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33" name="Picture 30">
            <a:extLst>
              <a:ext uri="{FF2B5EF4-FFF2-40B4-BE49-F238E27FC236}">
                <a16:creationId xmlns:a16="http://schemas.microsoft.com/office/drawing/2014/main" id="{DF6A9299-1D12-47E2-9DD4-03342553C4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6A2B35B1-3F6C-954F-D7E0-95F2F9886148}"/>
              </a:ext>
            </a:extLst>
          </p:cNvPr>
          <p:cNvSpPr>
            <a:spLocks noGrp="1"/>
          </p:cNvSpPr>
          <p:nvPr>
            <p:ph type="title"/>
          </p:nvPr>
        </p:nvSpPr>
        <p:spPr>
          <a:xfrm>
            <a:off x="685801" y="609600"/>
            <a:ext cx="5219699" cy="1456267"/>
          </a:xfrm>
        </p:spPr>
        <p:txBody>
          <a:bodyPr vert="horz" lIns="91440" tIns="45720" rIns="91440" bIns="45720" rtlCol="0" anchor="ctr">
            <a:normAutofit/>
          </a:bodyPr>
          <a:lstStyle/>
          <a:p>
            <a:r>
              <a:rPr lang="en-US" sz="3600"/>
              <a:t>Feature Engineering</a:t>
            </a:r>
          </a:p>
        </p:txBody>
      </p:sp>
      <p:graphicFrame>
        <p:nvGraphicFramePr>
          <p:cNvPr id="35" name="Text Placeholder 3">
            <a:extLst>
              <a:ext uri="{FF2B5EF4-FFF2-40B4-BE49-F238E27FC236}">
                <a16:creationId xmlns:a16="http://schemas.microsoft.com/office/drawing/2014/main" id="{5A8F2FA8-5316-2715-6397-E9C5FE855090}"/>
              </a:ext>
            </a:extLst>
          </p:cNvPr>
          <p:cNvGraphicFramePr/>
          <p:nvPr/>
        </p:nvGraphicFramePr>
        <p:xfrm>
          <a:off x="685801" y="2142067"/>
          <a:ext cx="5219699" cy="36491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37" name="Picture 4">
            <a:extLst>
              <a:ext uri="{FF2B5EF4-FFF2-40B4-BE49-F238E27FC236}">
                <a16:creationId xmlns:a16="http://schemas.microsoft.com/office/drawing/2014/main" id="{79F0AE7C-D51F-21D3-3E9B-46C32AECA3B0}"/>
              </a:ext>
            </a:extLst>
          </p:cNvPr>
          <p:cNvPicPr>
            <a:picLocks noChangeAspect="1"/>
          </p:cNvPicPr>
          <p:nvPr/>
        </p:nvPicPr>
        <p:blipFill>
          <a:blip r:embed="rId9"/>
          <a:stretch>
            <a:fillRect/>
          </a:stretch>
        </p:blipFill>
        <p:spPr>
          <a:xfrm>
            <a:off x="6163734" y="1906528"/>
            <a:ext cx="5981699" cy="547277"/>
          </a:xfrm>
          <a:prstGeom prst="rect">
            <a:avLst/>
          </a:prstGeom>
        </p:spPr>
      </p:pic>
      <p:pic>
        <p:nvPicPr>
          <p:cNvPr id="57" name="Picture 5">
            <a:extLst>
              <a:ext uri="{FF2B5EF4-FFF2-40B4-BE49-F238E27FC236}">
                <a16:creationId xmlns:a16="http://schemas.microsoft.com/office/drawing/2014/main" id="{B6D8E081-FD28-861A-7BC7-1E75DBE803E8}"/>
              </a:ext>
            </a:extLst>
          </p:cNvPr>
          <p:cNvPicPr>
            <a:picLocks noChangeAspect="1"/>
          </p:cNvPicPr>
          <p:nvPr/>
        </p:nvPicPr>
        <p:blipFill>
          <a:blip r:embed="rId10"/>
          <a:stretch>
            <a:fillRect/>
          </a:stretch>
        </p:blipFill>
        <p:spPr>
          <a:xfrm>
            <a:off x="6163734" y="2686043"/>
            <a:ext cx="5981698" cy="2586579"/>
          </a:xfrm>
          <a:prstGeom prst="rect">
            <a:avLst/>
          </a:prstGeom>
        </p:spPr>
      </p:pic>
    </p:spTree>
    <p:extLst>
      <p:ext uri="{BB962C8B-B14F-4D97-AF65-F5344CB8AC3E}">
        <p14:creationId xmlns:p14="http://schemas.microsoft.com/office/powerpoint/2010/main" val="3620750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AAE1A-F0BA-4359-978A-6FEC7628E0BC}"/>
              </a:ext>
            </a:extLst>
          </p:cNvPr>
          <p:cNvSpPr>
            <a:spLocks noGrp="1"/>
          </p:cNvSpPr>
          <p:nvPr>
            <p:ph type="title"/>
          </p:nvPr>
        </p:nvSpPr>
        <p:spPr>
          <a:xfrm>
            <a:off x="685800" y="211666"/>
            <a:ext cx="3680885" cy="1371600"/>
          </a:xfrm>
        </p:spPr>
        <p:txBody>
          <a:bodyPr/>
          <a:lstStyle/>
          <a:p>
            <a:r>
              <a:rPr lang="en-US" dirty="0">
                <a:cs typeface="Calibri Light"/>
              </a:rPr>
              <a:t>Feature Engineering</a:t>
            </a:r>
            <a:endParaRPr lang="en-US" dirty="0"/>
          </a:p>
        </p:txBody>
      </p:sp>
      <p:pic>
        <p:nvPicPr>
          <p:cNvPr id="5" name="Picture 5">
            <a:extLst>
              <a:ext uri="{FF2B5EF4-FFF2-40B4-BE49-F238E27FC236}">
                <a16:creationId xmlns:a16="http://schemas.microsoft.com/office/drawing/2014/main" id="{2DDA007D-5E7F-2BCB-6ADA-BC1EACBA1854}"/>
              </a:ext>
            </a:extLst>
          </p:cNvPr>
          <p:cNvPicPr>
            <a:picLocks noGrp="1" noChangeAspect="1"/>
          </p:cNvPicPr>
          <p:nvPr>
            <p:ph idx="1"/>
          </p:nvPr>
        </p:nvPicPr>
        <p:blipFill>
          <a:blip r:embed="rId2"/>
          <a:stretch>
            <a:fillRect/>
          </a:stretch>
        </p:blipFill>
        <p:spPr>
          <a:xfrm>
            <a:off x="4838701" y="1655025"/>
            <a:ext cx="6983942" cy="455501"/>
          </a:xfrm>
        </p:spPr>
      </p:pic>
      <p:sp>
        <p:nvSpPr>
          <p:cNvPr id="4" name="Text Placeholder 3">
            <a:extLst>
              <a:ext uri="{FF2B5EF4-FFF2-40B4-BE49-F238E27FC236}">
                <a16:creationId xmlns:a16="http://schemas.microsoft.com/office/drawing/2014/main" id="{5DEEF5FA-309E-6914-E2EC-5FF2B89275A0}"/>
              </a:ext>
            </a:extLst>
          </p:cNvPr>
          <p:cNvSpPr>
            <a:spLocks noGrp="1"/>
          </p:cNvSpPr>
          <p:nvPr>
            <p:ph type="body" sz="half" idx="2"/>
          </p:nvPr>
        </p:nvSpPr>
        <p:spPr>
          <a:xfrm>
            <a:off x="685800" y="1710267"/>
            <a:ext cx="3680885" cy="4347632"/>
          </a:xfrm>
        </p:spPr>
        <p:txBody>
          <a:bodyPr vert="horz" lIns="91440" tIns="45720" rIns="91440" bIns="45720" rtlCol="0" anchor="ctr">
            <a:noAutofit/>
          </a:bodyPr>
          <a:lstStyle/>
          <a:p>
            <a:pPr marL="285750" indent="-285750">
              <a:buClr>
                <a:prstClr val="white"/>
              </a:buClr>
              <a:buChar char="•"/>
            </a:pPr>
            <a:r>
              <a:rPr lang="en-US" sz="1400" dirty="0">
                <a:ea typeface="+mn-lt"/>
                <a:cs typeface="+mn-lt"/>
              </a:rPr>
              <a:t>We see that we have multiple columns on </a:t>
            </a:r>
            <a:r>
              <a:rPr lang="en-US" sz="1400" dirty="0" err="1">
                <a:ea typeface="+mn-lt"/>
                <a:cs typeface="+mn-lt"/>
              </a:rPr>
              <a:t>bsmt</a:t>
            </a:r>
            <a:r>
              <a:rPr lang="en-US" sz="1400" dirty="0">
                <a:ea typeface="+mn-lt"/>
                <a:cs typeface="+mn-lt"/>
              </a:rPr>
              <a:t> : BsmtFinSF1,BsmtFinSF2 and </a:t>
            </a:r>
            <a:r>
              <a:rPr lang="en-US" sz="1400" dirty="0" err="1">
                <a:ea typeface="+mn-lt"/>
                <a:cs typeface="+mn-lt"/>
              </a:rPr>
              <a:t>BsmtUnfSF</a:t>
            </a:r>
            <a:r>
              <a:rPr lang="en-US" sz="1400" dirty="0">
                <a:ea typeface="+mn-lt"/>
                <a:cs typeface="+mn-lt"/>
              </a:rPr>
              <a:t> and we also have </a:t>
            </a:r>
            <a:r>
              <a:rPr lang="en-US" sz="1400" dirty="0" err="1">
                <a:ea typeface="+mn-lt"/>
                <a:cs typeface="+mn-lt"/>
              </a:rPr>
              <a:t>TotalBsmtSF</a:t>
            </a:r>
            <a:r>
              <a:rPr lang="en-US" sz="1400" dirty="0">
                <a:ea typeface="+mn-lt"/>
                <a:cs typeface="+mn-lt"/>
              </a:rPr>
              <a:t> which is the sum of </a:t>
            </a:r>
            <a:r>
              <a:rPr lang="en-US" sz="1400" dirty="0" err="1">
                <a:ea typeface="+mn-lt"/>
                <a:cs typeface="+mn-lt"/>
              </a:rPr>
              <a:t>all.We</a:t>
            </a:r>
            <a:r>
              <a:rPr lang="en-US" sz="1400" dirty="0">
                <a:ea typeface="+mn-lt"/>
                <a:cs typeface="+mn-lt"/>
              </a:rPr>
              <a:t> could drop multiple columns as we have a column already that sums up the same information</a:t>
            </a:r>
            <a:endParaRPr lang="en-US" sz="1400">
              <a:cs typeface="Calibri"/>
            </a:endParaRPr>
          </a:p>
          <a:p>
            <a:pPr marL="285750" indent="-285750">
              <a:buChar char="•"/>
            </a:pPr>
            <a:r>
              <a:rPr lang="en-US" sz="1400" dirty="0">
                <a:ea typeface="+mn-lt"/>
                <a:cs typeface="+mn-lt"/>
              </a:rPr>
              <a:t>The same applies to BsmtFinType1,BsmtFinType2 we already have a column that depicts the basement quality.</a:t>
            </a:r>
            <a:endParaRPr lang="en-US" sz="1400">
              <a:cs typeface="Calibri"/>
            </a:endParaRPr>
          </a:p>
          <a:p>
            <a:pPr marL="285750" indent="-285750">
              <a:buChar char="•"/>
            </a:pPr>
            <a:r>
              <a:rPr lang="en-US" sz="1400" dirty="0">
                <a:ea typeface="+mn-lt"/>
                <a:cs typeface="+mn-lt"/>
              </a:rPr>
              <a:t>We see we have a similar condition with bath as well, we could have 1 </a:t>
            </a:r>
            <a:r>
              <a:rPr lang="en-US" sz="1400" dirty="0" err="1">
                <a:ea typeface="+mn-lt"/>
                <a:cs typeface="+mn-lt"/>
              </a:rPr>
              <a:t>BsmtFullBath</a:t>
            </a:r>
            <a:r>
              <a:rPr lang="en-US" sz="1400" dirty="0">
                <a:ea typeface="+mn-lt"/>
                <a:cs typeface="+mn-lt"/>
              </a:rPr>
              <a:t> and 1 </a:t>
            </a:r>
            <a:r>
              <a:rPr lang="en-US" sz="1400" dirty="0" err="1">
                <a:ea typeface="+mn-lt"/>
                <a:cs typeface="+mn-lt"/>
              </a:rPr>
              <a:t>BsmtHalfBath</a:t>
            </a:r>
            <a:r>
              <a:rPr lang="en-US" sz="1400" dirty="0">
                <a:ea typeface="+mn-lt"/>
                <a:cs typeface="+mn-lt"/>
              </a:rPr>
              <a:t> with a value of 0.5 and combine it together to get </a:t>
            </a:r>
            <a:r>
              <a:rPr lang="en-US" sz="1400" dirty="0" err="1">
                <a:ea typeface="+mn-lt"/>
                <a:cs typeface="+mn-lt"/>
              </a:rPr>
              <a:t>total_BsmtBath</a:t>
            </a:r>
            <a:r>
              <a:rPr lang="en-US" sz="1400" dirty="0">
                <a:ea typeface="+mn-lt"/>
                <a:cs typeface="+mn-lt"/>
              </a:rPr>
              <a:t>.</a:t>
            </a:r>
            <a:endParaRPr lang="en-US" sz="1400">
              <a:cs typeface="Calibri"/>
            </a:endParaRPr>
          </a:p>
          <a:p>
            <a:pPr marL="285750" indent="-285750">
              <a:buChar char="•"/>
            </a:pPr>
            <a:r>
              <a:rPr lang="en-US" sz="1400" dirty="0">
                <a:ea typeface="+mn-lt"/>
                <a:cs typeface="+mn-lt"/>
              </a:rPr>
              <a:t>Same applies to Full Bath and </a:t>
            </a:r>
            <a:r>
              <a:rPr lang="en-US" sz="1400" dirty="0" err="1">
                <a:ea typeface="+mn-lt"/>
                <a:cs typeface="+mn-lt"/>
              </a:rPr>
              <a:t>HalfBath</a:t>
            </a:r>
            <a:r>
              <a:rPr lang="en-US" sz="1400" dirty="0">
                <a:ea typeface="+mn-lt"/>
                <a:cs typeface="+mn-lt"/>
              </a:rPr>
              <a:t> as well.</a:t>
            </a:r>
            <a:endParaRPr lang="en-US" sz="1400">
              <a:cs typeface="Calibri"/>
            </a:endParaRPr>
          </a:p>
          <a:p>
            <a:pPr marL="285750" indent="-285750">
              <a:buChar char="•"/>
            </a:pPr>
            <a:r>
              <a:rPr lang="en-US" sz="1400" dirty="0">
                <a:ea typeface="+mn-lt"/>
                <a:cs typeface="+mn-lt"/>
              </a:rPr>
              <a:t>Rather than having multiple porch, we could have total porch.</a:t>
            </a:r>
            <a:endParaRPr lang="en-US" sz="1400">
              <a:cs typeface="Calibri"/>
            </a:endParaRPr>
          </a:p>
        </p:txBody>
      </p:sp>
      <p:pic>
        <p:nvPicPr>
          <p:cNvPr id="6" name="Picture 6">
            <a:extLst>
              <a:ext uri="{FF2B5EF4-FFF2-40B4-BE49-F238E27FC236}">
                <a16:creationId xmlns:a16="http://schemas.microsoft.com/office/drawing/2014/main" id="{D1A5DB67-D2CF-58F0-0978-BE326753F82F}"/>
              </a:ext>
            </a:extLst>
          </p:cNvPr>
          <p:cNvPicPr>
            <a:picLocks noChangeAspect="1"/>
          </p:cNvPicPr>
          <p:nvPr/>
        </p:nvPicPr>
        <p:blipFill>
          <a:blip r:embed="rId3"/>
          <a:stretch>
            <a:fillRect/>
          </a:stretch>
        </p:blipFill>
        <p:spPr>
          <a:xfrm>
            <a:off x="4840817" y="2271422"/>
            <a:ext cx="3685116" cy="547740"/>
          </a:xfrm>
          <a:prstGeom prst="rect">
            <a:avLst/>
          </a:prstGeom>
        </p:spPr>
      </p:pic>
      <p:pic>
        <p:nvPicPr>
          <p:cNvPr id="7" name="Picture 7">
            <a:extLst>
              <a:ext uri="{FF2B5EF4-FFF2-40B4-BE49-F238E27FC236}">
                <a16:creationId xmlns:a16="http://schemas.microsoft.com/office/drawing/2014/main" id="{2EA9EEEC-D51C-1218-C649-39BBD8ED0473}"/>
              </a:ext>
            </a:extLst>
          </p:cNvPr>
          <p:cNvPicPr>
            <a:picLocks noChangeAspect="1"/>
          </p:cNvPicPr>
          <p:nvPr/>
        </p:nvPicPr>
        <p:blipFill>
          <a:blip r:embed="rId4"/>
          <a:stretch>
            <a:fillRect/>
          </a:stretch>
        </p:blipFill>
        <p:spPr>
          <a:xfrm>
            <a:off x="4840817" y="3011914"/>
            <a:ext cx="4531783" cy="781254"/>
          </a:xfrm>
          <a:prstGeom prst="rect">
            <a:avLst/>
          </a:prstGeom>
        </p:spPr>
      </p:pic>
      <p:pic>
        <p:nvPicPr>
          <p:cNvPr id="8" name="Picture 8">
            <a:extLst>
              <a:ext uri="{FF2B5EF4-FFF2-40B4-BE49-F238E27FC236}">
                <a16:creationId xmlns:a16="http://schemas.microsoft.com/office/drawing/2014/main" id="{81D40573-5E9F-A9B9-9247-9C4D6C82D0A5}"/>
              </a:ext>
            </a:extLst>
          </p:cNvPr>
          <p:cNvPicPr>
            <a:picLocks noChangeAspect="1"/>
          </p:cNvPicPr>
          <p:nvPr/>
        </p:nvPicPr>
        <p:blipFill>
          <a:blip r:embed="rId5"/>
          <a:stretch>
            <a:fillRect/>
          </a:stretch>
        </p:blipFill>
        <p:spPr>
          <a:xfrm>
            <a:off x="4840817" y="3947553"/>
            <a:ext cx="6849533" cy="687977"/>
          </a:xfrm>
          <a:prstGeom prst="rect">
            <a:avLst/>
          </a:prstGeom>
        </p:spPr>
      </p:pic>
      <p:pic>
        <p:nvPicPr>
          <p:cNvPr id="9" name="Picture 9">
            <a:extLst>
              <a:ext uri="{FF2B5EF4-FFF2-40B4-BE49-F238E27FC236}">
                <a16:creationId xmlns:a16="http://schemas.microsoft.com/office/drawing/2014/main" id="{2333A18B-5336-99BA-35C1-54E54094E2C2}"/>
              </a:ext>
            </a:extLst>
          </p:cNvPr>
          <p:cNvPicPr>
            <a:picLocks noChangeAspect="1"/>
          </p:cNvPicPr>
          <p:nvPr/>
        </p:nvPicPr>
        <p:blipFill>
          <a:blip r:embed="rId6"/>
          <a:stretch>
            <a:fillRect/>
          </a:stretch>
        </p:blipFill>
        <p:spPr>
          <a:xfrm>
            <a:off x="4840817" y="4631470"/>
            <a:ext cx="5209116" cy="1807226"/>
          </a:xfrm>
          <a:prstGeom prst="rect">
            <a:avLst/>
          </a:prstGeom>
        </p:spPr>
      </p:pic>
    </p:spTree>
    <p:extLst>
      <p:ext uri="{BB962C8B-B14F-4D97-AF65-F5344CB8AC3E}">
        <p14:creationId xmlns:p14="http://schemas.microsoft.com/office/powerpoint/2010/main" val="2995199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38" name="Picture 40">
            <a:extLst>
              <a:ext uri="{FF2B5EF4-FFF2-40B4-BE49-F238E27FC236}">
                <a16:creationId xmlns:a16="http://schemas.microsoft.com/office/drawing/2014/main" id="{C3ED72BE-2F78-4DD7-B0A1-DCD0503B103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42B8E400-A6E8-127A-1049-BABE278CCD1B}"/>
              </a:ext>
            </a:extLst>
          </p:cNvPr>
          <p:cNvSpPr>
            <a:spLocks noGrp="1"/>
          </p:cNvSpPr>
          <p:nvPr>
            <p:ph type="title"/>
          </p:nvPr>
        </p:nvSpPr>
        <p:spPr>
          <a:xfrm>
            <a:off x="1327255" y="1030288"/>
            <a:ext cx="4099947" cy="1035579"/>
          </a:xfrm>
        </p:spPr>
        <p:txBody>
          <a:bodyPr vert="horz" lIns="91440" tIns="45720" rIns="91440" bIns="45720" rtlCol="0" anchor="ctr">
            <a:normAutofit/>
          </a:bodyPr>
          <a:lstStyle/>
          <a:p>
            <a:pPr>
              <a:lnSpc>
                <a:spcPct val="90000"/>
              </a:lnSpc>
            </a:pPr>
            <a:r>
              <a:rPr lang="en-US" sz="3100"/>
              <a:t>Checking Null values &amp; Filling them</a:t>
            </a:r>
          </a:p>
        </p:txBody>
      </p:sp>
      <p:sp>
        <p:nvSpPr>
          <p:cNvPr id="4" name="Text Placeholder 3">
            <a:extLst>
              <a:ext uri="{FF2B5EF4-FFF2-40B4-BE49-F238E27FC236}">
                <a16:creationId xmlns:a16="http://schemas.microsoft.com/office/drawing/2014/main" id="{EB2FF897-2856-F708-E1E2-AA35DBBE2CFC}"/>
              </a:ext>
            </a:extLst>
          </p:cNvPr>
          <p:cNvSpPr>
            <a:spLocks noGrp="1"/>
          </p:cNvSpPr>
          <p:nvPr>
            <p:ph type="body" sz="half" idx="2"/>
          </p:nvPr>
        </p:nvSpPr>
        <p:spPr>
          <a:xfrm>
            <a:off x="1327255" y="2142067"/>
            <a:ext cx="4099947" cy="3649133"/>
          </a:xfrm>
        </p:spPr>
        <p:txBody>
          <a:bodyPr vert="horz" lIns="91440" tIns="45720" rIns="91440" bIns="45720" rtlCol="0" anchor="ctr">
            <a:normAutofit/>
          </a:bodyPr>
          <a:lstStyle/>
          <a:p>
            <a:pPr marL="285750" indent="-285750">
              <a:buFont typeface="Arial"/>
              <a:buChar char="•"/>
            </a:pPr>
            <a:r>
              <a:rPr lang="en-US"/>
              <a:t>Let's check the Null values and plot them</a:t>
            </a:r>
          </a:p>
          <a:p>
            <a:pPr marL="285750" indent="-285750">
              <a:buFont typeface="Arial"/>
              <a:buChar char="•"/>
            </a:pPr>
            <a:r>
              <a:rPr lang="en-US"/>
              <a:t>Here after let's work on filling the Null values.</a:t>
            </a:r>
          </a:p>
        </p:txBody>
      </p:sp>
      <p:pic>
        <p:nvPicPr>
          <p:cNvPr id="6" name="Picture 6">
            <a:extLst>
              <a:ext uri="{FF2B5EF4-FFF2-40B4-BE49-F238E27FC236}">
                <a16:creationId xmlns:a16="http://schemas.microsoft.com/office/drawing/2014/main" id="{782104DE-7238-132E-8973-CDE61960AEC8}"/>
              </a:ext>
            </a:extLst>
          </p:cNvPr>
          <p:cNvPicPr>
            <a:picLocks noChangeAspect="1"/>
          </p:cNvPicPr>
          <p:nvPr/>
        </p:nvPicPr>
        <p:blipFill>
          <a:blip r:embed="rId4"/>
          <a:stretch>
            <a:fillRect/>
          </a:stretch>
        </p:blipFill>
        <p:spPr>
          <a:xfrm>
            <a:off x="6868992" y="639098"/>
            <a:ext cx="3831526" cy="2692424"/>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9" name="Picture 10">
            <a:extLst>
              <a:ext uri="{FF2B5EF4-FFF2-40B4-BE49-F238E27FC236}">
                <a16:creationId xmlns:a16="http://schemas.microsoft.com/office/drawing/2014/main" id="{0250D605-D26F-B79E-87C0-2C9A8319142A}"/>
              </a:ext>
            </a:extLst>
          </p:cNvPr>
          <p:cNvPicPr>
            <a:picLocks noGrp="1" noChangeAspect="1"/>
          </p:cNvPicPr>
          <p:nvPr>
            <p:ph idx="1"/>
          </p:nvPr>
        </p:nvPicPr>
        <p:blipFill>
          <a:blip r:embed="rId5"/>
          <a:stretch>
            <a:fillRect/>
          </a:stretch>
        </p:blipFill>
        <p:spPr>
          <a:xfrm>
            <a:off x="6348172" y="3522111"/>
            <a:ext cx="4873165" cy="2692424"/>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738990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C3ED72BE-2F78-4DD7-B0A1-DCD0503B103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42B8E400-A6E8-127A-1049-BABE278CCD1B}"/>
              </a:ext>
            </a:extLst>
          </p:cNvPr>
          <p:cNvSpPr>
            <a:spLocks noGrp="1"/>
          </p:cNvSpPr>
          <p:nvPr>
            <p:ph type="title"/>
          </p:nvPr>
        </p:nvSpPr>
        <p:spPr>
          <a:xfrm>
            <a:off x="1361187" y="1030288"/>
            <a:ext cx="4099947" cy="1035579"/>
          </a:xfrm>
        </p:spPr>
        <p:txBody>
          <a:bodyPr vert="horz" lIns="91440" tIns="45720" rIns="91440" bIns="45720" rtlCol="0" anchor="ctr">
            <a:noAutofit/>
          </a:bodyPr>
          <a:lstStyle/>
          <a:p>
            <a:r>
              <a:rPr lang="en-US" sz="2800" dirty="0">
                <a:latin typeface="Calibri"/>
                <a:cs typeface="Calibri"/>
              </a:rPr>
              <a:t>MASVNRTYPE AND </a:t>
            </a:r>
            <a:br>
              <a:rPr lang="en-US" sz="2800" dirty="0">
                <a:latin typeface="Calibri"/>
                <a:cs typeface="Calibri"/>
              </a:rPr>
            </a:br>
            <a:r>
              <a:rPr lang="en-US" sz="2800" dirty="0">
                <a:latin typeface="Calibri"/>
                <a:cs typeface="Calibri"/>
              </a:rPr>
              <a:t>MASVNRAREA null values</a:t>
            </a:r>
            <a:endParaRPr lang="en-US" sz="2800" dirty="0">
              <a:ea typeface="+mj-lt"/>
              <a:cs typeface="+mj-lt"/>
            </a:endParaRPr>
          </a:p>
          <a:p>
            <a:pPr>
              <a:lnSpc>
                <a:spcPct val="90000"/>
              </a:lnSpc>
            </a:pPr>
            <a:endParaRPr lang="en-US" sz="2800" dirty="0">
              <a:latin typeface="Calibri"/>
              <a:cs typeface="Calibri"/>
            </a:endParaRPr>
          </a:p>
        </p:txBody>
      </p:sp>
      <p:sp>
        <p:nvSpPr>
          <p:cNvPr id="32" name="Rectangle 31">
            <a:extLst>
              <a:ext uri="{FF2B5EF4-FFF2-40B4-BE49-F238E27FC236}">
                <a16:creationId xmlns:a16="http://schemas.microsoft.com/office/drawing/2014/main" id="{738C413B-57E4-4FAD-AF00-1E89B42731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797333" y="4261157"/>
            <a:ext cx="2971800" cy="170837"/>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EB2FF897-2856-F708-E1E2-AA35DBBE2CFC}"/>
              </a:ext>
            </a:extLst>
          </p:cNvPr>
          <p:cNvSpPr>
            <a:spLocks noGrp="1"/>
          </p:cNvSpPr>
          <p:nvPr>
            <p:ph type="body" sz="half" idx="2"/>
          </p:nvPr>
        </p:nvSpPr>
        <p:spPr>
          <a:xfrm>
            <a:off x="1361187" y="2142067"/>
            <a:ext cx="4099947" cy="3649133"/>
          </a:xfrm>
        </p:spPr>
        <p:txBody>
          <a:bodyPr vert="horz" lIns="91440" tIns="45720" rIns="91440" bIns="45720" rtlCol="0" anchor="ctr">
            <a:normAutofit/>
          </a:bodyPr>
          <a:lstStyle/>
          <a:p>
            <a:r>
              <a:rPr lang="en-US" dirty="0">
                <a:ea typeface="+mn-lt"/>
                <a:cs typeface="+mn-lt"/>
              </a:rPr>
              <a:t>Let's fill null values in </a:t>
            </a:r>
            <a:r>
              <a:rPr lang="en-US" dirty="0" err="1">
                <a:ea typeface="+mn-lt"/>
                <a:cs typeface="+mn-lt"/>
              </a:rPr>
              <a:t>MasVnrType</a:t>
            </a:r>
            <a:r>
              <a:rPr lang="en-US" dirty="0">
                <a:ea typeface="+mn-lt"/>
                <a:cs typeface="+mn-lt"/>
              </a:rPr>
              <a:t> with None and </a:t>
            </a:r>
            <a:r>
              <a:rPr lang="en-US" dirty="0" err="1">
                <a:ea typeface="+mn-lt"/>
                <a:cs typeface="+mn-lt"/>
              </a:rPr>
              <a:t>MasVnrArea</a:t>
            </a:r>
            <a:r>
              <a:rPr lang="en-US" dirty="0">
                <a:ea typeface="+mn-lt"/>
                <a:cs typeface="+mn-lt"/>
              </a:rPr>
              <a:t> with mean.</a:t>
            </a:r>
            <a:endParaRPr lang="en-US" dirty="0">
              <a:cs typeface="Calibri"/>
            </a:endParaRPr>
          </a:p>
        </p:txBody>
      </p:sp>
      <p:sp>
        <p:nvSpPr>
          <p:cNvPr id="34" name="Rounded Rectangle 30">
            <a:extLst>
              <a:ext uri="{FF2B5EF4-FFF2-40B4-BE49-F238E27FC236}">
                <a16:creationId xmlns:a16="http://schemas.microsoft.com/office/drawing/2014/main" id="{96184565-6B22-40B8-AEFC-E5D103C550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4408" y="626261"/>
            <a:ext cx="5433751" cy="2711655"/>
          </a:xfrm>
          <a:prstGeom prst="roundRect">
            <a:avLst>
              <a:gd name="adj" fmla="val 7505"/>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a:extLst>
              <a:ext uri="{FF2B5EF4-FFF2-40B4-BE49-F238E27FC236}">
                <a16:creationId xmlns:a16="http://schemas.microsoft.com/office/drawing/2014/main" id="{A9B5337D-1BB2-4459-9BD6-59184E3832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4408" y="3515716"/>
            <a:ext cx="5433751" cy="2711655"/>
          </a:xfrm>
          <a:prstGeom prst="roundRect">
            <a:avLst>
              <a:gd name="adj" fmla="val 7505"/>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6">
            <a:extLst>
              <a:ext uri="{FF2B5EF4-FFF2-40B4-BE49-F238E27FC236}">
                <a16:creationId xmlns:a16="http://schemas.microsoft.com/office/drawing/2014/main" id="{E98E6421-B0C3-76A6-B7BB-9C470374C146}"/>
              </a:ext>
            </a:extLst>
          </p:cNvPr>
          <p:cNvPicPr>
            <a:picLocks noChangeAspect="1"/>
          </p:cNvPicPr>
          <p:nvPr/>
        </p:nvPicPr>
        <p:blipFill>
          <a:blip r:embed="rId4"/>
          <a:stretch>
            <a:fillRect/>
          </a:stretch>
        </p:blipFill>
        <p:spPr>
          <a:xfrm>
            <a:off x="6100233" y="1715873"/>
            <a:ext cx="5325532" cy="568754"/>
          </a:xfrm>
          <a:prstGeom prst="rect">
            <a:avLst/>
          </a:prstGeom>
        </p:spPr>
      </p:pic>
      <p:pic>
        <p:nvPicPr>
          <p:cNvPr id="11" name="Picture 11">
            <a:extLst>
              <a:ext uri="{FF2B5EF4-FFF2-40B4-BE49-F238E27FC236}">
                <a16:creationId xmlns:a16="http://schemas.microsoft.com/office/drawing/2014/main" id="{ADA227CE-85F9-FC77-4EE4-799DB94C082A}"/>
              </a:ext>
            </a:extLst>
          </p:cNvPr>
          <p:cNvPicPr>
            <a:picLocks noGrp="1" noChangeAspect="1"/>
          </p:cNvPicPr>
          <p:nvPr>
            <p:ph idx="1"/>
          </p:nvPr>
        </p:nvPicPr>
        <p:blipFill>
          <a:blip r:embed="rId5"/>
          <a:stretch>
            <a:fillRect/>
          </a:stretch>
        </p:blipFill>
        <p:spPr>
          <a:xfrm>
            <a:off x="6281739" y="3516843"/>
            <a:ext cx="4997450" cy="2700866"/>
          </a:xfrm>
        </p:spPr>
      </p:pic>
    </p:spTree>
    <p:extLst>
      <p:ext uri="{BB962C8B-B14F-4D97-AF65-F5344CB8AC3E}">
        <p14:creationId xmlns:p14="http://schemas.microsoft.com/office/powerpoint/2010/main" val="26000539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C3ED72BE-2F78-4DD7-B0A1-DCD0503B103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42B8E400-A6E8-127A-1049-BABE278CCD1B}"/>
              </a:ext>
            </a:extLst>
          </p:cNvPr>
          <p:cNvSpPr>
            <a:spLocks noGrp="1"/>
          </p:cNvSpPr>
          <p:nvPr>
            <p:ph type="title"/>
          </p:nvPr>
        </p:nvSpPr>
        <p:spPr>
          <a:xfrm>
            <a:off x="1361187" y="1030288"/>
            <a:ext cx="4099947" cy="1035579"/>
          </a:xfrm>
        </p:spPr>
        <p:txBody>
          <a:bodyPr vert="horz" lIns="91440" tIns="45720" rIns="91440" bIns="45720" rtlCol="0" anchor="ctr">
            <a:normAutofit fontScale="90000"/>
          </a:bodyPr>
          <a:lstStyle/>
          <a:p>
            <a:r>
              <a:rPr lang="en-US" sz="2800" dirty="0">
                <a:latin typeface="Calibri"/>
                <a:cs typeface="Calibri"/>
              </a:rPr>
              <a:t>MASVNRTYPE AND </a:t>
            </a:r>
            <a:br>
              <a:rPr lang="en-US" sz="2800" dirty="0">
                <a:latin typeface="Calibri"/>
                <a:cs typeface="Calibri"/>
              </a:rPr>
            </a:br>
            <a:r>
              <a:rPr lang="en-US" sz="2800" dirty="0">
                <a:latin typeface="Calibri"/>
                <a:cs typeface="Calibri"/>
              </a:rPr>
              <a:t>MASVNRAREA  Null values</a:t>
            </a:r>
            <a:endParaRPr lang="en-US" sz="2800" dirty="0">
              <a:ea typeface="+mj-lt"/>
              <a:cs typeface="+mj-lt"/>
            </a:endParaRPr>
          </a:p>
          <a:p>
            <a:pPr>
              <a:lnSpc>
                <a:spcPct val="90000"/>
              </a:lnSpc>
            </a:pPr>
            <a:endParaRPr lang="en-US" sz="2800" dirty="0">
              <a:cs typeface="Calibri Light"/>
            </a:endParaRPr>
          </a:p>
        </p:txBody>
      </p:sp>
      <p:sp>
        <p:nvSpPr>
          <p:cNvPr id="32" name="Rectangle 31">
            <a:extLst>
              <a:ext uri="{FF2B5EF4-FFF2-40B4-BE49-F238E27FC236}">
                <a16:creationId xmlns:a16="http://schemas.microsoft.com/office/drawing/2014/main" id="{738C413B-57E4-4FAD-AF00-1E89B42731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797333" y="4261157"/>
            <a:ext cx="2971800" cy="170837"/>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EB2FF897-2856-F708-E1E2-AA35DBBE2CFC}"/>
              </a:ext>
            </a:extLst>
          </p:cNvPr>
          <p:cNvSpPr>
            <a:spLocks noGrp="1"/>
          </p:cNvSpPr>
          <p:nvPr>
            <p:ph type="body" sz="half" idx="2"/>
          </p:nvPr>
        </p:nvSpPr>
        <p:spPr>
          <a:xfrm>
            <a:off x="1361187" y="2142067"/>
            <a:ext cx="4099947" cy="3649133"/>
          </a:xfrm>
        </p:spPr>
        <p:txBody>
          <a:bodyPr vert="horz" lIns="91440" tIns="45720" rIns="91440" bIns="45720" rtlCol="0" anchor="ctr">
            <a:normAutofit/>
          </a:bodyPr>
          <a:lstStyle/>
          <a:p>
            <a:r>
              <a:rPr lang="en-US" dirty="0">
                <a:ea typeface="+mn-lt"/>
                <a:cs typeface="+mn-lt"/>
              </a:rPr>
              <a:t>Let's fill null values in </a:t>
            </a:r>
            <a:r>
              <a:rPr lang="en-US" dirty="0" err="1">
                <a:ea typeface="+mn-lt"/>
                <a:cs typeface="+mn-lt"/>
              </a:rPr>
              <a:t>MasVnrType</a:t>
            </a:r>
            <a:r>
              <a:rPr lang="en-US" dirty="0">
                <a:ea typeface="+mn-lt"/>
                <a:cs typeface="+mn-lt"/>
              </a:rPr>
              <a:t> with None and </a:t>
            </a:r>
            <a:r>
              <a:rPr lang="en-US" dirty="0" err="1">
                <a:ea typeface="+mn-lt"/>
                <a:cs typeface="+mn-lt"/>
              </a:rPr>
              <a:t>MasVnrArea</a:t>
            </a:r>
            <a:r>
              <a:rPr lang="en-US" dirty="0">
                <a:ea typeface="+mn-lt"/>
                <a:cs typeface="+mn-lt"/>
              </a:rPr>
              <a:t> with mean.</a:t>
            </a:r>
            <a:endParaRPr lang="en-US" dirty="0">
              <a:cs typeface="Calibri"/>
            </a:endParaRPr>
          </a:p>
        </p:txBody>
      </p:sp>
      <p:sp>
        <p:nvSpPr>
          <p:cNvPr id="34" name="Rounded Rectangle 30">
            <a:extLst>
              <a:ext uri="{FF2B5EF4-FFF2-40B4-BE49-F238E27FC236}">
                <a16:creationId xmlns:a16="http://schemas.microsoft.com/office/drawing/2014/main" id="{96184565-6B22-40B8-AEFC-E5D103C550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4408" y="626261"/>
            <a:ext cx="5433751" cy="2711655"/>
          </a:xfrm>
          <a:prstGeom prst="roundRect">
            <a:avLst>
              <a:gd name="adj" fmla="val 7505"/>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a:extLst>
              <a:ext uri="{FF2B5EF4-FFF2-40B4-BE49-F238E27FC236}">
                <a16:creationId xmlns:a16="http://schemas.microsoft.com/office/drawing/2014/main" id="{A9B5337D-1BB2-4459-9BD6-59184E3832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4408" y="3515716"/>
            <a:ext cx="5433751" cy="2711655"/>
          </a:xfrm>
          <a:prstGeom prst="roundRect">
            <a:avLst>
              <a:gd name="adj" fmla="val 7505"/>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6">
            <a:extLst>
              <a:ext uri="{FF2B5EF4-FFF2-40B4-BE49-F238E27FC236}">
                <a16:creationId xmlns:a16="http://schemas.microsoft.com/office/drawing/2014/main" id="{E98E6421-B0C3-76A6-B7BB-9C470374C146}"/>
              </a:ext>
            </a:extLst>
          </p:cNvPr>
          <p:cNvPicPr>
            <a:picLocks noChangeAspect="1"/>
          </p:cNvPicPr>
          <p:nvPr/>
        </p:nvPicPr>
        <p:blipFill>
          <a:blip r:embed="rId4"/>
          <a:stretch>
            <a:fillRect/>
          </a:stretch>
        </p:blipFill>
        <p:spPr>
          <a:xfrm>
            <a:off x="6100233" y="1715873"/>
            <a:ext cx="5325532" cy="568754"/>
          </a:xfrm>
          <a:prstGeom prst="rect">
            <a:avLst/>
          </a:prstGeom>
        </p:spPr>
      </p:pic>
      <p:pic>
        <p:nvPicPr>
          <p:cNvPr id="11" name="Picture 11">
            <a:extLst>
              <a:ext uri="{FF2B5EF4-FFF2-40B4-BE49-F238E27FC236}">
                <a16:creationId xmlns:a16="http://schemas.microsoft.com/office/drawing/2014/main" id="{ADA227CE-85F9-FC77-4EE4-799DB94C082A}"/>
              </a:ext>
            </a:extLst>
          </p:cNvPr>
          <p:cNvPicPr>
            <a:picLocks noGrp="1" noChangeAspect="1"/>
          </p:cNvPicPr>
          <p:nvPr>
            <p:ph idx="1"/>
          </p:nvPr>
        </p:nvPicPr>
        <p:blipFill>
          <a:blip r:embed="rId5"/>
          <a:stretch>
            <a:fillRect/>
          </a:stretch>
        </p:blipFill>
        <p:spPr>
          <a:xfrm>
            <a:off x="6281739" y="3516843"/>
            <a:ext cx="4997450" cy="2700866"/>
          </a:xfrm>
        </p:spPr>
      </p:pic>
    </p:spTree>
    <p:extLst>
      <p:ext uri="{BB962C8B-B14F-4D97-AF65-F5344CB8AC3E}">
        <p14:creationId xmlns:p14="http://schemas.microsoft.com/office/powerpoint/2010/main" val="32877972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76" name="Picture 72">
            <a:extLst>
              <a:ext uri="{FF2B5EF4-FFF2-40B4-BE49-F238E27FC236}">
                <a16:creationId xmlns:a16="http://schemas.microsoft.com/office/drawing/2014/main" id="{C3ED72BE-2F78-4DD7-B0A1-DCD0503B103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42B8E400-A6E8-127A-1049-BABE278CCD1B}"/>
              </a:ext>
            </a:extLst>
          </p:cNvPr>
          <p:cNvSpPr>
            <a:spLocks noGrp="1"/>
          </p:cNvSpPr>
          <p:nvPr>
            <p:ph type="title"/>
          </p:nvPr>
        </p:nvSpPr>
        <p:spPr>
          <a:xfrm>
            <a:off x="1361187" y="1030288"/>
            <a:ext cx="4099947" cy="1035579"/>
          </a:xfrm>
        </p:spPr>
        <p:txBody>
          <a:bodyPr vert="horz" lIns="91440" tIns="45720" rIns="91440" bIns="45720" rtlCol="0" anchor="ctr">
            <a:normAutofit/>
          </a:bodyPr>
          <a:lstStyle/>
          <a:p>
            <a:pPr>
              <a:lnSpc>
                <a:spcPct val="90000"/>
              </a:lnSpc>
            </a:pPr>
            <a:r>
              <a:rPr lang="en-US" sz="3300" dirty="0" err="1">
                <a:cs typeface="Calibri Light"/>
              </a:rPr>
              <a:t>Bsmt</a:t>
            </a:r>
            <a:r>
              <a:rPr lang="en-US" sz="3300" dirty="0">
                <a:cs typeface="Calibri Light"/>
              </a:rPr>
              <a:t> columns null values</a:t>
            </a:r>
          </a:p>
        </p:txBody>
      </p:sp>
      <p:sp>
        <p:nvSpPr>
          <p:cNvPr id="78" name="Rectangle 74">
            <a:extLst>
              <a:ext uri="{FF2B5EF4-FFF2-40B4-BE49-F238E27FC236}">
                <a16:creationId xmlns:a16="http://schemas.microsoft.com/office/drawing/2014/main" id="{738C413B-57E4-4FAD-AF00-1E89B42731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797333" y="4261157"/>
            <a:ext cx="2971800" cy="170837"/>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EB2FF897-2856-F708-E1E2-AA35DBBE2CFC}"/>
              </a:ext>
            </a:extLst>
          </p:cNvPr>
          <p:cNvSpPr>
            <a:spLocks noGrp="1"/>
          </p:cNvSpPr>
          <p:nvPr>
            <p:ph type="body" sz="half" idx="2"/>
          </p:nvPr>
        </p:nvSpPr>
        <p:spPr>
          <a:xfrm>
            <a:off x="1361187" y="2142067"/>
            <a:ext cx="4099947" cy="3649133"/>
          </a:xfrm>
        </p:spPr>
        <p:txBody>
          <a:bodyPr vert="horz" lIns="91440" tIns="45720" rIns="91440" bIns="45720" rtlCol="0" anchor="ctr">
            <a:normAutofit/>
          </a:bodyPr>
          <a:lstStyle/>
          <a:p>
            <a:r>
              <a:rPr lang="en-US" dirty="0"/>
              <a:t>We see that the null columns in all the 3 </a:t>
            </a:r>
            <a:r>
              <a:rPr lang="en-US" dirty="0" err="1"/>
              <a:t>Bsmt's</a:t>
            </a:r>
            <a:r>
              <a:rPr lang="en-US" dirty="0"/>
              <a:t> are the once with total basement as 0 as per the documentation, looks like the NA were left as Null. Let's fill the null values with NA</a:t>
            </a:r>
            <a:endParaRPr lang="en-US"/>
          </a:p>
        </p:txBody>
      </p:sp>
      <p:sp>
        <p:nvSpPr>
          <p:cNvPr id="80" name="Rounded Rectangle 30">
            <a:extLst>
              <a:ext uri="{FF2B5EF4-FFF2-40B4-BE49-F238E27FC236}">
                <a16:creationId xmlns:a16="http://schemas.microsoft.com/office/drawing/2014/main" id="{96184565-6B22-40B8-AEFC-E5D103C550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4408" y="626261"/>
            <a:ext cx="5433751" cy="2711655"/>
          </a:xfrm>
          <a:prstGeom prst="roundRect">
            <a:avLst>
              <a:gd name="adj" fmla="val 7505"/>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5">
            <a:extLst>
              <a:ext uri="{FF2B5EF4-FFF2-40B4-BE49-F238E27FC236}">
                <a16:creationId xmlns:a16="http://schemas.microsoft.com/office/drawing/2014/main" id="{FFB82EF5-3A9A-C180-B788-CFFB6CD59793}"/>
              </a:ext>
            </a:extLst>
          </p:cNvPr>
          <p:cNvPicPr>
            <a:picLocks noChangeAspect="1"/>
          </p:cNvPicPr>
          <p:nvPr/>
        </p:nvPicPr>
        <p:blipFill>
          <a:blip r:embed="rId4"/>
          <a:stretch>
            <a:fillRect/>
          </a:stretch>
        </p:blipFill>
        <p:spPr>
          <a:xfrm>
            <a:off x="6285078" y="675217"/>
            <a:ext cx="5125703" cy="2656416"/>
          </a:xfrm>
          <a:prstGeom prst="roundRect">
            <a:avLst>
              <a:gd name="adj" fmla="val 5453"/>
            </a:avLst>
          </a:prstGeom>
          <a:ln w="50800" cap="sq" cmpd="dbl">
            <a:noFill/>
            <a:miter lim="800000"/>
          </a:ln>
          <a:effectLst/>
        </p:spPr>
      </p:pic>
      <p:sp>
        <p:nvSpPr>
          <p:cNvPr id="81" name="Rounded Rectangle 35">
            <a:extLst>
              <a:ext uri="{FF2B5EF4-FFF2-40B4-BE49-F238E27FC236}">
                <a16:creationId xmlns:a16="http://schemas.microsoft.com/office/drawing/2014/main" id="{A9B5337D-1BB2-4459-9BD6-59184E3832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4408" y="3515716"/>
            <a:ext cx="5433751" cy="2711655"/>
          </a:xfrm>
          <a:prstGeom prst="roundRect">
            <a:avLst>
              <a:gd name="adj" fmla="val 7505"/>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9">
            <a:extLst>
              <a:ext uri="{FF2B5EF4-FFF2-40B4-BE49-F238E27FC236}">
                <a16:creationId xmlns:a16="http://schemas.microsoft.com/office/drawing/2014/main" id="{46D6A583-597B-D0C7-3A68-74B727CF62CD}"/>
              </a:ext>
            </a:extLst>
          </p:cNvPr>
          <p:cNvPicPr>
            <a:picLocks noChangeAspect="1"/>
          </p:cNvPicPr>
          <p:nvPr/>
        </p:nvPicPr>
        <p:blipFill>
          <a:blip r:embed="rId5"/>
          <a:stretch>
            <a:fillRect/>
          </a:stretch>
        </p:blipFill>
        <p:spPr>
          <a:xfrm>
            <a:off x="6208709" y="4375023"/>
            <a:ext cx="5204358" cy="982796"/>
          </a:xfrm>
          <a:prstGeom prst="roundRect">
            <a:avLst>
              <a:gd name="adj" fmla="val 5453"/>
            </a:avLst>
          </a:prstGeom>
          <a:ln w="50800" cap="sq" cmpd="dbl">
            <a:noFill/>
            <a:miter lim="800000"/>
          </a:ln>
          <a:effectLst/>
        </p:spPr>
      </p:pic>
    </p:spTree>
    <p:extLst>
      <p:ext uri="{BB962C8B-B14F-4D97-AF65-F5344CB8AC3E}">
        <p14:creationId xmlns:p14="http://schemas.microsoft.com/office/powerpoint/2010/main" val="30032917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36" name="Picture 21">
            <a:extLst>
              <a:ext uri="{FF2B5EF4-FFF2-40B4-BE49-F238E27FC236}">
                <a16:creationId xmlns:a16="http://schemas.microsoft.com/office/drawing/2014/main" id="{C3ED72BE-2F78-4DD7-B0A1-DCD0503B103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AD2CA2A5-D2D2-FBCE-9F80-1D4C26C08B65}"/>
              </a:ext>
            </a:extLst>
          </p:cNvPr>
          <p:cNvSpPr>
            <a:spLocks noGrp="1"/>
          </p:cNvSpPr>
          <p:nvPr>
            <p:ph type="title"/>
          </p:nvPr>
        </p:nvSpPr>
        <p:spPr>
          <a:xfrm>
            <a:off x="1361187" y="1030288"/>
            <a:ext cx="4099947" cy="1035579"/>
          </a:xfrm>
        </p:spPr>
        <p:txBody>
          <a:bodyPr vert="horz" lIns="91440" tIns="45720" rIns="91440" bIns="45720" rtlCol="0" anchor="ctr">
            <a:normAutofit fontScale="90000"/>
          </a:bodyPr>
          <a:lstStyle/>
          <a:p>
            <a:r>
              <a:rPr lang="en-US" sz="3600" dirty="0"/>
              <a:t>Garage Columns null values</a:t>
            </a:r>
          </a:p>
        </p:txBody>
      </p:sp>
      <p:sp>
        <p:nvSpPr>
          <p:cNvPr id="37" name="Rectangle 23">
            <a:extLst>
              <a:ext uri="{FF2B5EF4-FFF2-40B4-BE49-F238E27FC236}">
                <a16:creationId xmlns:a16="http://schemas.microsoft.com/office/drawing/2014/main" id="{738C413B-57E4-4FAD-AF00-1E89B42731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797333" y="4261157"/>
            <a:ext cx="2971800" cy="170837"/>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1E6AA968-5C81-6CD8-8618-4975F66DD036}"/>
              </a:ext>
            </a:extLst>
          </p:cNvPr>
          <p:cNvSpPr>
            <a:spLocks noGrp="1"/>
          </p:cNvSpPr>
          <p:nvPr>
            <p:ph type="body" sz="half" idx="2"/>
          </p:nvPr>
        </p:nvSpPr>
        <p:spPr>
          <a:xfrm>
            <a:off x="1361187" y="2142067"/>
            <a:ext cx="4099947" cy="3649133"/>
          </a:xfrm>
        </p:spPr>
        <p:txBody>
          <a:bodyPr vert="horz" lIns="91440" tIns="45720" rIns="91440" bIns="45720" rtlCol="0" anchor="ctr">
            <a:normAutofit/>
          </a:bodyPr>
          <a:lstStyle/>
          <a:p>
            <a:pPr>
              <a:buFont typeface="Arial"/>
              <a:buChar char="•"/>
            </a:pPr>
            <a:endParaRPr lang="en-US"/>
          </a:p>
          <a:p>
            <a:pPr>
              <a:buFont typeface="Arial"/>
              <a:buChar char="•"/>
            </a:pPr>
            <a:r>
              <a:rPr lang="en-US"/>
              <a:t>Again we see a similar trend where in the Garage Area is 0, GarageType,GarageYrBlt, GarageFinish,GarageQual and GarageCond are left as Null. Lets fill then with the relevant fields with NA and 0</a:t>
            </a:r>
          </a:p>
        </p:txBody>
      </p:sp>
      <p:sp>
        <p:nvSpPr>
          <p:cNvPr id="38" name="Rounded Rectangle 30">
            <a:extLst>
              <a:ext uri="{FF2B5EF4-FFF2-40B4-BE49-F238E27FC236}">
                <a16:creationId xmlns:a16="http://schemas.microsoft.com/office/drawing/2014/main" id="{96184565-6B22-40B8-AEFC-E5D103C550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4408" y="626261"/>
            <a:ext cx="5433751" cy="2711655"/>
          </a:xfrm>
          <a:prstGeom prst="roundRect">
            <a:avLst>
              <a:gd name="adj" fmla="val 7505"/>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a:extLst>
              <a:ext uri="{FF2B5EF4-FFF2-40B4-BE49-F238E27FC236}">
                <a16:creationId xmlns:a16="http://schemas.microsoft.com/office/drawing/2014/main" id="{612F1013-D9F4-6A97-158D-5281C69EB5E0}"/>
              </a:ext>
            </a:extLst>
          </p:cNvPr>
          <p:cNvPicPr>
            <a:picLocks noChangeAspect="1"/>
          </p:cNvPicPr>
          <p:nvPr/>
        </p:nvPicPr>
        <p:blipFill>
          <a:blip r:embed="rId4"/>
          <a:stretch>
            <a:fillRect/>
          </a:stretch>
        </p:blipFill>
        <p:spPr>
          <a:xfrm>
            <a:off x="6092293" y="744818"/>
            <a:ext cx="5437190" cy="2474880"/>
          </a:xfrm>
          <a:prstGeom prst="roundRect">
            <a:avLst>
              <a:gd name="adj" fmla="val 5453"/>
            </a:avLst>
          </a:prstGeom>
          <a:ln w="50800" cap="sq" cmpd="dbl">
            <a:noFill/>
            <a:miter lim="800000"/>
          </a:ln>
          <a:effectLst/>
        </p:spPr>
      </p:pic>
      <p:sp>
        <p:nvSpPr>
          <p:cNvPr id="39" name="Rounded Rectangle 35">
            <a:extLst>
              <a:ext uri="{FF2B5EF4-FFF2-40B4-BE49-F238E27FC236}">
                <a16:creationId xmlns:a16="http://schemas.microsoft.com/office/drawing/2014/main" id="{A9B5337D-1BB2-4459-9BD6-59184E3832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4408" y="3515716"/>
            <a:ext cx="5433751" cy="2711655"/>
          </a:xfrm>
          <a:prstGeom prst="roundRect">
            <a:avLst>
              <a:gd name="adj" fmla="val 7505"/>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5">
            <a:extLst>
              <a:ext uri="{FF2B5EF4-FFF2-40B4-BE49-F238E27FC236}">
                <a16:creationId xmlns:a16="http://schemas.microsoft.com/office/drawing/2014/main" id="{FF9FC5FB-BD01-5682-AB09-3FAF7C3F58B6}"/>
              </a:ext>
            </a:extLst>
          </p:cNvPr>
          <p:cNvPicPr>
            <a:picLocks noChangeAspect="1"/>
          </p:cNvPicPr>
          <p:nvPr/>
        </p:nvPicPr>
        <p:blipFill>
          <a:blip r:embed="rId5"/>
          <a:stretch>
            <a:fillRect/>
          </a:stretch>
        </p:blipFill>
        <p:spPr>
          <a:xfrm>
            <a:off x="6208709" y="4121399"/>
            <a:ext cx="5204358" cy="1490044"/>
          </a:xfrm>
          <a:prstGeom prst="roundRect">
            <a:avLst>
              <a:gd name="adj" fmla="val 5453"/>
            </a:avLst>
          </a:prstGeom>
          <a:ln w="50800" cap="sq" cmpd="dbl">
            <a:noFill/>
            <a:miter lim="800000"/>
          </a:ln>
          <a:effectLst/>
        </p:spPr>
      </p:pic>
    </p:spTree>
    <p:extLst>
      <p:ext uri="{BB962C8B-B14F-4D97-AF65-F5344CB8AC3E}">
        <p14:creationId xmlns:p14="http://schemas.microsoft.com/office/powerpoint/2010/main" val="2447470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66" name="Picture 465">
            <a:extLst>
              <a:ext uri="{FF2B5EF4-FFF2-40B4-BE49-F238E27FC236}">
                <a16:creationId xmlns:a16="http://schemas.microsoft.com/office/drawing/2014/main" id="{E694FDA5-8899-38C3-47FB-3F200997A48C}"/>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r="5200"/>
          <a:stretch/>
        </p:blipFill>
        <p:spPr>
          <a:xfrm>
            <a:off x="643192" y="1437984"/>
            <a:ext cx="4991883" cy="3949274"/>
          </a:xfrm>
          <a:prstGeom prst="rect">
            <a:avLst/>
          </a:prstGeom>
        </p:spPr>
      </p:pic>
      <p:graphicFrame>
        <p:nvGraphicFramePr>
          <p:cNvPr id="77" name="TextBox 1">
            <a:extLst>
              <a:ext uri="{FF2B5EF4-FFF2-40B4-BE49-F238E27FC236}">
                <a16:creationId xmlns:a16="http://schemas.microsoft.com/office/drawing/2014/main" id="{5D8063B4-55BC-44C3-3BAC-CC39E68E8FA0}"/>
              </a:ext>
            </a:extLst>
          </p:cNvPr>
          <p:cNvGraphicFramePr/>
          <p:nvPr>
            <p:extLst>
              <p:ext uri="{D42A27DB-BD31-4B8C-83A1-F6EECF244321}">
                <p14:modId xmlns:p14="http://schemas.microsoft.com/office/powerpoint/2010/main" val="3934520004"/>
              </p:ext>
            </p:extLst>
          </p:nvPr>
        </p:nvGraphicFramePr>
        <p:xfrm>
          <a:off x="6367547" y="-541867"/>
          <a:ext cx="4572002" cy="435133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9858053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DF6A9299-1D12-47E2-9DD4-03342553C4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A33C81D2-13DB-2B8C-FF85-6CE465602BC1}"/>
              </a:ext>
            </a:extLst>
          </p:cNvPr>
          <p:cNvSpPr>
            <a:spLocks noGrp="1"/>
          </p:cNvSpPr>
          <p:nvPr>
            <p:ph type="title"/>
          </p:nvPr>
        </p:nvSpPr>
        <p:spPr>
          <a:xfrm>
            <a:off x="685801" y="609600"/>
            <a:ext cx="5219699" cy="1456267"/>
          </a:xfrm>
        </p:spPr>
        <p:txBody>
          <a:bodyPr vert="horz" lIns="91440" tIns="45720" rIns="91440" bIns="45720" rtlCol="0" anchor="ctr">
            <a:normAutofit/>
          </a:bodyPr>
          <a:lstStyle/>
          <a:p>
            <a:r>
              <a:rPr lang="en-US" sz="3600" dirty="0" err="1"/>
              <a:t>FireplaceQu</a:t>
            </a:r>
            <a:r>
              <a:rPr lang="en-US" sz="3600" dirty="0"/>
              <a:t> null values</a:t>
            </a:r>
            <a:endParaRPr lang="en-US" sz="3600" dirty="0">
              <a:cs typeface="Calibri Light"/>
            </a:endParaRPr>
          </a:p>
        </p:txBody>
      </p:sp>
      <p:sp>
        <p:nvSpPr>
          <p:cNvPr id="4" name="Text Placeholder 3">
            <a:extLst>
              <a:ext uri="{FF2B5EF4-FFF2-40B4-BE49-F238E27FC236}">
                <a16:creationId xmlns:a16="http://schemas.microsoft.com/office/drawing/2014/main" id="{8B212B1D-3452-E33D-CE01-2B1E304B96EA}"/>
              </a:ext>
            </a:extLst>
          </p:cNvPr>
          <p:cNvSpPr>
            <a:spLocks noGrp="1"/>
          </p:cNvSpPr>
          <p:nvPr>
            <p:ph type="body" sz="half" idx="2"/>
          </p:nvPr>
        </p:nvSpPr>
        <p:spPr>
          <a:xfrm>
            <a:off x="685801" y="2142067"/>
            <a:ext cx="5219699" cy="3649133"/>
          </a:xfrm>
        </p:spPr>
        <p:txBody>
          <a:bodyPr vert="horz" lIns="91440" tIns="45720" rIns="91440" bIns="45720" rtlCol="0" anchor="ctr">
            <a:normAutofit/>
          </a:bodyPr>
          <a:lstStyle/>
          <a:p>
            <a:pPr>
              <a:buFont typeface="Arial"/>
              <a:buChar char="•"/>
            </a:pPr>
            <a:r>
              <a:rPr lang="en-US"/>
              <a:t>We see that the Null values in FireplaceQa are where the FirePlaces is 0 hence we could fill them with 'NA'</a:t>
            </a:r>
          </a:p>
        </p:txBody>
      </p:sp>
      <p:pic>
        <p:nvPicPr>
          <p:cNvPr id="3" name="Picture 5">
            <a:extLst>
              <a:ext uri="{FF2B5EF4-FFF2-40B4-BE49-F238E27FC236}">
                <a16:creationId xmlns:a16="http://schemas.microsoft.com/office/drawing/2014/main" id="{24EB64FC-80BD-6BC7-207C-818E2131E71B}"/>
              </a:ext>
            </a:extLst>
          </p:cNvPr>
          <p:cNvPicPr>
            <a:picLocks noChangeAspect="1"/>
          </p:cNvPicPr>
          <p:nvPr/>
        </p:nvPicPr>
        <p:blipFill rotWithShape="1">
          <a:blip r:embed="rId4"/>
          <a:srcRect t="13409" r="1" b="5527"/>
          <a:stretch/>
        </p:blipFill>
        <p:spPr>
          <a:xfrm>
            <a:off x="6992580" y="607348"/>
            <a:ext cx="4071237" cy="394867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7" name="Picture 9">
            <a:extLst>
              <a:ext uri="{FF2B5EF4-FFF2-40B4-BE49-F238E27FC236}">
                <a16:creationId xmlns:a16="http://schemas.microsoft.com/office/drawing/2014/main" id="{F5AFF580-F96E-A8FC-9EC6-F71F1E649B3E}"/>
              </a:ext>
            </a:extLst>
          </p:cNvPr>
          <p:cNvPicPr>
            <a:picLocks noChangeAspect="1"/>
          </p:cNvPicPr>
          <p:nvPr/>
        </p:nvPicPr>
        <p:blipFill>
          <a:blip r:embed="rId5"/>
          <a:stretch>
            <a:fillRect/>
          </a:stretch>
        </p:blipFill>
        <p:spPr>
          <a:xfrm>
            <a:off x="6989233" y="4815246"/>
            <a:ext cx="4066116" cy="571842"/>
          </a:xfrm>
          <a:prstGeom prst="rect">
            <a:avLst/>
          </a:prstGeom>
        </p:spPr>
      </p:pic>
    </p:spTree>
    <p:extLst>
      <p:ext uri="{BB962C8B-B14F-4D97-AF65-F5344CB8AC3E}">
        <p14:creationId xmlns:p14="http://schemas.microsoft.com/office/powerpoint/2010/main" val="35791889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5" name="Picture 17">
            <a:extLst>
              <a:ext uri="{FF2B5EF4-FFF2-40B4-BE49-F238E27FC236}">
                <a16:creationId xmlns:a16="http://schemas.microsoft.com/office/drawing/2014/main" id="{C3ED72BE-2F78-4DD7-B0A1-DCD0503B103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CE529CF2-72F8-B550-87CD-971B39C41829}"/>
              </a:ext>
            </a:extLst>
          </p:cNvPr>
          <p:cNvSpPr>
            <a:spLocks noGrp="1"/>
          </p:cNvSpPr>
          <p:nvPr>
            <p:ph type="title"/>
          </p:nvPr>
        </p:nvSpPr>
        <p:spPr>
          <a:xfrm>
            <a:off x="1361187" y="1030288"/>
            <a:ext cx="4099947" cy="1035579"/>
          </a:xfrm>
        </p:spPr>
        <p:txBody>
          <a:bodyPr vert="horz" lIns="91440" tIns="45720" rIns="91440" bIns="45720" rtlCol="0" anchor="ctr">
            <a:normAutofit fontScale="90000"/>
          </a:bodyPr>
          <a:lstStyle/>
          <a:p>
            <a:r>
              <a:rPr lang="en-US" sz="3600" dirty="0" err="1"/>
              <a:t>LotFrontage</a:t>
            </a:r>
            <a:r>
              <a:rPr lang="en-US" sz="3600" dirty="0"/>
              <a:t> null values</a:t>
            </a:r>
            <a:endParaRPr lang="en-US" sz="3600" dirty="0" err="1">
              <a:cs typeface="Calibri Light"/>
            </a:endParaRPr>
          </a:p>
        </p:txBody>
      </p:sp>
      <p:sp>
        <p:nvSpPr>
          <p:cNvPr id="17" name="Rectangle 19">
            <a:extLst>
              <a:ext uri="{FF2B5EF4-FFF2-40B4-BE49-F238E27FC236}">
                <a16:creationId xmlns:a16="http://schemas.microsoft.com/office/drawing/2014/main" id="{738C413B-57E4-4FAD-AF00-1E89B42731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797333" y="4261157"/>
            <a:ext cx="2971800" cy="170837"/>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E5C799E4-39F5-D218-1CBE-D85F09E4D40F}"/>
              </a:ext>
            </a:extLst>
          </p:cNvPr>
          <p:cNvSpPr>
            <a:spLocks noGrp="1"/>
          </p:cNvSpPr>
          <p:nvPr>
            <p:ph type="body" sz="half" idx="2"/>
          </p:nvPr>
        </p:nvSpPr>
        <p:spPr>
          <a:xfrm>
            <a:off x="1361187" y="2142067"/>
            <a:ext cx="4099947" cy="3649133"/>
          </a:xfrm>
        </p:spPr>
        <p:txBody>
          <a:bodyPr vert="horz" lIns="91440" tIns="45720" rIns="91440" bIns="45720" rtlCol="0" anchor="ctr">
            <a:normAutofit/>
          </a:bodyPr>
          <a:lstStyle/>
          <a:p>
            <a:pPr>
              <a:buFont typeface="Arial"/>
              <a:buChar char="•"/>
            </a:pPr>
            <a:r>
              <a:rPr lang="en-US"/>
              <a:t>Let's make a pivot table and check the mean values for LotFrontage based on MSZoning</a:t>
            </a:r>
          </a:p>
          <a:p>
            <a:pPr>
              <a:buFont typeface="Arial"/>
              <a:buChar char="•"/>
            </a:pPr>
            <a:r>
              <a:rPr lang="en-US"/>
              <a:t>Then fill the missing values based on the pivot table</a:t>
            </a:r>
          </a:p>
          <a:p>
            <a:pPr>
              <a:buFont typeface="Arial"/>
              <a:buChar char="•"/>
            </a:pPr>
            <a:r>
              <a:rPr lang="en-US"/>
              <a:t>Check finally if there are anymore null vales</a:t>
            </a:r>
          </a:p>
        </p:txBody>
      </p:sp>
      <p:sp>
        <p:nvSpPr>
          <p:cNvPr id="19" name="Rounded Rectangle 30">
            <a:extLst>
              <a:ext uri="{FF2B5EF4-FFF2-40B4-BE49-F238E27FC236}">
                <a16:creationId xmlns:a16="http://schemas.microsoft.com/office/drawing/2014/main" id="{96184565-6B22-40B8-AEFC-E5D103C550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4408" y="626261"/>
            <a:ext cx="5433751" cy="2711655"/>
          </a:xfrm>
          <a:prstGeom prst="roundRect">
            <a:avLst>
              <a:gd name="adj" fmla="val 7505"/>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a:extLst>
              <a:ext uri="{FF2B5EF4-FFF2-40B4-BE49-F238E27FC236}">
                <a16:creationId xmlns:a16="http://schemas.microsoft.com/office/drawing/2014/main" id="{CF31DFC7-0F6B-2D25-0565-17E6C041CED2}"/>
              </a:ext>
            </a:extLst>
          </p:cNvPr>
          <p:cNvPicPr>
            <a:picLocks noGrp="1" noChangeAspect="1"/>
          </p:cNvPicPr>
          <p:nvPr>
            <p:ph idx="1"/>
          </p:nvPr>
        </p:nvPicPr>
        <p:blipFill>
          <a:blip r:embed="rId4"/>
          <a:stretch>
            <a:fillRect/>
          </a:stretch>
        </p:blipFill>
        <p:spPr>
          <a:xfrm>
            <a:off x="6102876" y="1197868"/>
            <a:ext cx="5426608" cy="1494698"/>
          </a:xfrm>
          <a:prstGeom prst="roundRect">
            <a:avLst>
              <a:gd name="adj" fmla="val 5453"/>
            </a:avLst>
          </a:prstGeom>
          <a:ln w="50800" cap="sq" cmpd="dbl">
            <a:noFill/>
            <a:miter lim="800000"/>
          </a:ln>
          <a:effectLst/>
        </p:spPr>
      </p:pic>
      <p:sp>
        <p:nvSpPr>
          <p:cNvPr id="24" name="Rounded Rectangle 35">
            <a:extLst>
              <a:ext uri="{FF2B5EF4-FFF2-40B4-BE49-F238E27FC236}">
                <a16:creationId xmlns:a16="http://schemas.microsoft.com/office/drawing/2014/main" id="{A9B5337D-1BB2-4459-9BD6-59184E3832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4408" y="3515716"/>
            <a:ext cx="5433751" cy="2711655"/>
          </a:xfrm>
          <a:prstGeom prst="roundRect">
            <a:avLst>
              <a:gd name="adj" fmla="val 7505"/>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a:extLst>
              <a:ext uri="{FF2B5EF4-FFF2-40B4-BE49-F238E27FC236}">
                <a16:creationId xmlns:a16="http://schemas.microsoft.com/office/drawing/2014/main" id="{F3B14B2A-A88D-E7B1-73E8-48A4664D4FCB}"/>
              </a:ext>
            </a:extLst>
          </p:cNvPr>
          <p:cNvPicPr>
            <a:picLocks noChangeAspect="1"/>
          </p:cNvPicPr>
          <p:nvPr/>
        </p:nvPicPr>
        <p:blipFill>
          <a:blip r:embed="rId5"/>
          <a:stretch>
            <a:fillRect/>
          </a:stretch>
        </p:blipFill>
        <p:spPr>
          <a:xfrm>
            <a:off x="6113460" y="4226269"/>
            <a:ext cx="5394857" cy="1121555"/>
          </a:xfrm>
          <a:prstGeom prst="roundRect">
            <a:avLst>
              <a:gd name="adj" fmla="val 5453"/>
            </a:avLst>
          </a:prstGeom>
          <a:ln w="50800" cap="sq" cmpd="dbl">
            <a:noFill/>
            <a:miter lim="800000"/>
          </a:ln>
          <a:effectLst/>
        </p:spPr>
      </p:pic>
    </p:spTree>
    <p:extLst>
      <p:ext uri="{BB962C8B-B14F-4D97-AF65-F5344CB8AC3E}">
        <p14:creationId xmlns:p14="http://schemas.microsoft.com/office/powerpoint/2010/main" val="38041864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C04F8797-ED77-4C70-AAEA-0DE48267C2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Freeform: Shape 20">
            <a:extLst>
              <a:ext uri="{FF2B5EF4-FFF2-40B4-BE49-F238E27FC236}">
                <a16:creationId xmlns:a16="http://schemas.microsoft.com/office/drawing/2014/main" id="{CAD06229-FEB7-4CC9-8BE7-1A9457B9C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322895"/>
          </a:xfrm>
          <a:custGeom>
            <a:avLst/>
            <a:gdLst>
              <a:gd name="connsiteX0" fmla="*/ 0 w 12192000"/>
              <a:gd name="connsiteY0" fmla="*/ 0 h 5322895"/>
              <a:gd name="connsiteX1" fmla="*/ 12192000 w 12192000"/>
              <a:gd name="connsiteY1" fmla="*/ 0 h 5322895"/>
              <a:gd name="connsiteX2" fmla="*/ 12192000 w 12192000"/>
              <a:gd name="connsiteY2" fmla="*/ 213719 h 5322895"/>
              <a:gd name="connsiteX3" fmla="*/ 12192000 w 12192000"/>
              <a:gd name="connsiteY3" fmla="*/ 471948 h 5322895"/>
              <a:gd name="connsiteX4" fmla="*/ 12192000 w 12192000"/>
              <a:gd name="connsiteY4" fmla="*/ 3571886 h 5322895"/>
              <a:gd name="connsiteX5" fmla="*/ 12192000 w 12192000"/>
              <a:gd name="connsiteY5" fmla="*/ 3753332 h 5322895"/>
              <a:gd name="connsiteX6" fmla="*/ 12192000 w 12192000"/>
              <a:gd name="connsiteY6" fmla="*/ 4806077 h 5322895"/>
              <a:gd name="connsiteX7" fmla="*/ 11957522 w 12192000"/>
              <a:gd name="connsiteY7" fmla="*/ 4849979 h 5322895"/>
              <a:gd name="connsiteX8" fmla="*/ 11679973 w 12192000"/>
              <a:gd name="connsiteY8" fmla="*/ 4899723 h 5322895"/>
              <a:gd name="connsiteX9" fmla="*/ 11401197 w 12192000"/>
              <a:gd name="connsiteY9" fmla="*/ 4948416 h 5322895"/>
              <a:gd name="connsiteX10" fmla="*/ 11121192 w 12192000"/>
              <a:gd name="connsiteY10" fmla="*/ 4990102 h 5322895"/>
              <a:gd name="connsiteX11" fmla="*/ 10842416 w 12192000"/>
              <a:gd name="connsiteY11" fmla="*/ 5032139 h 5322895"/>
              <a:gd name="connsiteX12" fmla="*/ 10562411 w 12192000"/>
              <a:gd name="connsiteY12" fmla="*/ 5071374 h 5322895"/>
              <a:gd name="connsiteX13" fmla="*/ 10286091 w 12192000"/>
              <a:gd name="connsiteY13" fmla="*/ 5105003 h 5322895"/>
              <a:gd name="connsiteX14" fmla="*/ 10006086 w 12192000"/>
              <a:gd name="connsiteY14" fmla="*/ 5136881 h 5322895"/>
              <a:gd name="connsiteX15" fmla="*/ 9727310 w 12192000"/>
              <a:gd name="connsiteY15" fmla="*/ 5165957 h 5322895"/>
              <a:gd name="connsiteX16" fmla="*/ 9453445 w 12192000"/>
              <a:gd name="connsiteY16" fmla="*/ 5191179 h 5322895"/>
              <a:gd name="connsiteX17" fmla="*/ 9175897 w 12192000"/>
              <a:gd name="connsiteY17" fmla="*/ 5216401 h 5322895"/>
              <a:gd name="connsiteX18" fmla="*/ 8902033 w 12192000"/>
              <a:gd name="connsiteY18" fmla="*/ 5237420 h 5322895"/>
              <a:gd name="connsiteX19" fmla="*/ 8628169 w 12192000"/>
              <a:gd name="connsiteY19" fmla="*/ 5253884 h 5322895"/>
              <a:gd name="connsiteX20" fmla="*/ 8355533 w 12192000"/>
              <a:gd name="connsiteY20" fmla="*/ 5271050 h 5322895"/>
              <a:gd name="connsiteX21" fmla="*/ 8085353 w 12192000"/>
              <a:gd name="connsiteY21" fmla="*/ 5285412 h 5322895"/>
              <a:gd name="connsiteX22" fmla="*/ 7817629 w 12192000"/>
              <a:gd name="connsiteY22" fmla="*/ 5295571 h 5322895"/>
              <a:gd name="connsiteX23" fmla="*/ 7549905 w 12192000"/>
              <a:gd name="connsiteY23" fmla="*/ 5304329 h 5322895"/>
              <a:gd name="connsiteX24" fmla="*/ 7284638 w 12192000"/>
              <a:gd name="connsiteY24" fmla="*/ 5312736 h 5322895"/>
              <a:gd name="connsiteX25" fmla="*/ 7023055 w 12192000"/>
              <a:gd name="connsiteY25" fmla="*/ 5316590 h 5322895"/>
              <a:gd name="connsiteX26" fmla="*/ 6761472 w 12192000"/>
              <a:gd name="connsiteY26" fmla="*/ 5320793 h 5322895"/>
              <a:gd name="connsiteX27" fmla="*/ 6503573 w 12192000"/>
              <a:gd name="connsiteY27" fmla="*/ 5322895 h 5322895"/>
              <a:gd name="connsiteX28" fmla="*/ 6248130 w 12192000"/>
              <a:gd name="connsiteY28" fmla="*/ 5320793 h 5322895"/>
              <a:gd name="connsiteX29" fmla="*/ 5995144 w 12192000"/>
              <a:gd name="connsiteY29" fmla="*/ 5320793 h 5322895"/>
              <a:gd name="connsiteX30" fmla="*/ 5744613 w 12192000"/>
              <a:gd name="connsiteY30" fmla="*/ 5316590 h 5322895"/>
              <a:gd name="connsiteX31" fmla="*/ 5498995 w 12192000"/>
              <a:gd name="connsiteY31" fmla="*/ 5310284 h 5322895"/>
              <a:gd name="connsiteX32" fmla="*/ 5255834 w 12192000"/>
              <a:gd name="connsiteY32" fmla="*/ 5304329 h 5322895"/>
              <a:gd name="connsiteX33" fmla="*/ 5017584 w 12192000"/>
              <a:gd name="connsiteY33" fmla="*/ 5297673 h 5322895"/>
              <a:gd name="connsiteX34" fmla="*/ 4780562 w 12192000"/>
              <a:gd name="connsiteY34" fmla="*/ 5287514 h 5322895"/>
              <a:gd name="connsiteX35" fmla="*/ 4547227 w 12192000"/>
              <a:gd name="connsiteY35" fmla="*/ 5276654 h 5322895"/>
              <a:gd name="connsiteX36" fmla="*/ 4318800 w 12192000"/>
              <a:gd name="connsiteY36" fmla="*/ 5266846 h 5322895"/>
              <a:gd name="connsiteX37" fmla="*/ 3873004 w 12192000"/>
              <a:gd name="connsiteY37" fmla="*/ 5239171 h 5322895"/>
              <a:gd name="connsiteX38" fmla="*/ 3445628 w 12192000"/>
              <a:gd name="connsiteY38" fmla="*/ 5209746 h 5322895"/>
              <a:gd name="connsiteX39" fmla="*/ 3035446 w 12192000"/>
              <a:gd name="connsiteY39" fmla="*/ 5178918 h 5322895"/>
              <a:gd name="connsiteX40" fmla="*/ 2647370 w 12192000"/>
              <a:gd name="connsiteY40" fmla="*/ 5144939 h 5322895"/>
              <a:gd name="connsiteX41" fmla="*/ 2276487 w 12192000"/>
              <a:gd name="connsiteY41" fmla="*/ 5109557 h 5322895"/>
              <a:gd name="connsiteX42" fmla="*/ 1932621 w 12192000"/>
              <a:gd name="connsiteY42" fmla="*/ 5071374 h 5322895"/>
              <a:gd name="connsiteX43" fmla="*/ 1609634 w 12192000"/>
              <a:gd name="connsiteY43" fmla="*/ 5033891 h 5322895"/>
              <a:gd name="connsiteX44" fmla="*/ 1312435 w 12192000"/>
              <a:gd name="connsiteY44" fmla="*/ 4996408 h 5322895"/>
              <a:gd name="connsiteX45" fmla="*/ 1039799 w 12192000"/>
              <a:gd name="connsiteY45" fmla="*/ 4961027 h 5322895"/>
              <a:gd name="connsiteX46" fmla="*/ 797865 w 12192000"/>
              <a:gd name="connsiteY46" fmla="*/ 4927397 h 5322895"/>
              <a:gd name="connsiteX47" fmla="*/ 579265 w 12192000"/>
              <a:gd name="connsiteY47" fmla="*/ 4895519 h 5322895"/>
              <a:gd name="connsiteX48" fmla="*/ 395052 w 12192000"/>
              <a:gd name="connsiteY48" fmla="*/ 4868896 h 5322895"/>
              <a:gd name="connsiteX49" fmla="*/ 240312 w 12192000"/>
              <a:gd name="connsiteY49" fmla="*/ 4843673 h 5322895"/>
              <a:gd name="connsiteX50" fmla="*/ 27853 w 12192000"/>
              <a:gd name="connsiteY50" fmla="*/ 4807592 h 5322895"/>
              <a:gd name="connsiteX51" fmla="*/ 0 w 12192000"/>
              <a:gd name="connsiteY51" fmla="*/ 4802879 h 5322895"/>
              <a:gd name="connsiteX52" fmla="*/ 0 w 12192000"/>
              <a:gd name="connsiteY52" fmla="*/ 3753332 h 5322895"/>
              <a:gd name="connsiteX53" fmla="*/ 0 w 12192000"/>
              <a:gd name="connsiteY53" fmla="*/ 3571886 h 5322895"/>
              <a:gd name="connsiteX54" fmla="*/ 0 w 12192000"/>
              <a:gd name="connsiteY54" fmla="*/ 471948 h 5322895"/>
              <a:gd name="connsiteX55" fmla="*/ 0 w 12192000"/>
              <a:gd name="connsiteY55" fmla="*/ 213719 h 532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5322895">
                <a:moveTo>
                  <a:pt x="0" y="0"/>
                </a:moveTo>
                <a:lnTo>
                  <a:pt x="12192000" y="0"/>
                </a:lnTo>
                <a:lnTo>
                  <a:pt x="12192000" y="213719"/>
                </a:lnTo>
                <a:lnTo>
                  <a:pt x="12192000" y="471948"/>
                </a:lnTo>
                <a:lnTo>
                  <a:pt x="12192000" y="3571886"/>
                </a:lnTo>
                <a:lnTo>
                  <a:pt x="12192000" y="3753332"/>
                </a:lnTo>
                <a:lnTo>
                  <a:pt x="12192000" y="4806077"/>
                </a:lnTo>
                <a:lnTo>
                  <a:pt x="11957522" y="4849979"/>
                </a:lnTo>
                <a:lnTo>
                  <a:pt x="11679973" y="4899723"/>
                </a:lnTo>
                <a:lnTo>
                  <a:pt x="11401197" y="4948416"/>
                </a:lnTo>
                <a:lnTo>
                  <a:pt x="11121192" y="4990102"/>
                </a:lnTo>
                <a:lnTo>
                  <a:pt x="10842416" y="5032139"/>
                </a:lnTo>
                <a:lnTo>
                  <a:pt x="10562411" y="5071374"/>
                </a:lnTo>
                <a:lnTo>
                  <a:pt x="10286091" y="5105003"/>
                </a:lnTo>
                <a:lnTo>
                  <a:pt x="10006086" y="5136881"/>
                </a:lnTo>
                <a:lnTo>
                  <a:pt x="9727310" y="5165957"/>
                </a:lnTo>
                <a:lnTo>
                  <a:pt x="9453445" y="5191179"/>
                </a:lnTo>
                <a:lnTo>
                  <a:pt x="9175897" y="5216401"/>
                </a:lnTo>
                <a:lnTo>
                  <a:pt x="8902033" y="5237420"/>
                </a:lnTo>
                <a:lnTo>
                  <a:pt x="8628169" y="5253884"/>
                </a:lnTo>
                <a:lnTo>
                  <a:pt x="8355533" y="5271050"/>
                </a:lnTo>
                <a:lnTo>
                  <a:pt x="8085353" y="5285412"/>
                </a:lnTo>
                <a:lnTo>
                  <a:pt x="7817629" y="5295571"/>
                </a:lnTo>
                <a:lnTo>
                  <a:pt x="7549905" y="5304329"/>
                </a:lnTo>
                <a:lnTo>
                  <a:pt x="7284638" y="5312736"/>
                </a:lnTo>
                <a:lnTo>
                  <a:pt x="7023055" y="5316590"/>
                </a:lnTo>
                <a:lnTo>
                  <a:pt x="6761472" y="5320793"/>
                </a:lnTo>
                <a:lnTo>
                  <a:pt x="6503573" y="5322895"/>
                </a:lnTo>
                <a:lnTo>
                  <a:pt x="6248130" y="5320793"/>
                </a:lnTo>
                <a:lnTo>
                  <a:pt x="5995144" y="5320793"/>
                </a:lnTo>
                <a:lnTo>
                  <a:pt x="5744613" y="5316590"/>
                </a:lnTo>
                <a:lnTo>
                  <a:pt x="5498995" y="5310284"/>
                </a:lnTo>
                <a:lnTo>
                  <a:pt x="5255834" y="5304329"/>
                </a:lnTo>
                <a:lnTo>
                  <a:pt x="5017584" y="5297673"/>
                </a:lnTo>
                <a:lnTo>
                  <a:pt x="4780562" y="5287514"/>
                </a:lnTo>
                <a:lnTo>
                  <a:pt x="4547227" y="5276654"/>
                </a:lnTo>
                <a:lnTo>
                  <a:pt x="4318800" y="5266846"/>
                </a:lnTo>
                <a:lnTo>
                  <a:pt x="3873004" y="5239171"/>
                </a:lnTo>
                <a:lnTo>
                  <a:pt x="3445628" y="5209746"/>
                </a:lnTo>
                <a:lnTo>
                  <a:pt x="3035446" y="5178918"/>
                </a:lnTo>
                <a:lnTo>
                  <a:pt x="2647370" y="5144939"/>
                </a:lnTo>
                <a:lnTo>
                  <a:pt x="2276487" y="5109557"/>
                </a:lnTo>
                <a:lnTo>
                  <a:pt x="1932621" y="5071374"/>
                </a:lnTo>
                <a:lnTo>
                  <a:pt x="1609634" y="5033891"/>
                </a:lnTo>
                <a:lnTo>
                  <a:pt x="1312435" y="4996408"/>
                </a:lnTo>
                <a:lnTo>
                  <a:pt x="1039799" y="4961027"/>
                </a:lnTo>
                <a:lnTo>
                  <a:pt x="797865" y="4927397"/>
                </a:lnTo>
                <a:lnTo>
                  <a:pt x="579265" y="4895519"/>
                </a:lnTo>
                <a:lnTo>
                  <a:pt x="395052" y="4868896"/>
                </a:lnTo>
                <a:lnTo>
                  <a:pt x="240312" y="4843673"/>
                </a:lnTo>
                <a:lnTo>
                  <a:pt x="27853" y="4807592"/>
                </a:lnTo>
                <a:lnTo>
                  <a:pt x="0" y="4802879"/>
                </a:lnTo>
                <a:lnTo>
                  <a:pt x="0" y="3753332"/>
                </a:lnTo>
                <a:lnTo>
                  <a:pt x="0" y="3571886"/>
                </a:lnTo>
                <a:lnTo>
                  <a:pt x="0" y="471948"/>
                </a:lnTo>
                <a:lnTo>
                  <a:pt x="0" y="213719"/>
                </a:lnTo>
                <a:close/>
              </a:path>
            </a:pathLst>
          </a:custGeom>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23" name="Picture 22">
            <a:extLst>
              <a:ext uri="{FF2B5EF4-FFF2-40B4-BE49-F238E27FC236}">
                <a16:creationId xmlns:a16="http://schemas.microsoft.com/office/drawing/2014/main" id="{42B44E02-2041-49BE-AF61-F91454DC3A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60549" r="62095"/>
          <a:stretch/>
        </p:blipFill>
        <p:spPr>
          <a:xfrm flipH="1">
            <a:off x="8948814" y="3265714"/>
            <a:ext cx="3243185" cy="1898718"/>
          </a:xfrm>
          <a:custGeom>
            <a:avLst/>
            <a:gdLst>
              <a:gd name="connsiteX0" fmla="*/ 220380 w 3243185"/>
              <a:gd name="connsiteY0" fmla="*/ 404386 h 1898718"/>
              <a:gd name="connsiteX1" fmla="*/ 278149 w 3243185"/>
              <a:gd name="connsiteY1" fmla="*/ 410805 h 1898718"/>
              <a:gd name="connsiteX2" fmla="*/ 297405 w 3243185"/>
              <a:gd name="connsiteY2" fmla="*/ 423642 h 1898718"/>
              <a:gd name="connsiteX3" fmla="*/ 316662 w 3243185"/>
              <a:gd name="connsiteY3" fmla="*/ 430061 h 1898718"/>
              <a:gd name="connsiteX4" fmla="*/ 355175 w 3243185"/>
              <a:gd name="connsiteY4" fmla="*/ 455737 h 1898718"/>
              <a:gd name="connsiteX5" fmla="*/ 406525 w 3243185"/>
              <a:gd name="connsiteY5" fmla="*/ 468574 h 1898718"/>
              <a:gd name="connsiteX6" fmla="*/ 425782 w 3243185"/>
              <a:gd name="connsiteY6" fmla="*/ 481412 h 1898718"/>
              <a:gd name="connsiteX7" fmla="*/ 445038 w 3243185"/>
              <a:gd name="connsiteY7" fmla="*/ 487831 h 1898718"/>
              <a:gd name="connsiteX8" fmla="*/ 483551 w 3243185"/>
              <a:gd name="connsiteY8" fmla="*/ 526344 h 1898718"/>
              <a:gd name="connsiteX9" fmla="*/ 483551 w 3243185"/>
              <a:gd name="connsiteY9" fmla="*/ 609788 h 1898718"/>
              <a:gd name="connsiteX10" fmla="*/ 445038 w 3243185"/>
              <a:gd name="connsiteY10" fmla="*/ 635464 h 1898718"/>
              <a:gd name="connsiteX11" fmla="*/ 246055 w 3243185"/>
              <a:gd name="connsiteY11" fmla="*/ 629045 h 1898718"/>
              <a:gd name="connsiteX12" fmla="*/ 233217 w 3243185"/>
              <a:gd name="connsiteY12" fmla="*/ 609788 h 1898718"/>
              <a:gd name="connsiteX13" fmla="*/ 213961 w 3243185"/>
              <a:gd name="connsiteY13" fmla="*/ 603370 h 1898718"/>
              <a:gd name="connsiteX14" fmla="*/ 188285 w 3243185"/>
              <a:gd name="connsiteY14" fmla="*/ 564857 h 1898718"/>
              <a:gd name="connsiteX15" fmla="*/ 175448 w 3243185"/>
              <a:gd name="connsiteY15" fmla="*/ 526344 h 1898718"/>
              <a:gd name="connsiteX16" fmla="*/ 220380 w 3243185"/>
              <a:gd name="connsiteY16" fmla="*/ 404386 h 1898718"/>
              <a:gd name="connsiteX17" fmla="*/ 3243185 w 3243185"/>
              <a:gd name="connsiteY17" fmla="*/ 0 h 1898718"/>
              <a:gd name="connsiteX18" fmla="*/ 2298567 w 3243185"/>
              <a:gd name="connsiteY18" fmla="*/ 0 h 1898718"/>
              <a:gd name="connsiteX19" fmla="*/ 2293659 w 3243185"/>
              <a:gd name="connsiteY19" fmla="*/ 51351 h 1898718"/>
              <a:gd name="connsiteX20" fmla="*/ 2274403 w 3243185"/>
              <a:gd name="connsiteY20" fmla="*/ 83445 h 1898718"/>
              <a:gd name="connsiteX21" fmla="*/ 2248728 w 3243185"/>
              <a:gd name="connsiteY21" fmla="*/ 121958 h 1898718"/>
              <a:gd name="connsiteX22" fmla="*/ 2203796 w 3243185"/>
              <a:gd name="connsiteY22" fmla="*/ 166890 h 1898718"/>
              <a:gd name="connsiteX23" fmla="*/ 2178121 w 3243185"/>
              <a:gd name="connsiteY23" fmla="*/ 173308 h 1898718"/>
              <a:gd name="connsiteX24" fmla="*/ 2126770 w 3243185"/>
              <a:gd name="connsiteY24" fmla="*/ 211821 h 1898718"/>
              <a:gd name="connsiteX25" fmla="*/ 2081838 w 3243185"/>
              <a:gd name="connsiteY25" fmla="*/ 237497 h 1898718"/>
              <a:gd name="connsiteX26" fmla="*/ 2043325 w 3243185"/>
              <a:gd name="connsiteY26" fmla="*/ 250334 h 1898718"/>
              <a:gd name="connsiteX27" fmla="*/ 1972718 w 3243185"/>
              <a:gd name="connsiteY27" fmla="*/ 288847 h 1898718"/>
              <a:gd name="connsiteX28" fmla="*/ 1940624 w 3243185"/>
              <a:gd name="connsiteY28" fmla="*/ 295266 h 1898718"/>
              <a:gd name="connsiteX29" fmla="*/ 1914949 w 3243185"/>
              <a:gd name="connsiteY29" fmla="*/ 308104 h 1898718"/>
              <a:gd name="connsiteX30" fmla="*/ 1895693 w 3243185"/>
              <a:gd name="connsiteY30" fmla="*/ 320941 h 1898718"/>
              <a:gd name="connsiteX31" fmla="*/ 1870017 w 3243185"/>
              <a:gd name="connsiteY31" fmla="*/ 327360 h 1898718"/>
              <a:gd name="connsiteX32" fmla="*/ 1831504 w 3243185"/>
              <a:gd name="connsiteY32" fmla="*/ 340198 h 1898718"/>
              <a:gd name="connsiteX33" fmla="*/ 1780154 w 3243185"/>
              <a:gd name="connsiteY33" fmla="*/ 353035 h 1898718"/>
              <a:gd name="connsiteX34" fmla="*/ 1760897 w 3243185"/>
              <a:gd name="connsiteY34" fmla="*/ 359454 h 1898718"/>
              <a:gd name="connsiteX35" fmla="*/ 1683871 w 3243185"/>
              <a:gd name="connsiteY35" fmla="*/ 397967 h 1898718"/>
              <a:gd name="connsiteX36" fmla="*/ 1632521 w 3243185"/>
              <a:gd name="connsiteY36" fmla="*/ 410805 h 1898718"/>
              <a:gd name="connsiteX37" fmla="*/ 1594008 w 3243185"/>
              <a:gd name="connsiteY37" fmla="*/ 423642 h 1898718"/>
              <a:gd name="connsiteX38" fmla="*/ 1568333 w 3243185"/>
              <a:gd name="connsiteY38" fmla="*/ 430061 h 1898718"/>
              <a:gd name="connsiteX39" fmla="*/ 1542657 w 3243185"/>
              <a:gd name="connsiteY39" fmla="*/ 442899 h 1898718"/>
              <a:gd name="connsiteX40" fmla="*/ 1516982 w 3243185"/>
              <a:gd name="connsiteY40" fmla="*/ 449318 h 1898718"/>
              <a:gd name="connsiteX41" fmla="*/ 1497725 w 3243185"/>
              <a:gd name="connsiteY41" fmla="*/ 455737 h 1898718"/>
              <a:gd name="connsiteX42" fmla="*/ 1452794 w 3243185"/>
              <a:gd name="connsiteY42" fmla="*/ 468574 h 1898718"/>
              <a:gd name="connsiteX43" fmla="*/ 1433537 w 3243185"/>
              <a:gd name="connsiteY43" fmla="*/ 481412 h 1898718"/>
              <a:gd name="connsiteX44" fmla="*/ 1369349 w 3243185"/>
              <a:gd name="connsiteY44" fmla="*/ 494250 h 1898718"/>
              <a:gd name="connsiteX45" fmla="*/ 1324417 w 3243185"/>
              <a:gd name="connsiteY45" fmla="*/ 519925 h 1898718"/>
              <a:gd name="connsiteX46" fmla="*/ 1285904 w 3243185"/>
              <a:gd name="connsiteY46" fmla="*/ 539181 h 1898718"/>
              <a:gd name="connsiteX47" fmla="*/ 1247391 w 3243185"/>
              <a:gd name="connsiteY47" fmla="*/ 545600 h 1898718"/>
              <a:gd name="connsiteX48" fmla="*/ 1176784 w 3243185"/>
              <a:gd name="connsiteY48" fmla="*/ 564857 h 1898718"/>
              <a:gd name="connsiteX49" fmla="*/ 907194 w 3243185"/>
              <a:gd name="connsiteY49" fmla="*/ 577694 h 1898718"/>
              <a:gd name="connsiteX50" fmla="*/ 881518 w 3243185"/>
              <a:gd name="connsiteY50" fmla="*/ 584113 h 1898718"/>
              <a:gd name="connsiteX51" fmla="*/ 656860 w 3243185"/>
              <a:gd name="connsiteY51" fmla="*/ 577694 h 1898718"/>
              <a:gd name="connsiteX52" fmla="*/ 637603 w 3243185"/>
              <a:gd name="connsiteY52" fmla="*/ 558438 h 1898718"/>
              <a:gd name="connsiteX53" fmla="*/ 618347 w 3243185"/>
              <a:gd name="connsiteY53" fmla="*/ 519925 h 1898718"/>
              <a:gd name="connsiteX54" fmla="*/ 599090 w 3243185"/>
              <a:gd name="connsiteY54" fmla="*/ 500668 h 1898718"/>
              <a:gd name="connsiteX55" fmla="*/ 566996 w 3243185"/>
              <a:gd name="connsiteY55" fmla="*/ 474993 h 1898718"/>
              <a:gd name="connsiteX56" fmla="*/ 560577 w 3243185"/>
              <a:gd name="connsiteY56" fmla="*/ 455737 h 1898718"/>
              <a:gd name="connsiteX57" fmla="*/ 522064 w 3243185"/>
              <a:gd name="connsiteY57" fmla="*/ 436480 h 1898718"/>
              <a:gd name="connsiteX58" fmla="*/ 502808 w 3243185"/>
              <a:gd name="connsiteY58" fmla="*/ 423642 h 1898718"/>
              <a:gd name="connsiteX59" fmla="*/ 464295 w 3243185"/>
              <a:gd name="connsiteY59" fmla="*/ 410805 h 1898718"/>
              <a:gd name="connsiteX60" fmla="*/ 445038 w 3243185"/>
              <a:gd name="connsiteY60" fmla="*/ 397967 h 1898718"/>
              <a:gd name="connsiteX61" fmla="*/ 374431 w 3243185"/>
              <a:gd name="connsiteY61" fmla="*/ 391548 h 1898718"/>
              <a:gd name="connsiteX62" fmla="*/ 329500 w 3243185"/>
              <a:gd name="connsiteY62" fmla="*/ 372292 h 1898718"/>
              <a:gd name="connsiteX63" fmla="*/ 310243 w 3243185"/>
              <a:gd name="connsiteY63" fmla="*/ 365873 h 1898718"/>
              <a:gd name="connsiteX64" fmla="*/ 271730 w 3243185"/>
              <a:gd name="connsiteY64" fmla="*/ 340198 h 1898718"/>
              <a:gd name="connsiteX65" fmla="*/ 239636 w 3243185"/>
              <a:gd name="connsiteY65" fmla="*/ 301685 h 1898718"/>
              <a:gd name="connsiteX66" fmla="*/ 201123 w 3243185"/>
              <a:gd name="connsiteY66" fmla="*/ 269591 h 1898718"/>
              <a:gd name="connsiteX67" fmla="*/ 149773 w 3243185"/>
              <a:gd name="connsiteY67" fmla="*/ 224659 h 1898718"/>
              <a:gd name="connsiteX68" fmla="*/ 111260 w 3243185"/>
              <a:gd name="connsiteY68" fmla="*/ 211821 h 1898718"/>
              <a:gd name="connsiteX69" fmla="*/ 92003 w 3243185"/>
              <a:gd name="connsiteY69" fmla="*/ 205402 h 1898718"/>
              <a:gd name="connsiteX70" fmla="*/ 72747 w 3243185"/>
              <a:gd name="connsiteY70" fmla="*/ 192565 h 1898718"/>
              <a:gd name="connsiteX71" fmla="*/ 34234 w 3243185"/>
              <a:gd name="connsiteY71" fmla="*/ 160471 h 1898718"/>
              <a:gd name="connsiteX72" fmla="*/ 8558 w 3243185"/>
              <a:gd name="connsiteY72" fmla="*/ 121958 h 1898718"/>
              <a:gd name="connsiteX73" fmla="*/ 11877 w 3243185"/>
              <a:gd name="connsiteY73" fmla="*/ 15345 h 1898718"/>
              <a:gd name="connsiteX74" fmla="*/ 16098 w 3243185"/>
              <a:gd name="connsiteY74" fmla="*/ 0 h 1898718"/>
              <a:gd name="connsiteX75" fmla="*/ 0 w 3243185"/>
              <a:gd name="connsiteY75" fmla="*/ 0 h 1898718"/>
              <a:gd name="connsiteX76" fmla="*/ 0 w 3243185"/>
              <a:gd name="connsiteY76" fmla="*/ 1540363 h 1898718"/>
              <a:gd name="connsiteX77" fmla="*/ 234477 w 3243185"/>
              <a:gd name="connsiteY77" fmla="*/ 1584265 h 1898718"/>
              <a:gd name="connsiteX78" fmla="*/ 512026 w 3243185"/>
              <a:gd name="connsiteY78" fmla="*/ 1634009 h 1898718"/>
              <a:gd name="connsiteX79" fmla="*/ 790802 w 3243185"/>
              <a:gd name="connsiteY79" fmla="*/ 1682702 h 1898718"/>
              <a:gd name="connsiteX80" fmla="*/ 1070807 w 3243185"/>
              <a:gd name="connsiteY80" fmla="*/ 1724388 h 1898718"/>
              <a:gd name="connsiteX81" fmla="*/ 1349583 w 3243185"/>
              <a:gd name="connsiteY81" fmla="*/ 1766425 h 1898718"/>
              <a:gd name="connsiteX82" fmla="*/ 1629588 w 3243185"/>
              <a:gd name="connsiteY82" fmla="*/ 1805660 h 1898718"/>
              <a:gd name="connsiteX83" fmla="*/ 1905908 w 3243185"/>
              <a:gd name="connsiteY83" fmla="*/ 1839289 h 1898718"/>
              <a:gd name="connsiteX84" fmla="*/ 2185913 w 3243185"/>
              <a:gd name="connsiteY84" fmla="*/ 1871167 h 1898718"/>
              <a:gd name="connsiteX85" fmla="*/ 2450068 w 3243185"/>
              <a:gd name="connsiteY85" fmla="*/ 1898718 h 1898718"/>
              <a:gd name="connsiteX86" fmla="*/ 3243185 w 3243185"/>
              <a:gd name="connsiteY86" fmla="*/ 1898718 h 1898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243185" h="1898718">
                <a:moveTo>
                  <a:pt x="220380" y="404386"/>
                </a:moveTo>
                <a:cubicBezTo>
                  <a:pt x="239636" y="406526"/>
                  <a:pt x="259352" y="406106"/>
                  <a:pt x="278149" y="410805"/>
                </a:cubicBezTo>
                <a:cubicBezTo>
                  <a:pt x="285633" y="412676"/>
                  <a:pt x="290505" y="420192"/>
                  <a:pt x="297405" y="423642"/>
                </a:cubicBezTo>
                <a:cubicBezTo>
                  <a:pt x="303457" y="426669"/>
                  <a:pt x="310747" y="426775"/>
                  <a:pt x="316662" y="430061"/>
                </a:cubicBezTo>
                <a:cubicBezTo>
                  <a:pt x="330149" y="437554"/>
                  <a:pt x="340537" y="450857"/>
                  <a:pt x="355175" y="455737"/>
                </a:cubicBezTo>
                <a:cubicBezTo>
                  <a:pt x="384781" y="465606"/>
                  <a:pt x="367797" y="460829"/>
                  <a:pt x="406525" y="468574"/>
                </a:cubicBezTo>
                <a:cubicBezTo>
                  <a:pt x="412944" y="472853"/>
                  <a:pt x="418882" y="477962"/>
                  <a:pt x="425782" y="481412"/>
                </a:cubicBezTo>
                <a:cubicBezTo>
                  <a:pt x="431834" y="484438"/>
                  <a:pt x="439698" y="483676"/>
                  <a:pt x="445038" y="487831"/>
                </a:cubicBezTo>
                <a:cubicBezTo>
                  <a:pt x="459369" y="498977"/>
                  <a:pt x="483551" y="526344"/>
                  <a:pt x="483551" y="526344"/>
                </a:cubicBezTo>
                <a:cubicBezTo>
                  <a:pt x="493199" y="555288"/>
                  <a:pt x="501991" y="572910"/>
                  <a:pt x="483551" y="609788"/>
                </a:cubicBezTo>
                <a:cubicBezTo>
                  <a:pt x="476651" y="623588"/>
                  <a:pt x="445038" y="635464"/>
                  <a:pt x="445038" y="635464"/>
                </a:cubicBezTo>
                <a:cubicBezTo>
                  <a:pt x="378711" y="633324"/>
                  <a:pt x="311935" y="637030"/>
                  <a:pt x="246055" y="629045"/>
                </a:cubicBezTo>
                <a:cubicBezTo>
                  <a:pt x="238396" y="628117"/>
                  <a:pt x="239242" y="614607"/>
                  <a:pt x="233217" y="609788"/>
                </a:cubicBezTo>
                <a:cubicBezTo>
                  <a:pt x="227934" y="605562"/>
                  <a:pt x="220380" y="605509"/>
                  <a:pt x="213961" y="603370"/>
                </a:cubicBezTo>
                <a:cubicBezTo>
                  <a:pt x="205402" y="590532"/>
                  <a:pt x="193165" y="579494"/>
                  <a:pt x="188285" y="564857"/>
                </a:cubicBezTo>
                <a:lnTo>
                  <a:pt x="175448" y="526344"/>
                </a:lnTo>
                <a:cubicBezTo>
                  <a:pt x="182293" y="423657"/>
                  <a:pt x="212891" y="424712"/>
                  <a:pt x="220380" y="404386"/>
                </a:cubicBezTo>
                <a:close/>
                <a:moveTo>
                  <a:pt x="3243185" y="0"/>
                </a:moveTo>
                <a:lnTo>
                  <a:pt x="2298567" y="0"/>
                </a:lnTo>
                <a:lnTo>
                  <a:pt x="2293659" y="51351"/>
                </a:lnTo>
                <a:cubicBezTo>
                  <a:pt x="2291895" y="63701"/>
                  <a:pt x="2281101" y="72919"/>
                  <a:pt x="2274403" y="83445"/>
                </a:cubicBezTo>
                <a:cubicBezTo>
                  <a:pt x="2266120" y="96461"/>
                  <a:pt x="2257985" y="109614"/>
                  <a:pt x="2248728" y="121958"/>
                </a:cubicBezTo>
                <a:cubicBezTo>
                  <a:pt x="2233323" y="142498"/>
                  <a:pt x="2227760" y="154908"/>
                  <a:pt x="2203796" y="166890"/>
                </a:cubicBezTo>
                <a:cubicBezTo>
                  <a:pt x="2195906" y="170835"/>
                  <a:pt x="2186679" y="171169"/>
                  <a:pt x="2178121" y="173308"/>
                </a:cubicBezTo>
                <a:cubicBezTo>
                  <a:pt x="2148108" y="203321"/>
                  <a:pt x="2169307" y="185236"/>
                  <a:pt x="2126770" y="211821"/>
                </a:cubicBezTo>
                <a:cubicBezTo>
                  <a:pt x="2106184" y="224688"/>
                  <a:pt x="2106188" y="227757"/>
                  <a:pt x="2081838" y="237497"/>
                </a:cubicBezTo>
                <a:cubicBezTo>
                  <a:pt x="2069275" y="242522"/>
                  <a:pt x="2054585" y="242828"/>
                  <a:pt x="2043325" y="250334"/>
                </a:cubicBezTo>
                <a:cubicBezTo>
                  <a:pt x="2023241" y="263724"/>
                  <a:pt x="1993522" y="284687"/>
                  <a:pt x="1972718" y="288847"/>
                </a:cubicBezTo>
                <a:lnTo>
                  <a:pt x="1940624" y="295266"/>
                </a:lnTo>
                <a:cubicBezTo>
                  <a:pt x="1932066" y="299545"/>
                  <a:pt x="1923257" y="303356"/>
                  <a:pt x="1914949" y="308104"/>
                </a:cubicBezTo>
                <a:cubicBezTo>
                  <a:pt x="1908251" y="311931"/>
                  <a:pt x="1902783" y="317902"/>
                  <a:pt x="1895693" y="320941"/>
                </a:cubicBezTo>
                <a:cubicBezTo>
                  <a:pt x="1887584" y="324416"/>
                  <a:pt x="1878467" y="324825"/>
                  <a:pt x="1870017" y="327360"/>
                </a:cubicBezTo>
                <a:cubicBezTo>
                  <a:pt x="1857056" y="331248"/>
                  <a:pt x="1844633" y="336916"/>
                  <a:pt x="1831504" y="340198"/>
                </a:cubicBezTo>
                <a:cubicBezTo>
                  <a:pt x="1814387" y="344477"/>
                  <a:pt x="1796892" y="347456"/>
                  <a:pt x="1780154" y="353035"/>
                </a:cubicBezTo>
                <a:cubicBezTo>
                  <a:pt x="1773735" y="355175"/>
                  <a:pt x="1766812" y="356168"/>
                  <a:pt x="1760897" y="359454"/>
                </a:cubicBezTo>
                <a:cubicBezTo>
                  <a:pt x="1709553" y="387979"/>
                  <a:pt x="1738400" y="384335"/>
                  <a:pt x="1683871" y="397967"/>
                </a:cubicBezTo>
                <a:cubicBezTo>
                  <a:pt x="1666755" y="402246"/>
                  <a:pt x="1649259" y="405226"/>
                  <a:pt x="1632521" y="410805"/>
                </a:cubicBezTo>
                <a:cubicBezTo>
                  <a:pt x="1619683" y="415084"/>
                  <a:pt x="1607136" y="420361"/>
                  <a:pt x="1594008" y="423642"/>
                </a:cubicBezTo>
                <a:cubicBezTo>
                  <a:pt x="1585449" y="425782"/>
                  <a:pt x="1576593" y="426964"/>
                  <a:pt x="1568333" y="430061"/>
                </a:cubicBezTo>
                <a:cubicBezTo>
                  <a:pt x="1559373" y="433421"/>
                  <a:pt x="1551617" y="439539"/>
                  <a:pt x="1542657" y="442899"/>
                </a:cubicBezTo>
                <a:cubicBezTo>
                  <a:pt x="1534397" y="445997"/>
                  <a:pt x="1525465" y="446895"/>
                  <a:pt x="1516982" y="449318"/>
                </a:cubicBezTo>
                <a:cubicBezTo>
                  <a:pt x="1510476" y="451177"/>
                  <a:pt x="1504231" y="453878"/>
                  <a:pt x="1497725" y="455737"/>
                </a:cubicBezTo>
                <a:cubicBezTo>
                  <a:pt x="1488128" y="458478"/>
                  <a:pt x="1463054" y="463444"/>
                  <a:pt x="1452794" y="468574"/>
                </a:cubicBezTo>
                <a:cubicBezTo>
                  <a:pt x="1445893" y="472024"/>
                  <a:pt x="1440911" y="479143"/>
                  <a:pt x="1433537" y="481412"/>
                </a:cubicBezTo>
                <a:cubicBezTo>
                  <a:pt x="1412682" y="487829"/>
                  <a:pt x="1369349" y="494250"/>
                  <a:pt x="1369349" y="494250"/>
                </a:cubicBezTo>
                <a:cubicBezTo>
                  <a:pt x="1307265" y="540813"/>
                  <a:pt x="1373427" y="495420"/>
                  <a:pt x="1324417" y="519925"/>
                </a:cubicBezTo>
                <a:cubicBezTo>
                  <a:pt x="1296720" y="533774"/>
                  <a:pt x="1314945" y="532728"/>
                  <a:pt x="1285904" y="539181"/>
                </a:cubicBezTo>
                <a:cubicBezTo>
                  <a:pt x="1273199" y="542005"/>
                  <a:pt x="1260096" y="542777"/>
                  <a:pt x="1247391" y="545600"/>
                </a:cubicBezTo>
                <a:cubicBezTo>
                  <a:pt x="1214234" y="552969"/>
                  <a:pt x="1227302" y="562451"/>
                  <a:pt x="1176784" y="564857"/>
                </a:cubicBezTo>
                <a:lnTo>
                  <a:pt x="907194" y="577694"/>
                </a:lnTo>
                <a:cubicBezTo>
                  <a:pt x="898635" y="579834"/>
                  <a:pt x="890340" y="584113"/>
                  <a:pt x="881518" y="584113"/>
                </a:cubicBezTo>
                <a:cubicBezTo>
                  <a:pt x="806601" y="584113"/>
                  <a:pt x="731365" y="585537"/>
                  <a:pt x="656860" y="577694"/>
                </a:cubicBezTo>
                <a:cubicBezTo>
                  <a:pt x="647832" y="576744"/>
                  <a:pt x="643415" y="565411"/>
                  <a:pt x="637603" y="558438"/>
                </a:cubicBezTo>
                <a:cubicBezTo>
                  <a:pt x="587103" y="497837"/>
                  <a:pt x="656946" y="577823"/>
                  <a:pt x="618347" y="519925"/>
                </a:cubicBezTo>
                <a:cubicBezTo>
                  <a:pt x="613311" y="512372"/>
                  <a:pt x="604902" y="507642"/>
                  <a:pt x="599090" y="500668"/>
                </a:cubicBezTo>
                <a:cubicBezTo>
                  <a:pt x="576756" y="473868"/>
                  <a:pt x="598608" y="485530"/>
                  <a:pt x="566996" y="474993"/>
                </a:cubicBezTo>
                <a:cubicBezTo>
                  <a:pt x="564857" y="468574"/>
                  <a:pt x="564804" y="461020"/>
                  <a:pt x="560577" y="455737"/>
                </a:cubicBezTo>
                <a:cubicBezTo>
                  <a:pt x="548314" y="440407"/>
                  <a:pt x="537569" y="444232"/>
                  <a:pt x="522064" y="436480"/>
                </a:cubicBezTo>
                <a:cubicBezTo>
                  <a:pt x="515164" y="433030"/>
                  <a:pt x="509858" y="426775"/>
                  <a:pt x="502808" y="423642"/>
                </a:cubicBezTo>
                <a:cubicBezTo>
                  <a:pt x="490442" y="418147"/>
                  <a:pt x="475555" y="418311"/>
                  <a:pt x="464295" y="410805"/>
                </a:cubicBezTo>
                <a:cubicBezTo>
                  <a:pt x="457876" y="406526"/>
                  <a:pt x="452582" y="399584"/>
                  <a:pt x="445038" y="397967"/>
                </a:cubicBezTo>
                <a:cubicBezTo>
                  <a:pt x="421930" y="393015"/>
                  <a:pt x="397967" y="393688"/>
                  <a:pt x="374431" y="391548"/>
                </a:cubicBezTo>
                <a:cubicBezTo>
                  <a:pt x="320996" y="378189"/>
                  <a:pt x="373828" y="394456"/>
                  <a:pt x="329500" y="372292"/>
                </a:cubicBezTo>
                <a:cubicBezTo>
                  <a:pt x="323448" y="369266"/>
                  <a:pt x="316158" y="369159"/>
                  <a:pt x="310243" y="365873"/>
                </a:cubicBezTo>
                <a:cubicBezTo>
                  <a:pt x="296756" y="358380"/>
                  <a:pt x="271730" y="340198"/>
                  <a:pt x="271730" y="340198"/>
                </a:cubicBezTo>
                <a:cubicBezTo>
                  <a:pt x="259107" y="321264"/>
                  <a:pt x="258170" y="317130"/>
                  <a:pt x="239636" y="301685"/>
                </a:cubicBezTo>
                <a:cubicBezTo>
                  <a:pt x="212096" y="278735"/>
                  <a:pt x="226695" y="300277"/>
                  <a:pt x="201123" y="269591"/>
                </a:cubicBezTo>
                <a:cubicBezTo>
                  <a:pt x="180961" y="245397"/>
                  <a:pt x="192235" y="238813"/>
                  <a:pt x="149773" y="224659"/>
                </a:cubicBezTo>
                <a:lnTo>
                  <a:pt x="111260" y="211821"/>
                </a:lnTo>
                <a:cubicBezTo>
                  <a:pt x="104841" y="209682"/>
                  <a:pt x="97633" y="209156"/>
                  <a:pt x="92003" y="205402"/>
                </a:cubicBezTo>
                <a:cubicBezTo>
                  <a:pt x="85584" y="201123"/>
                  <a:pt x="78673" y="197503"/>
                  <a:pt x="72747" y="192565"/>
                </a:cubicBezTo>
                <a:cubicBezTo>
                  <a:pt x="23324" y="151379"/>
                  <a:pt x="82044" y="192344"/>
                  <a:pt x="34234" y="160471"/>
                </a:cubicBezTo>
                <a:cubicBezTo>
                  <a:pt x="25675" y="147633"/>
                  <a:pt x="7748" y="137365"/>
                  <a:pt x="8558" y="121958"/>
                </a:cubicBezTo>
                <a:cubicBezTo>
                  <a:pt x="10157" y="91584"/>
                  <a:pt x="6161" y="51646"/>
                  <a:pt x="11877" y="15345"/>
                </a:cubicBezTo>
                <a:lnTo>
                  <a:pt x="16098" y="0"/>
                </a:lnTo>
                <a:lnTo>
                  <a:pt x="0" y="0"/>
                </a:lnTo>
                <a:lnTo>
                  <a:pt x="0" y="1540363"/>
                </a:lnTo>
                <a:lnTo>
                  <a:pt x="234477" y="1584265"/>
                </a:lnTo>
                <a:lnTo>
                  <a:pt x="512026" y="1634009"/>
                </a:lnTo>
                <a:lnTo>
                  <a:pt x="790802" y="1682702"/>
                </a:lnTo>
                <a:lnTo>
                  <a:pt x="1070807" y="1724388"/>
                </a:lnTo>
                <a:lnTo>
                  <a:pt x="1349583" y="1766425"/>
                </a:lnTo>
                <a:lnTo>
                  <a:pt x="1629588" y="1805660"/>
                </a:lnTo>
                <a:lnTo>
                  <a:pt x="1905908" y="1839289"/>
                </a:lnTo>
                <a:lnTo>
                  <a:pt x="2185913" y="1871167"/>
                </a:lnTo>
                <a:lnTo>
                  <a:pt x="2450068" y="1898718"/>
                </a:lnTo>
                <a:lnTo>
                  <a:pt x="3243185" y="1898718"/>
                </a:lnTo>
                <a:close/>
              </a:path>
            </a:pathLst>
          </a:custGeom>
        </p:spPr>
      </p:pic>
      <p:pic>
        <p:nvPicPr>
          <p:cNvPr id="25" name="Picture 24">
            <a:extLst>
              <a:ext uri="{FF2B5EF4-FFF2-40B4-BE49-F238E27FC236}">
                <a16:creationId xmlns:a16="http://schemas.microsoft.com/office/drawing/2014/main" id="{08625290-97B7-41E9-9685-D438F86FC9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b="18503"/>
          <a:stretch>
            <a:fillRect/>
          </a:stretch>
        </p:blipFill>
        <p:spPr>
          <a:xfrm>
            <a:off x="0" y="0"/>
            <a:ext cx="11611430" cy="5322895"/>
          </a:xfrm>
          <a:custGeom>
            <a:avLst/>
            <a:gdLst>
              <a:gd name="connsiteX0" fmla="*/ 0 w 11611430"/>
              <a:gd name="connsiteY0" fmla="*/ 0 h 5322895"/>
              <a:gd name="connsiteX1" fmla="*/ 11611430 w 11611430"/>
              <a:gd name="connsiteY1" fmla="*/ 0 h 5322895"/>
              <a:gd name="connsiteX2" fmla="*/ 11611430 w 11611430"/>
              <a:gd name="connsiteY2" fmla="*/ 4911695 h 5322895"/>
              <a:gd name="connsiteX3" fmla="*/ 11401197 w 11611430"/>
              <a:gd name="connsiteY3" fmla="*/ 4948416 h 5322895"/>
              <a:gd name="connsiteX4" fmla="*/ 11121192 w 11611430"/>
              <a:gd name="connsiteY4" fmla="*/ 4990102 h 5322895"/>
              <a:gd name="connsiteX5" fmla="*/ 10842416 w 11611430"/>
              <a:gd name="connsiteY5" fmla="*/ 5032139 h 5322895"/>
              <a:gd name="connsiteX6" fmla="*/ 10562411 w 11611430"/>
              <a:gd name="connsiteY6" fmla="*/ 5071374 h 5322895"/>
              <a:gd name="connsiteX7" fmla="*/ 10286091 w 11611430"/>
              <a:gd name="connsiteY7" fmla="*/ 5105003 h 5322895"/>
              <a:gd name="connsiteX8" fmla="*/ 10006086 w 11611430"/>
              <a:gd name="connsiteY8" fmla="*/ 5136881 h 5322895"/>
              <a:gd name="connsiteX9" fmla="*/ 9727310 w 11611430"/>
              <a:gd name="connsiteY9" fmla="*/ 5165957 h 5322895"/>
              <a:gd name="connsiteX10" fmla="*/ 9453445 w 11611430"/>
              <a:gd name="connsiteY10" fmla="*/ 5191179 h 5322895"/>
              <a:gd name="connsiteX11" fmla="*/ 9175897 w 11611430"/>
              <a:gd name="connsiteY11" fmla="*/ 5216401 h 5322895"/>
              <a:gd name="connsiteX12" fmla="*/ 8902033 w 11611430"/>
              <a:gd name="connsiteY12" fmla="*/ 5237420 h 5322895"/>
              <a:gd name="connsiteX13" fmla="*/ 8628169 w 11611430"/>
              <a:gd name="connsiteY13" fmla="*/ 5253884 h 5322895"/>
              <a:gd name="connsiteX14" fmla="*/ 8355533 w 11611430"/>
              <a:gd name="connsiteY14" fmla="*/ 5271050 h 5322895"/>
              <a:gd name="connsiteX15" fmla="*/ 8085353 w 11611430"/>
              <a:gd name="connsiteY15" fmla="*/ 5285412 h 5322895"/>
              <a:gd name="connsiteX16" fmla="*/ 7817629 w 11611430"/>
              <a:gd name="connsiteY16" fmla="*/ 5295571 h 5322895"/>
              <a:gd name="connsiteX17" fmla="*/ 7549905 w 11611430"/>
              <a:gd name="connsiteY17" fmla="*/ 5304329 h 5322895"/>
              <a:gd name="connsiteX18" fmla="*/ 7284638 w 11611430"/>
              <a:gd name="connsiteY18" fmla="*/ 5312736 h 5322895"/>
              <a:gd name="connsiteX19" fmla="*/ 7023055 w 11611430"/>
              <a:gd name="connsiteY19" fmla="*/ 5316590 h 5322895"/>
              <a:gd name="connsiteX20" fmla="*/ 6761472 w 11611430"/>
              <a:gd name="connsiteY20" fmla="*/ 5320793 h 5322895"/>
              <a:gd name="connsiteX21" fmla="*/ 6503573 w 11611430"/>
              <a:gd name="connsiteY21" fmla="*/ 5322895 h 5322895"/>
              <a:gd name="connsiteX22" fmla="*/ 6248130 w 11611430"/>
              <a:gd name="connsiteY22" fmla="*/ 5320793 h 5322895"/>
              <a:gd name="connsiteX23" fmla="*/ 5995144 w 11611430"/>
              <a:gd name="connsiteY23" fmla="*/ 5320793 h 5322895"/>
              <a:gd name="connsiteX24" fmla="*/ 5744613 w 11611430"/>
              <a:gd name="connsiteY24" fmla="*/ 5316590 h 5322895"/>
              <a:gd name="connsiteX25" fmla="*/ 5498995 w 11611430"/>
              <a:gd name="connsiteY25" fmla="*/ 5310284 h 5322895"/>
              <a:gd name="connsiteX26" fmla="*/ 5255834 w 11611430"/>
              <a:gd name="connsiteY26" fmla="*/ 5304329 h 5322895"/>
              <a:gd name="connsiteX27" fmla="*/ 5017584 w 11611430"/>
              <a:gd name="connsiteY27" fmla="*/ 5297673 h 5322895"/>
              <a:gd name="connsiteX28" fmla="*/ 4785514 w 11611430"/>
              <a:gd name="connsiteY28" fmla="*/ 5287726 h 5322895"/>
              <a:gd name="connsiteX29" fmla="*/ 4601441 w 11611430"/>
              <a:gd name="connsiteY29" fmla="*/ 4972173 h 5322895"/>
              <a:gd name="connsiteX30" fmla="*/ 4514210 w 11611430"/>
              <a:gd name="connsiteY30" fmla="*/ 4830422 h 5322895"/>
              <a:gd name="connsiteX31" fmla="*/ 4416075 w 11611430"/>
              <a:gd name="connsiteY31" fmla="*/ 4732288 h 5322895"/>
              <a:gd name="connsiteX32" fmla="*/ 4274324 w 11611430"/>
              <a:gd name="connsiteY32" fmla="*/ 4557826 h 5322895"/>
              <a:gd name="connsiteX33" fmla="*/ 4241613 w 11611430"/>
              <a:gd name="connsiteY33" fmla="*/ 4525113 h 5322895"/>
              <a:gd name="connsiteX34" fmla="*/ 4208901 w 11611430"/>
              <a:gd name="connsiteY34" fmla="*/ 4481499 h 5322895"/>
              <a:gd name="connsiteX35" fmla="*/ 4154382 w 11611430"/>
              <a:gd name="connsiteY35" fmla="*/ 4437883 h 5322895"/>
              <a:gd name="connsiteX36" fmla="*/ 4110766 w 11611430"/>
              <a:gd name="connsiteY36" fmla="*/ 4416075 h 5322895"/>
              <a:gd name="connsiteX37" fmla="*/ 4078054 w 11611430"/>
              <a:gd name="connsiteY37" fmla="*/ 4394267 h 5322895"/>
              <a:gd name="connsiteX38" fmla="*/ 4034439 w 11611430"/>
              <a:gd name="connsiteY38" fmla="*/ 4361556 h 5322895"/>
              <a:gd name="connsiteX39" fmla="*/ 3958111 w 11611430"/>
              <a:gd name="connsiteY39" fmla="*/ 4339747 h 5322895"/>
              <a:gd name="connsiteX40" fmla="*/ 3892688 w 11611430"/>
              <a:gd name="connsiteY40" fmla="*/ 4328844 h 5322895"/>
              <a:gd name="connsiteX41" fmla="*/ 3718226 w 11611430"/>
              <a:gd name="connsiteY41" fmla="*/ 4307036 h 5322895"/>
              <a:gd name="connsiteX42" fmla="*/ 3641899 w 11611430"/>
              <a:gd name="connsiteY42" fmla="*/ 4274324 h 5322895"/>
              <a:gd name="connsiteX43" fmla="*/ 3620091 w 11611430"/>
              <a:gd name="connsiteY43" fmla="*/ 4252517 h 5322895"/>
              <a:gd name="connsiteX44" fmla="*/ 3565572 w 11611430"/>
              <a:gd name="connsiteY44" fmla="*/ 4230709 h 5322895"/>
              <a:gd name="connsiteX45" fmla="*/ 3500148 w 11611430"/>
              <a:gd name="connsiteY45" fmla="*/ 4208901 h 5322895"/>
              <a:gd name="connsiteX46" fmla="*/ 3478341 w 11611430"/>
              <a:gd name="connsiteY46" fmla="*/ 4176190 h 5322895"/>
              <a:gd name="connsiteX47" fmla="*/ 3543764 w 11611430"/>
              <a:gd name="connsiteY47" fmla="*/ 4132574 h 5322895"/>
              <a:gd name="connsiteX48" fmla="*/ 3445629 w 11611430"/>
              <a:gd name="connsiteY48" fmla="*/ 4121670 h 5322895"/>
              <a:gd name="connsiteX49" fmla="*/ 3391109 w 11611430"/>
              <a:gd name="connsiteY49" fmla="*/ 4132574 h 5322895"/>
              <a:gd name="connsiteX50" fmla="*/ 3303878 w 11611430"/>
              <a:gd name="connsiteY50" fmla="*/ 4154381 h 5322895"/>
              <a:gd name="connsiteX51" fmla="*/ 3260263 w 11611430"/>
              <a:gd name="connsiteY51" fmla="*/ 4165285 h 5322895"/>
              <a:gd name="connsiteX52" fmla="*/ 3194839 w 11611430"/>
              <a:gd name="connsiteY52" fmla="*/ 4187093 h 5322895"/>
              <a:gd name="connsiteX53" fmla="*/ 3162128 w 11611430"/>
              <a:gd name="connsiteY53" fmla="*/ 4197997 h 5322895"/>
              <a:gd name="connsiteX54" fmla="*/ 3053089 w 11611430"/>
              <a:gd name="connsiteY54" fmla="*/ 4230709 h 5322895"/>
              <a:gd name="connsiteX55" fmla="*/ 2987666 w 11611430"/>
              <a:gd name="connsiteY55" fmla="*/ 4252517 h 5322895"/>
              <a:gd name="connsiteX56" fmla="*/ 2954954 w 11611430"/>
              <a:gd name="connsiteY56" fmla="*/ 4263420 h 5322895"/>
              <a:gd name="connsiteX57" fmla="*/ 2867723 w 11611430"/>
              <a:gd name="connsiteY57" fmla="*/ 4285228 h 5322895"/>
              <a:gd name="connsiteX58" fmla="*/ 2802300 w 11611430"/>
              <a:gd name="connsiteY58" fmla="*/ 4307036 h 5322895"/>
              <a:gd name="connsiteX59" fmla="*/ 2780492 w 11611430"/>
              <a:gd name="connsiteY59" fmla="*/ 4328844 h 5322895"/>
              <a:gd name="connsiteX60" fmla="*/ 2715069 w 11611430"/>
              <a:gd name="connsiteY60" fmla="*/ 4350652 h 5322895"/>
              <a:gd name="connsiteX61" fmla="*/ 2682357 w 11611430"/>
              <a:gd name="connsiteY61" fmla="*/ 4361556 h 5322895"/>
              <a:gd name="connsiteX62" fmla="*/ 2649646 w 11611430"/>
              <a:gd name="connsiteY62" fmla="*/ 4372459 h 5322895"/>
              <a:gd name="connsiteX63" fmla="*/ 2616933 w 11611430"/>
              <a:gd name="connsiteY63" fmla="*/ 4383363 h 5322895"/>
              <a:gd name="connsiteX64" fmla="*/ 2595126 w 11611430"/>
              <a:gd name="connsiteY64" fmla="*/ 4405171 h 5322895"/>
              <a:gd name="connsiteX65" fmla="*/ 2529703 w 11611430"/>
              <a:gd name="connsiteY65" fmla="*/ 4437883 h 5322895"/>
              <a:gd name="connsiteX66" fmla="*/ 2486087 w 11611430"/>
              <a:gd name="connsiteY66" fmla="*/ 4481499 h 5322895"/>
              <a:gd name="connsiteX67" fmla="*/ 2453375 w 11611430"/>
              <a:gd name="connsiteY67" fmla="*/ 4514210 h 5322895"/>
              <a:gd name="connsiteX68" fmla="*/ 2420664 w 11611430"/>
              <a:gd name="connsiteY68" fmla="*/ 4536017 h 5322895"/>
              <a:gd name="connsiteX69" fmla="*/ 2398856 w 11611430"/>
              <a:gd name="connsiteY69" fmla="*/ 4568729 h 5322895"/>
              <a:gd name="connsiteX70" fmla="*/ 2377048 w 11611430"/>
              <a:gd name="connsiteY70" fmla="*/ 4590537 h 5322895"/>
              <a:gd name="connsiteX71" fmla="*/ 2366144 w 11611430"/>
              <a:gd name="connsiteY71" fmla="*/ 4623249 h 5322895"/>
              <a:gd name="connsiteX72" fmla="*/ 2344336 w 11611430"/>
              <a:gd name="connsiteY72" fmla="*/ 4666865 h 5322895"/>
              <a:gd name="connsiteX73" fmla="*/ 2322528 w 11611430"/>
              <a:gd name="connsiteY73" fmla="*/ 4732288 h 5322895"/>
              <a:gd name="connsiteX74" fmla="*/ 2300721 w 11611430"/>
              <a:gd name="connsiteY74" fmla="*/ 4764999 h 5322895"/>
              <a:gd name="connsiteX75" fmla="*/ 2268010 w 11611430"/>
              <a:gd name="connsiteY75" fmla="*/ 4852231 h 5322895"/>
              <a:gd name="connsiteX76" fmla="*/ 2235297 w 11611430"/>
              <a:gd name="connsiteY76" fmla="*/ 4993981 h 5322895"/>
              <a:gd name="connsiteX77" fmla="*/ 2230567 w 11611430"/>
              <a:gd name="connsiteY77" fmla="*/ 5079209 h 5322895"/>
              <a:gd name="connsiteX78" fmla="*/ 2229538 w 11611430"/>
              <a:gd name="connsiteY78" fmla="*/ 5104344 h 5322895"/>
              <a:gd name="connsiteX79" fmla="*/ 1932621 w 11611430"/>
              <a:gd name="connsiteY79" fmla="*/ 5071374 h 5322895"/>
              <a:gd name="connsiteX80" fmla="*/ 1609634 w 11611430"/>
              <a:gd name="connsiteY80" fmla="*/ 5033891 h 5322895"/>
              <a:gd name="connsiteX81" fmla="*/ 1312435 w 11611430"/>
              <a:gd name="connsiteY81" fmla="*/ 4996408 h 5322895"/>
              <a:gd name="connsiteX82" fmla="*/ 1039799 w 11611430"/>
              <a:gd name="connsiteY82" fmla="*/ 4961027 h 5322895"/>
              <a:gd name="connsiteX83" fmla="*/ 797865 w 11611430"/>
              <a:gd name="connsiteY83" fmla="*/ 4927397 h 5322895"/>
              <a:gd name="connsiteX84" fmla="*/ 579265 w 11611430"/>
              <a:gd name="connsiteY84" fmla="*/ 4895519 h 5322895"/>
              <a:gd name="connsiteX85" fmla="*/ 395052 w 11611430"/>
              <a:gd name="connsiteY85" fmla="*/ 4868896 h 5322895"/>
              <a:gd name="connsiteX86" fmla="*/ 240312 w 11611430"/>
              <a:gd name="connsiteY86" fmla="*/ 4843673 h 5322895"/>
              <a:gd name="connsiteX87" fmla="*/ 27853 w 11611430"/>
              <a:gd name="connsiteY87" fmla="*/ 4807592 h 5322895"/>
              <a:gd name="connsiteX88" fmla="*/ 0 w 11611430"/>
              <a:gd name="connsiteY88" fmla="*/ 4802879 h 5322895"/>
              <a:gd name="connsiteX89" fmla="*/ 0 w 11611430"/>
              <a:gd name="connsiteY89" fmla="*/ 3753332 h 5322895"/>
              <a:gd name="connsiteX90" fmla="*/ 0 w 11611430"/>
              <a:gd name="connsiteY90" fmla="*/ 3571886 h 5322895"/>
              <a:gd name="connsiteX91" fmla="*/ 0 w 11611430"/>
              <a:gd name="connsiteY91" fmla="*/ 471948 h 5322895"/>
              <a:gd name="connsiteX92" fmla="*/ 0 w 11611430"/>
              <a:gd name="connsiteY92" fmla="*/ 213719 h 532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11611430" h="5322895">
                <a:moveTo>
                  <a:pt x="0" y="0"/>
                </a:moveTo>
                <a:lnTo>
                  <a:pt x="11611430" y="0"/>
                </a:lnTo>
                <a:lnTo>
                  <a:pt x="11611430" y="4911695"/>
                </a:lnTo>
                <a:lnTo>
                  <a:pt x="11401197" y="4948416"/>
                </a:lnTo>
                <a:lnTo>
                  <a:pt x="11121192" y="4990102"/>
                </a:lnTo>
                <a:lnTo>
                  <a:pt x="10842416" y="5032139"/>
                </a:lnTo>
                <a:lnTo>
                  <a:pt x="10562411" y="5071374"/>
                </a:lnTo>
                <a:lnTo>
                  <a:pt x="10286091" y="5105003"/>
                </a:lnTo>
                <a:lnTo>
                  <a:pt x="10006086" y="5136881"/>
                </a:lnTo>
                <a:lnTo>
                  <a:pt x="9727310" y="5165957"/>
                </a:lnTo>
                <a:lnTo>
                  <a:pt x="9453445" y="5191179"/>
                </a:lnTo>
                <a:lnTo>
                  <a:pt x="9175897" y="5216401"/>
                </a:lnTo>
                <a:lnTo>
                  <a:pt x="8902033" y="5237420"/>
                </a:lnTo>
                <a:lnTo>
                  <a:pt x="8628169" y="5253884"/>
                </a:lnTo>
                <a:lnTo>
                  <a:pt x="8355533" y="5271050"/>
                </a:lnTo>
                <a:lnTo>
                  <a:pt x="8085353" y="5285412"/>
                </a:lnTo>
                <a:lnTo>
                  <a:pt x="7817629" y="5295571"/>
                </a:lnTo>
                <a:lnTo>
                  <a:pt x="7549905" y="5304329"/>
                </a:lnTo>
                <a:lnTo>
                  <a:pt x="7284638" y="5312736"/>
                </a:lnTo>
                <a:lnTo>
                  <a:pt x="7023055" y="5316590"/>
                </a:lnTo>
                <a:lnTo>
                  <a:pt x="6761472" y="5320793"/>
                </a:lnTo>
                <a:lnTo>
                  <a:pt x="6503573" y="5322895"/>
                </a:lnTo>
                <a:lnTo>
                  <a:pt x="6248130" y="5320793"/>
                </a:lnTo>
                <a:lnTo>
                  <a:pt x="5995144" y="5320793"/>
                </a:lnTo>
                <a:lnTo>
                  <a:pt x="5744613" y="5316590"/>
                </a:lnTo>
                <a:lnTo>
                  <a:pt x="5498995" y="5310284"/>
                </a:lnTo>
                <a:lnTo>
                  <a:pt x="5255834" y="5304329"/>
                </a:lnTo>
                <a:lnTo>
                  <a:pt x="5017584" y="5297673"/>
                </a:lnTo>
                <a:lnTo>
                  <a:pt x="4785514" y="5287726"/>
                </a:lnTo>
                <a:lnTo>
                  <a:pt x="4601441" y="4972173"/>
                </a:lnTo>
                <a:cubicBezTo>
                  <a:pt x="4573183" y="4924429"/>
                  <a:pt x="4553441" y="4869653"/>
                  <a:pt x="4514210" y="4830422"/>
                </a:cubicBezTo>
                <a:cubicBezTo>
                  <a:pt x="4481500" y="4797711"/>
                  <a:pt x="4446637" y="4767016"/>
                  <a:pt x="4416075" y="4732288"/>
                </a:cubicBezTo>
                <a:cubicBezTo>
                  <a:pt x="4366574" y="4676037"/>
                  <a:pt x="4327307" y="4610810"/>
                  <a:pt x="4274324" y="4557826"/>
                </a:cubicBezTo>
                <a:cubicBezTo>
                  <a:pt x="4263420" y="4546922"/>
                  <a:pt x="4251649" y="4536822"/>
                  <a:pt x="4241613" y="4525113"/>
                </a:cubicBezTo>
                <a:cubicBezTo>
                  <a:pt x="4229786" y="4511315"/>
                  <a:pt x="4220536" y="4495459"/>
                  <a:pt x="4208901" y="4481499"/>
                </a:cubicBezTo>
                <a:cubicBezTo>
                  <a:pt x="4192618" y="4461959"/>
                  <a:pt x="4176792" y="4450689"/>
                  <a:pt x="4154382" y="4437883"/>
                </a:cubicBezTo>
                <a:cubicBezTo>
                  <a:pt x="4140269" y="4429818"/>
                  <a:pt x="4124878" y="4424139"/>
                  <a:pt x="4110766" y="4416075"/>
                </a:cubicBezTo>
                <a:cubicBezTo>
                  <a:pt x="4099388" y="4409573"/>
                  <a:pt x="4088718" y="4401884"/>
                  <a:pt x="4078054" y="4394267"/>
                </a:cubicBezTo>
                <a:cubicBezTo>
                  <a:pt x="4063266" y="4383705"/>
                  <a:pt x="4050217" y="4370572"/>
                  <a:pt x="4034439" y="4361556"/>
                </a:cubicBezTo>
                <a:cubicBezTo>
                  <a:pt x="4023246" y="4355160"/>
                  <a:pt x="3966283" y="4341382"/>
                  <a:pt x="3958111" y="4339747"/>
                </a:cubicBezTo>
                <a:cubicBezTo>
                  <a:pt x="3936432" y="4335411"/>
                  <a:pt x="3914626" y="4331587"/>
                  <a:pt x="3892688" y="4328844"/>
                </a:cubicBezTo>
                <a:cubicBezTo>
                  <a:pt x="3823740" y="4320226"/>
                  <a:pt x="3782100" y="4321230"/>
                  <a:pt x="3718226" y="4307036"/>
                </a:cubicBezTo>
                <a:cubicBezTo>
                  <a:pt x="3696418" y="4302190"/>
                  <a:pt x="3658568" y="4285437"/>
                  <a:pt x="3641899" y="4274324"/>
                </a:cubicBezTo>
                <a:cubicBezTo>
                  <a:pt x="3633345" y="4268622"/>
                  <a:pt x="3629017" y="4257617"/>
                  <a:pt x="3620091" y="4252517"/>
                </a:cubicBezTo>
                <a:cubicBezTo>
                  <a:pt x="3603097" y="4242806"/>
                  <a:pt x="3583967" y="4237398"/>
                  <a:pt x="3565572" y="4230709"/>
                </a:cubicBezTo>
                <a:cubicBezTo>
                  <a:pt x="3543968" y="4222853"/>
                  <a:pt x="3500148" y="4208901"/>
                  <a:pt x="3500148" y="4208901"/>
                </a:cubicBezTo>
                <a:cubicBezTo>
                  <a:pt x="3475771" y="4184523"/>
                  <a:pt x="3478341" y="4197373"/>
                  <a:pt x="3478341" y="4176190"/>
                </a:cubicBezTo>
                <a:lnTo>
                  <a:pt x="3543764" y="4132574"/>
                </a:lnTo>
                <a:cubicBezTo>
                  <a:pt x="3511052" y="4128939"/>
                  <a:pt x="3478542" y="4121670"/>
                  <a:pt x="3445629" y="4121670"/>
                </a:cubicBezTo>
                <a:cubicBezTo>
                  <a:pt x="3427096" y="4121670"/>
                  <a:pt x="3409168" y="4128407"/>
                  <a:pt x="3391109" y="4132574"/>
                </a:cubicBezTo>
                <a:cubicBezTo>
                  <a:pt x="3361904" y="4139313"/>
                  <a:pt x="3332955" y="4147112"/>
                  <a:pt x="3303878" y="4154381"/>
                </a:cubicBezTo>
                <a:cubicBezTo>
                  <a:pt x="3289340" y="4158016"/>
                  <a:pt x="3274480" y="4160547"/>
                  <a:pt x="3260263" y="4165285"/>
                </a:cubicBezTo>
                <a:lnTo>
                  <a:pt x="3194839" y="4187093"/>
                </a:lnTo>
                <a:cubicBezTo>
                  <a:pt x="3183935" y="4190728"/>
                  <a:pt x="3173278" y="4195209"/>
                  <a:pt x="3162128" y="4197997"/>
                </a:cubicBezTo>
                <a:cubicBezTo>
                  <a:pt x="3096214" y="4214476"/>
                  <a:pt x="3132724" y="4204163"/>
                  <a:pt x="3053089" y="4230709"/>
                </a:cubicBezTo>
                <a:lnTo>
                  <a:pt x="2987666" y="4252517"/>
                </a:lnTo>
                <a:cubicBezTo>
                  <a:pt x="2976762" y="4256151"/>
                  <a:pt x="2966105" y="4260632"/>
                  <a:pt x="2954954" y="4263420"/>
                </a:cubicBezTo>
                <a:cubicBezTo>
                  <a:pt x="2925877" y="4270689"/>
                  <a:pt x="2896157" y="4275751"/>
                  <a:pt x="2867723" y="4285228"/>
                </a:cubicBezTo>
                <a:lnTo>
                  <a:pt x="2802300" y="4307036"/>
                </a:lnTo>
                <a:cubicBezTo>
                  <a:pt x="2795031" y="4314305"/>
                  <a:pt x="2789687" y="4324247"/>
                  <a:pt x="2780492" y="4328844"/>
                </a:cubicBezTo>
                <a:cubicBezTo>
                  <a:pt x="2759931" y="4339124"/>
                  <a:pt x="2736876" y="4343382"/>
                  <a:pt x="2715069" y="4350652"/>
                </a:cubicBezTo>
                <a:lnTo>
                  <a:pt x="2682357" y="4361556"/>
                </a:lnTo>
                <a:lnTo>
                  <a:pt x="2649646" y="4372459"/>
                </a:lnTo>
                <a:lnTo>
                  <a:pt x="2616933" y="4383363"/>
                </a:lnTo>
                <a:cubicBezTo>
                  <a:pt x="2609664" y="4390632"/>
                  <a:pt x="2603941" y="4399883"/>
                  <a:pt x="2595126" y="4405171"/>
                </a:cubicBezTo>
                <a:cubicBezTo>
                  <a:pt x="2530624" y="4443872"/>
                  <a:pt x="2594048" y="4382729"/>
                  <a:pt x="2529703" y="4437883"/>
                </a:cubicBezTo>
                <a:cubicBezTo>
                  <a:pt x="2514092" y="4451263"/>
                  <a:pt x="2500625" y="4466960"/>
                  <a:pt x="2486087" y="4481499"/>
                </a:cubicBezTo>
                <a:cubicBezTo>
                  <a:pt x="2475183" y="4492403"/>
                  <a:pt x="2466206" y="4505657"/>
                  <a:pt x="2453375" y="4514210"/>
                </a:cubicBezTo>
                <a:lnTo>
                  <a:pt x="2420664" y="4536017"/>
                </a:lnTo>
                <a:cubicBezTo>
                  <a:pt x="2413395" y="4546922"/>
                  <a:pt x="2407042" y="4558496"/>
                  <a:pt x="2398856" y="4568729"/>
                </a:cubicBezTo>
                <a:cubicBezTo>
                  <a:pt x="2392434" y="4576756"/>
                  <a:pt x="2382337" y="4581722"/>
                  <a:pt x="2377048" y="4590537"/>
                </a:cubicBezTo>
                <a:cubicBezTo>
                  <a:pt x="2371134" y="4600393"/>
                  <a:pt x="2370672" y="4612684"/>
                  <a:pt x="2366144" y="4623249"/>
                </a:cubicBezTo>
                <a:cubicBezTo>
                  <a:pt x="2359741" y="4638189"/>
                  <a:pt x="2350374" y="4651772"/>
                  <a:pt x="2344336" y="4666865"/>
                </a:cubicBezTo>
                <a:cubicBezTo>
                  <a:pt x="2335799" y="4688208"/>
                  <a:pt x="2335280" y="4713161"/>
                  <a:pt x="2322528" y="4732288"/>
                </a:cubicBezTo>
                <a:cubicBezTo>
                  <a:pt x="2315259" y="4743192"/>
                  <a:pt x="2306582" y="4753278"/>
                  <a:pt x="2300721" y="4764999"/>
                </a:cubicBezTo>
                <a:cubicBezTo>
                  <a:pt x="2296862" y="4772717"/>
                  <a:pt x="2272055" y="4834699"/>
                  <a:pt x="2268010" y="4852231"/>
                </a:cubicBezTo>
                <a:cubicBezTo>
                  <a:pt x="2231919" y="5008621"/>
                  <a:pt x="2261653" y="4914917"/>
                  <a:pt x="2235297" y="4993981"/>
                </a:cubicBezTo>
                <a:cubicBezTo>
                  <a:pt x="2233101" y="5029118"/>
                  <a:pt x="2231590" y="5057039"/>
                  <a:pt x="2230567" y="5079209"/>
                </a:cubicBezTo>
                <a:lnTo>
                  <a:pt x="2229538" y="5104344"/>
                </a:lnTo>
                <a:lnTo>
                  <a:pt x="1932621" y="5071374"/>
                </a:lnTo>
                <a:lnTo>
                  <a:pt x="1609634" y="5033891"/>
                </a:lnTo>
                <a:lnTo>
                  <a:pt x="1312435" y="4996408"/>
                </a:lnTo>
                <a:lnTo>
                  <a:pt x="1039799" y="4961027"/>
                </a:lnTo>
                <a:lnTo>
                  <a:pt x="797865" y="4927397"/>
                </a:lnTo>
                <a:lnTo>
                  <a:pt x="579265" y="4895519"/>
                </a:lnTo>
                <a:lnTo>
                  <a:pt x="395052" y="4868896"/>
                </a:lnTo>
                <a:lnTo>
                  <a:pt x="240312" y="4843673"/>
                </a:lnTo>
                <a:lnTo>
                  <a:pt x="27853" y="4807592"/>
                </a:lnTo>
                <a:lnTo>
                  <a:pt x="0" y="4802879"/>
                </a:lnTo>
                <a:lnTo>
                  <a:pt x="0" y="3753332"/>
                </a:lnTo>
                <a:lnTo>
                  <a:pt x="0" y="3571886"/>
                </a:lnTo>
                <a:lnTo>
                  <a:pt x="0" y="471948"/>
                </a:lnTo>
                <a:lnTo>
                  <a:pt x="0" y="213719"/>
                </a:lnTo>
                <a:close/>
              </a:path>
            </a:pathLst>
          </a:custGeom>
        </p:spPr>
      </p:pic>
      <p:sp>
        <p:nvSpPr>
          <p:cNvPr id="2" name="Title 1">
            <a:extLst>
              <a:ext uri="{FF2B5EF4-FFF2-40B4-BE49-F238E27FC236}">
                <a16:creationId xmlns:a16="http://schemas.microsoft.com/office/drawing/2014/main" id="{EB937D78-5E61-07E4-9201-31827B29EC3F}"/>
              </a:ext>
            </a:extLst>
          </p:cNvPr>
          <p:cNvSpPr>
            <a:spLocks noGrp="1"/>
          </p:cNvSpPr>
          <p:nvPr>
            <p:ph type="ctrTitle"/>
          </p:nvPr>
        </p:nvSpPr>
        <p:spPr>
          <a:xfrm>
            <a:off x="1871209" y="792337"/>
            <a:ext cx="8449582" cy="2421464"/>
          </a:xfrm>
        </p:spPr>
        <p:txBody>
          <a:bodyPr>
            <a:normAutofit/>
          </a:bodyPr>
          <a:lstStyle/>
          <a:p>
            <a:pPr algn="ctr"/>
            <a:r>
              <a:rPr lang="en-US" dirty="0">
                <a:cs typeface="Calibri Light"/>
              </a:rPr>
              <a:t>Visualization</a:t>
            </a:r>
            <a:endParaRPr lang="en-US" dirty="0"/>
          </a:p>
        </p:txBody>
      </p:sp>
    </p:spTree>
    <p:extLst>
      <p:ext uri="{BB962C8B-B14F-4D97-AF65-F5344CB8AC3E}">
        <p14:creationId xmlns:p14="http://schemas.microsoft.com/office/powerpoint/2010/main" val="2853002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88F3B-2525-73F9-C02B-F7CAEF0F2140}"/>
              </a:ext>
            </a:extLst>
          </p:cNvPr>
          <p:cNvSpPr>
            <a:spLocks noGrp="1"/>
          </p:cNvSpPr>
          <p:nvPr>
            <p:ph type="title"/>
          </p:nvPr>
        </p:nvSpPr>
        <p:spPr>
          <a:xfrm>
            <a:off x="825909" y="808055"/>
            <a:ext cx="3979205" cy="1453363"/>
          </a:xfrm>
        </p:spPr>
        <p:txBody>
          <a:bodyPr>
            <a:normAutofit/>
          </a:bodyPr>
          <a:lstStyle/>
          <a:p>
            <a:r>
              <a:rPr lang="en-US" dirty="0">
                <a:cs typeface="Calibri Light"/>
              </a:rPr>
              <a:t>Saleprice histogram</a:t>
            </a:r>
            <a:endParaRPr lang="en-US" dirty="0"/>
          </a:p>
        </p:txBody>
      </p:sp>
      <p:sp>
        <p:nvSpPr>
          <p:cNvPr id="3" name="Content Placeholder 2">
            <a:extLst>
              <a:ext uri="{FF2B5EF4-FFF2-40B4-BE49-F238E27FC236}">
                <a16:creationId xmlns:a16="http://schemas.microsoft.com/office/drawing/2014/main" id="{4F869E0C-954A-3954-1755-FE2C52452116}"/>
              </a:ext>
            </a:extLst>
          </p:cNvPr>
          <p:cNvSpPr>
            <a:spLocks noGrp="1"/>
          </p:cNvSpPr>
          <p:nvPr>
            <p:ph idx="1"/>
          </p:nvPr>
        </p:nvSpPr>
        <p:spPr>
          <a:xfrm>
            <a:off x="802178" y="2261420"/>
            <a:ext cx="4002936" cy="3637935"/>
          </a:xfrm>
        </p:spPr>
        <p:txBody>
          <a:bodyPr>
            <a:normAutofit/>
          </a:bodyPr>
          <a:lstStyle/>
          <a:p>
            <a:r>
              <a:rPr lang="en-US" dirty="0">
                <a:ea typeface="+mn-lt"/>
                <a:cs typeface="+mn-lt"/>
              </a:rPr>
              <a:t>We see that the majority of the houses sold are in the range 100-200k.</a:t>
            </a:r>
            <a:endParaRPr lang="en-US" dirty="0"/>
          </a:p>
        </p:txBody>
      </p:sp>
      <p:pic>
        <p:nvPicPr>
          <p:cNvPr id="5" name="Picture 5">
            <a:extLst>
              <a:ext uri="{FF2B5EF4-FFF2-40B4-BE49-F238E27FC236}">
                <a16:creationId xmlns:a16="http://schemas.microsoft.com/office/drawing/2014/main" id="{14A269B9-7A17-7DB7-238F-6A23F22E02F4}"/>
              </a:ext>
            </a:extLst>
          </p:cNvPr>
          <p:cNvPicPr>
            <a:picLocks noChangeAspect="1"/>
          </p:cNvPicPr>
          <p:nvPr/>
        </p:nvPicPr>
        <p:blipFill>
          <a:blip r:embed="rId3"/>
          <a:stretch>
            <a:fillRect/>
          </a:stretch>
        </p:blipFill>
        <p:spPr>
          <a:xfrm>
            <a:off x="5289752" y="1092515"/>
            <a:ext cx="6095593" cy="4510738"/>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660892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53C66-8533-82BE-ACAA-BBF16C4D3B97}"/>
              </a:ext>
            </a:extLst>
          </p:cNvPr>
          <p:cNvSpPr>
            <a:spLocks noGrp="1"/>
          </p:cNvSpPr>
          <p:nvPr>
            <p:ph type="title"/>
          </p:nvPr>
        </p:nvSpPr>
        <p:spPr>
          <a:xfrm>
            <a:off x="825909" y="808055"/>
            <a:ext cx="3979205" cy="1453363"/>
          </a:xfrm>
        </p:spPr>
        <p:txBody>
          <a:bodyPr>
            <a:normAutofit/>
          </a:bodyPr>
          <a:lstStyle/>
          <a:p>
            <a:pPr>
              <a:lnSpc>
                <a:spcPct val="90000"/>
              </a:lnSpc>
            </a:pPr>
            <a:r>
              <a:rPr lang="en-US" sz="3300" err="1">
                <a:ea typeface="+mj-lt"/>
                <a:cs typeface="+mj-lt"/>
              </a:rPr>
              <a:t>MSSubClass</a:t>
            </a:r>
            <a:r>
              <a:rPr lang="en-US" sz="3300">
                <a:ea typeface="+mj-lt"/>
                <a:cs typeface="+mj-lt"/>
              </a:rPr>
              <a:t> vs </a:t>
            </a:r>
            <a:r>
              <a:rPr lang="en-US" sz="3300" err="1">
                <a:ea typeface="+mj-lt"/>
                <a:cs typeface="+mj-lt"/>
              </a:rPr>
              <a:t>Salesprice</a:t>
            </a:r>
            <a:r>
              <a:rPr lang="en-US" sz="3300">
                <a:ea typeface="+mj-lt"/>
                <a:cs typeface="+mj-lt"/>
              </a:rPr>
              <a:t> strip plot</a:t>
            </a:r>
            <a:endParaRPr lang="en-US" sz="3300" err="1"/>
          </a:p>
        </p:txBody>
      </p:sp>
      <p:sp>
        <p:nvSpPr>
          <p:cNvPr id="3" name="Content Placeholder 2">
            <a:extLst>
              <a:ext uri="{FF2B5EF4-FFF2-40B4-BE49-F238E27FC236}">
                <a16:creationId xmlns:a16="http://schemas.microsoft.com/office/drawing/2014/main" id="{68431308-AB4B-9F1B-6D4A-0E1A538F987F}"/>
              </a:ext>
            </a:extLst>
          </p:cNvPr>
          <p:cNvSpPr>
            <a:spLocks noGrp="1"/>
          </p:cNvSpPr>
          <p:nvPr>
            <p:ph idx="1"/>
          </p:nvPr>
        </p:nvSpPr>
        <p:spPr>
          <a:xfrm>
            <a:off x="802178" y="2261420"/>
            <a:ext cx="4002936" cy="3637935"/>
          </a:xfrm>
        </p:spPr>
        <p:txBody>
          <a:bodyPr>
            <a:normAutofit/>
          </a:bodyPr>
          <a:lstStyle/>
          <a:p>
            <a:r>
              <a:rPr lang="en-US" dirty="0">
                <a:ea typeface="+mn-lt"/>
                <a:cs typeface="+mn-lt"/>
              </a:rPr>
              <a:t>We see that majority of the houses sold are class 20 and class 60(1-STORY 1946 &amp; NEWER ALL STYLES and 2-STORY 1946 &amp; NEWER ALL STYLES)</a:t>
            </a:r>
            <a:endParaRPr lang="en-US" dirty="0">
              <a:cs typeface="Calibri" panose="020F0502020204030204"/>
            </a:endParaRPr>
          </a:p>
          <a:p>
            <a:pPr>
              <a:buClr>
                <a:srgbClr val="FFFFFF"/>
              </a:buClr>
            </a:pPr>
            <a:r>
              <a:rPr lang="en-US" dirty="0">
                <a:ea typeface="+mn-lt"/>
                <a:cs typeface="+mn-lt"/>
              </a:rPr>
              <a:t>We also see class 20 and class 60 fetch the highest prices.</a:t>
            </a:r>
            <a:endParaRPr lang="en-US" dirty="0"/>
          </a:p>
          <a:p>
            <a:pPr>
              <a:buClr>
                <a:srgbClr val="FFFFFF"/>
              </a:buClr>
            </a:pPr>
            <a:r>
              <a:rPr lang="en-US" dirty="0">
                <a:ea typeface="+mn-lt"/>
                <a:cs typeface="+mn-lt"/>
              </a:rPr>
              <a:t>class 30 1-STORY 1945 &amp; OLDER are sold the cheapest</a:t>
            </a:r>
            <a:endParaRPr lang="en-US" dirty="0"/>
          </a:p>
          <a:p>
            <a:pPr>
              <a:buClr>
                <a:srgbClr val="FFFFFF"/>
              </a:buClr>
            </a:pPr>
            <a:endParaRPr lang="en-US" dirty="0">
              <a:cs typeface="Calibri"/>
            </a:endParaRPr>
          </a:p>
        </p:txBody>
      </p:sp>
      <p:pic>
        <p:nvPicPr>
          <p:cNvPr id="4" name="Picture 4">
            <a:extLst>
              <a:ext uri="{FF2B5EF4-FFF2-40B4-BE49-F238E27FC236}">
                <a16:creationId xmlns:a16="http://schemas.microsoft.com/office/drawing/2014/main" id="{AC8D2678-8AB7-E597-109B-8E49ED99CF04}"/>
              </a:ext>
            </a:extLst>
          </p:cNvPr>
          <p:cNvPicPr>
            <a:picLocks noChangeAspect="1"/>
          </p:cNvPicPr>
          <p:nvPr/>
        </p:nvPicPr>
        <p:blipFill>
          <a:blip r:embed="rId3"/>
          <a:stretch>
            <a:fillRect/>
          </a:stretch>
        </p:blipFill>
        <p:spPr>
          <a:xfrm>
            <a:off x="5289752" y="1046798"/>
            <a:ext cx="6095593" cy="460217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1491826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FE4C3-A9FF-5CDF-24A2-32C346603028}"/>
              </a:ext>
            </a:extLst>
          </p:cNvPr>
          <p:cNvSpPr>
            <a:spLocks noGrp="1"/>
          </p:cNvSpPr>
          <p:nvPr>
            <p:ph type="title"/>
          </p:nvPr>
        </p:nvSpPr>
        <p:spPr>
          <a:xfrm>
            <a:off x="825909" y="808055"/>
            <a:ext cx="3979205" cy="1453363"/>
          </a:xfrm>
        </p:spPr>
        <p:txBody>
          <a:bodyPr>
            <a:normAutofit/>
          </a:bodyPr>
          <a:lstStyle/>
          <a:p>
            <a:r>
              <a:rPr lang="en-US" dirty="0" err="1">
                <a:ea typeface="+mj-lt"/>
                <a:cs typeface="+mj-lt"/>
              </a:rPr>
              <a:t>MSZoning</a:t>
            </a:r>
            <a:r>
              <a:rPr lang="en-US" dirty="0">
                <a:ea typeface="+mj-lt"/>
                <a:cs typeface="+mj-lt"/>
              </a:rPr>
              <a:t> vs </a:t>
            </a:r>
            <a:r>
              <a:rPr lang="en-US" dirty="0" err="1">
                <a:ea typeface="+mj-lt"/>
                <a:cs typeface="+mj-lt"/>
              </a:rPr>
              <a:t>saleprice</a:t>
            </a:r>
            <a:r>
              <a:rPr lang="en-US" dirty="0">
                <a:ea typeface="+mj-lt"/>
                <a:cs typeface="+mj-lt"/>
              </a:rPr>
              <a:t> </a:t>
            </a:r>
            <a:endParaRPr lang="en-US" dirty="0"/>
          </a:p>
        </p:txBody>
      </p:sp>
      <p:sp>
        <p:nvSpPr>
          <p:cNvPr id="3" name="Content Placeholder 2">
            <a:extLst>
              <a:ext uri="{FF2B5EF4-FFF2-40B4-BE49-F238E27FC236}">
                <a16:creationId xmlns:a16="http://schemas.microsoft.com/office/drawing/2014/main" id="{96E1FD42-762E-C589-B254-FBD5100F9EBD}"/>
              </a:ext>
            </a:extLst>
          </p:cNvPr>
          <p:cNvSpPr>
            <a:spLocks noGrp="1"/>
          </p:cNvSpPr>
          <p:nvPr>
            <p:ph idx="1"/>
          </p:nvPr>
        </p:nvSpPr>
        <p:spPr>
          <a:xfrm>
            <a:off x="802178" y="2261420"/>
            <a:ext cx="4002936" cy="3637935"/>
          </a:xfrm>
        </p:spPr>
        <p:txBody>
          <a:bodyPr>
            <a:normAutofit/>
          </a:bodyPr>
          <a:lstStyle/>
          <a:p>
            <a:r>
              <a:rPr lang="en-US" dirty="0">
                <a:ea typeface="+mn-lt"/>
                <a:cs typeface="+mn-lt"/>
              </a:rPr>
              <a:t>We see that the majority of the houses sold were in Residential Low density area and the least in commercial.</a:t>
            </a:r>
            <a:endParaRPr lang="en-US" dirty="0">
              <a:cs typeface="Calibri" panose="020F0502020204030204"/>
            </a:endParaRPr>
          </a:p>
          <a:p>
            <a:pPr>
              <a:buClr>
                <a:srgbClr val="FFFFFF"/>
              </a:buClr>
            </a:pPr>
            <a:r>
              <a:rPr lang="en-US" dirty="0">
                <a:ea typeface="+mn-lt"/>
                <a:cs typeface="+mn-lt"/>
              </a:rPr>
              <a:t>We also see that the prices for Residential Low Density and Floating Village Residential were on higher end.</a:t>
            </a:r>
            <a:endParaRPr lang="en-US" dirty="0"/>
          </a:p>
          <a:p>
            <a:pPr>
              <a:buClr>
                <a:srgbClr val="FFFFFF"/>
              </a:buClr>
            </a:pPr>
            <a:r>
              <a:rPr lang="en-US" dirty="0">
                <a:ea typeface="+mn-lt"/>
                <a:cs typeface="+mn-lt"/>
              </a:rPr>
              <a:t>Residential Medium Density and Commercial properties look to be on cheaper end.</a:t>
            </a:r>
            <a:endParaRPr lang="en-US" dirty="0"/>
          </a:p>
        </p:txBody>
      </p:sp>
      <p:pic>
        <p:nvPicPr>
          <p:cNvPr id="4" name="Picture 4">
            <a:extLst>
              <a:ext uri="{FF2B5EF4-FFF2-40B4-BE49-F238E27FC236}">
                <a16:creationId xmlns:a16="http://schemas.microsoft.com/office/drawing/2014/main" id="{22E42A60-EEF3-DA83-3522-F6BBD1477CF3}"/>
              </a:ext>
            </a:extLst>
          </p:cNvPr>
          <p:cNvPicPr>
            <a:picLocks noChangeAspect="1"/>
          </p:cNvPicPr>
          <p:nvPr/>
        </p:nvPicPr>
        <p:blipFill>
          <a:blip r:embed="rId3"/>
          <a:stretch>
            <a:fillRect/>
          </a:stretch>
        </p:blipFill>
        <p:spPr>
          <a:xfrm>
            <a:off x="5289752" y="1092515"/>
            <a:ext cx="6095593" cy="4510738"/>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5567602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7A56D-5443-9245-0A1D-EE2C2D6C0218}"/>
              </a:ext>
            </a:extLst>
          </p:cNvPr>
          <p:cNvSpPr>
            <a:spLocks noGrp="1"/>
          </p:cNvSpPr>
          <p:nvPr>
            <p:ph type="title"/>
          </p:nvPr>
        </p:nvSpPr>
        <p:spPr>
          <a:xfrm>
            <a:off x="825909" y="808055"/>
            <a:ext cx="3979205" cy="1453363"/>
          </a:xfrm>
        </p:spPr>
        <p:txBody>
          <a:bodyPr>
            <a:normAutofit/>
          </a:bodyPr>
          <a:lstStyle/>
          <a:p>
            <a:r>
              <a:rPr lang="en-US" dirty="0" err="1">
                <a:ea typeface="+mj-lt"/>
                <a:cs typeface="+mj-lt"/>
              </a:rPr>
              <a:t>LotArea</a:t>
            </a:r>
            <a:r>
              <a:rPr lang="en-US" dirty="0">
                <a:ea typeface="+mj-lt"/>
                <a:cs typeface="+mj-lt"/>
              </a:rPr>
              <a:t> Histogram</a:t>
            </a:r>
            <a:endParaRPr lang="en-US" dirty="0"/>
          </a:p>
        </p:txBody>
      </p:sp>
      <p:sp>
        <p:nvSpPr>
          <p:cNvPr id="3" name="Content Placeholder 2">
            <a:extLst>
              <a:ext uri="{FF2B5EF4-FFF2-40B4-BE49-F238E27FC236}">
                <a16:creationId xmlns:a16="http://schemas.microsoft.com/office/drawing/2014/main" id="{3CFA40B2-AF01-FA43-EA9E-A7CCBFB6FF42}"/>
              </a:ext>
            </a:extLst>
          </p:cNvPr>
          <p:cNvSpPr>
            <a:spLocks noGrp="1"/>
          </p:cNvSpPr>
          <p:nvPr>
            <p:ph idx="1"/>
          </p:nvPr>
        </p:nvSpPr>
        <p:spPr>
          <a:xfrm>
            <a:off x="802178" y="2261420"/>
            <a:ext cx="4002936" cy="3637935"/>
          </a:xfrm>
        </p:spPr>
        <p:txBody>
          <a:bodyPr>
            <a:normAutofit/>
          </a:bodyPr>
          <a:lstStyle/>
          <a:p>
            <a:r>
              <a:rPr lang="en-US" dirty="0">
                <a:ea typeface="+mn-lt"/>
                <a:cs typeface="+mn-lt"/>
              </a:rPr>
              <a:t>We see majority of the properties tend to have a Lot Area between 7k to 13k</a:t>
            </a:r>
            <a:endParaRPr lang="en-US" dirty="0"/>
          </a:p>
        </p:txBody>
      </p:sp>
      <p:pic>
        <p:nvPicPr>
          <p:cNvPr id="4" name="Picture 4">
            <a:extLst>
              <a:ext uri="{FF2B5EF4-FFF2-40B4-BE49-F238E27FC236}">
                <a16:creationId xmlns:a16="http://schemas.microsoft.com/office/drawing/2014/main" id="{94F469C5-30F9-A3C8-46B4-86DE0E632E31}"/>
              </a:ext>
            </a:extLst>
          </p:cNvPr>
          <p:cNvPicPr>
            <a:picLocks noChangeAspect="1"/>
          </p:cNvPicPr>
          <p:nvPr/>
        </p:nvPicPr>
        <p:blipFill>
          <a:blip r:embed="rId3"/>
          <a:stretch>
            <a:fillRect/>
          </a:stretch>
        </p:blipFill>
        <p:spPr>
          <a:xfrm>
            <a:off x="5289752" y="1588232"/>
            <a:ext cx="6095593" cy="351930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7756907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1846A-5299-0BAF-4A50-B97D680EA40A}"/>
              </a:ext>
            </a:extLst>
          </p:cNvPr>
          <p:cNvSpPr>
            <a:spLocks noGrp="1"/>
          </p:cNvSpPr>
          <p:nvPr>
            <p:ph type="title"/>
          </p:nvPr>
        </p:nvSpPr>
        <p:spPr>
          <a:xfrm>
            <a:off x="825909" y="808055"/>
            <a:ext cx="3979205" cy="1453363"/>
          </a:xfrm>
        </p:spPr>
        <p:txBody>
          <a:bodyPr>
            <a:normAutofit/>
          </a:bodyPr>
          <a:lstStyle/>
          <a:p>
            <a:r>
              <a:rPr lang="en-US" sz="2500" err="1">
                <a:ea typeface="+mj-lt"/>
                <a:cs typeface="+mj-lt"/>
              </a:rPr>
              <a:t>LandContour</a:t>
            </a:r>
            <a:r>
              <a:rPr lang="en-US" sz="2500">
                <a:ea typeface="+mj-lt"/>
                <a:cs typeface="+mj-lt"/>
              </a:rPr>
              <a:t> Histogram</a:t>
            </a:r>
            <a:endParaRPr lang="en-US" sz="2500"/>
          </a:p>
        </p:txBody>
      </p:sp>
      <p:sp>
        <p:nvSpPr>
          <p:cNvPr id="3" name="Content Placeholder 2">
            <a:extLst>
              <a:ext uri="{FF2B5EF4-FFF2-40B4-BE49-F238E27FC236}">
                <a16:creationId xmlns:a16="http://schemas.microsoft.com/office/drawing/2014/main" id="{9C8177ED-2C28-BEC2-CA9E-E65686F6D7FD}"/>
              </a:ext>
            </a:extLst>
          </p:cNvPr>
          <p:cNvSpPr>
            <a:spLocks noGrp="1"/>
          </p:cNvSpPr>
          <p:nvPr>
            <p:ph idx="1"/>
          </p:nvPr>
        </p:nvSpPr>
        <p:spPr>
          <a:xfrm>
            <a:off x="802178" y="2261420"/>
            <a:ext cx="4002936" cy="3637935"/>
          </a:xfrm>
        </p:spPr>
        <p:txBody>
          <a:bodyPr>
            <a:normAutofit/>
          </a:bodyPr>
          <a:lstStyle/>
          <a:p>
            <a:r>
              <a:rPr lang="en-US" dirty="0">
                <a:ea typeface="+mn-lt"/>
                <a:cs typeface="+mn-lt"/>
              </a:rPr>
              <a:t>We see the highest number of houses sold were Near Flat/Level contour.</a:t>
            </a:r>
            <a:endParaRPr lang="en-US" dirty="0">
              <a:cs typeface="Calibri" panose="020F0502020204030204"/>
            </a:endParaRPr>
          </a:p>
        </p:txBody>
      </p:sp>
      <p:pic>
        <p:nvPicPr>
          <p:cNvPr id="4" name="Picture 4">
            <a:extLst>
              <a:ext uri="{FF2B5EF4-FFF2-40B4-BE49-F238E27FC236}">
                <a16:creationId xmlns:a16="http://schemas.microsoft.com/office/drawing/2014/main" id="{A5C995F4-1821-7662-DD6C-1DBAD5331082}"/>
              </a:ext>
            </a:extLst>
          </p:cNvPr>
          <p:cNvPicPr>
            <a:picLocks noChangeAspect="1"/>
          </p:cNvPicPr>
          <p:nvPr/>
        </p:nvPicPr>
        <p:blipFill>
          <a:blip r:embed="rId3"/>
          <a:stretch>
            <a:fillRect/>
          </a:stretch>
        </p:blipFill>
        <p:spPr>
          <a:xfrm>
            <a:off x="5289752" y="1168710"/>
            <a:ext cx="6095593" cy="4358349"/>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6196470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2E9D2-FAFB-1E85-B6FC-D64F1E667261}"/>
              </a:ext>
            </a:extLst>
          </p:cNvPr>
          <p:cNvSpPr>
            <a:spLocks noGrp="1"/>
          </p:cNvSpPr>
          <p:nvPr>
            <p:ph type="title"/>
          </p:nvPr>
        </p:nvSpPr>
        <p:spPr>
          <a:xfrm>
            <a:off x="825909" y="808055"/>
            <a:ext cx="3979205" cy="1453363"/>
          </a:xfrm>
        </p:spPr>
        <p:txBody>
          <a:bodyPr>
            <a:normAutofit/>
          </a:bodyPr>
          <a:lstStyle/>
          <a:p>
            <a:pPr>
              <a:lnSpc>
                <a:spcPct val="90000"/>
              </a:lnSpc>
            </a:pPr>
            <a:r>
              <a:rPr lang="en-US" sz="3300" dirty="0" err="1">
                <a:ea typeface="+mj-lt"/>
                <a:cs typeface="+mj-lt"/>
              </a:rPr>
              <a:t>LotConfig</a:t>
            </a:r>
            <a:r>
              <a:rPr lang="en-US" sz="3300" dirty="0">
                <a:ea typeface="+mj-lt"/>
                <a:cs typeface="+mj-lt"/>
              </a:rPr>
              <a:t>, </a:t>
            </a:r>
            <a:r>
              <a:rPr lang="en-US" sz="3300" dirty="0" err="1">
                <a:ea typeface="+mj-lt"/>
                <a:cs typeface="+mj-lt"/>
              </a:rPr>
              <a:t>SalePrice</a:t>
            </a:r>
            <a:r>
              <a:rPr lang="en-US" sz="3300" dirty="0">
                <a:ea typeface="+mj-lt"/>
                <a:cs typeface="+mj-lt"/>
              </a:rPr>
              <a:t> mean bar chart</a:t>
            </a:r>
            <a:endParaRPr lang="en-US" sz="3300" dirty="0"/>
          </a:p>
        </p:txBody>
      </p:sp>
      <p:sp>
        <p:nvSpPr>
          <p:cNvPr id="3" name="Content Placeholder 2">
            <a:extLst>
              <a:ext uri="{FF2B5EF4-FFF2-40B4-BE49-F238E27FC236}">
                <a16:creationId xmlns:a16="http://schemas.microsoft.com/office/drawing/2014/main" id="{3A84EB3E-0213-88EA-C27D-7E312FD5458E}"/>
              </a:ext>
            </a:extLst>
          </p:cNvPr>
          <p:cNvSpPr>
            <a:spLocks noGrp="1"/>
          </p:cNvSpPr>
          <p:nvPr>
            <p:ph idx="1"/>
          </p:nvPr>
        </p:nvSpPr>
        <p:spPr>
          <a:xfrm>
            <a:off x="802178" y="2261420"/>
            <a:ext cx="4002936" cy="3637935"/>
          </a:xfrm>
        </p:spPr>
        <p:txBody>
          <a:bodyPr>
            <a:normAutofit/>
          </a:bodyPr>
          <a:lstStyle/>
          <a:p>
            <a:r>
              <a:rPr lang="en-US" dirty="0">
                <a:ea typeface="+mn-lt"/>
                <a:cs typeface="+mn-lt"/>
              </a:rPr>
              <a:t>We see the prices for Cul d sac, the property at the end of the road has a highest average price, followed by FR3(Frontage on 3 sides of property).</a:t>
            </a:r>
            <a:endParaRPr lang="en-US" dirty="0">
              <a:cs typeface="Calibri" panose="020F0502020204030204"/>
            </a:endParaRPr>
          </a:p>
          <a:p>
            <a:pPr>
              <a:buClr>
                <a:srgbClr val="FFFFFF"/>
              </a:buClr>
            </a:pPr>
            <a:r>
              <a:rPr lang="en-US" dirty="0">
                <a:ea typeface="+mn-lt"/>
                <a:cs typeface="+mn-lt"/>
              </a:rPr>
              <a:t>FR2(Frontage on 2 sides of property) has the least average price.</a:t>
            </a:r>
            <a:endParaRPr lang="en-US" dirty="0"/>
          </a:p>
        </p:txBody>
      </p:sp>
      <p:pic>
        <p:nvPicPr>
          <p:cNvPr id="4" name="Picture 4">
            <a:extLst>
              <a:ext uri="{FF2B5EF4-FFF2-40B4-BE49-F238E27FC236}">
                <a16:creationId xmlns:a16="http://schemas.microsoft.com/office/drawing/2014/main" id="{EEBE1C0B-6991-2712-03CC-4EA350F0F961}"/>
              </a:ext>
            </a:extLst>
          </p:cNvPr>
          <p:cNvPicPr>
            <a:picLocks noChangeAspect="1"/>
          </p:cNvPicPr>
          <p:nvPr/>
        </p:nvPicPr>
        <p:blipFill>
          <a:blip r:embed="rId3"/>
          <a:stretch>
            <a:fillRect/>
          </a:stretch>
        </p:blipFill>
        <p:spPr>
          <a:xfrm>
            <a:off x="5289752" y="1168710"/>
            <a:ext cx="6095593" cy="4358348"/>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7613557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14CF7-1E65-7173-0B63-284D1E89716E}"/>
              </a:ext>
            </a:extLst>
          </p:cNvPr>
          <p:cNvSpPr>
            <a:spLocks noGrp="1"/>
          </p:cNvSpPr>
          <p:nvPr>
            <p:ph type="title"/>
          </p:nvPr>
        </p:nvSpPr>
        <p:spPr>
          <a:xfrm>
            <a:off x="825909" y="808055"/>
            <a:ext cx="3979205" cy="1453363"/>
          </a:xfrm>
        </p:spPr>
        <p:txBody>
          <a:bodyPr>
            <a:normAutofit/>
          </a:bodyPr>
          <a:lstStyle/>
          <a:p>
            <a:pPr>
              <a:lnSpc>
                <a:spcPct val="90000"/>
              </a:lnSpc>
            </a:pPr>
            <a:r>
              <a:rPr lang="en-US" sz="3300">
                <a:ea typeface="+mj-lt"/>
                <a:cs typeface="+mj-lt"/>
              </a:rPr>
              <a:t>Neighborhood, </a:t>
            </a:r>
            <a:r>
              <a:rPr lang="en-US" sz="3300" err="1">
                <a:ea typeface="+mj-lt"/>
                <a:cs typeface="+mj-lt"/>
              </a:rPr>
              <a:t>SalePrice</a:t>
            </a:r>
            <a:r>
              <a:rPr lang="en-US" sz="3300">
                <a:ea typeface="+mj-lt"/>
                <a:cs typeface="+mj-lt"/>
              </a:rPr>
              <a:t> mean bar chart</a:t>
            </a:r>
            <a:endParaRPr lang="en-US" sz="3300"/>
          </a:p>
        </p:txBody>
      </p:sp>
      <p:sp>
        <p:nvSpPr>
          <p:cNvPr id="3" name="Content Placeholder 2">
            <a:extLst>
              <a:ext uri="{FF2B5EF4-FFF2-40B4-BE49-F238E27FC236}">
                <a16:creationId xmlns:a16="http://schemas.microsoft.com/office/drawing/2014/main" id="{4CF20FFA-12D4-DFBE-6433-AE533C412576}"/>
              </a:ext>
            </a:extLst>
          </p:cNvPr>
          <p:cNvSpPr>
            <a:spLocks noGrp="1"/>
          </p:cNvSpPr>
          <p:nvPr>
            <p:ph idx="1"/>
          </p:nvPr>
        </p:nvSpPr>
        <p:spPr>
          <a:xfrm>
            <a:off x="802178" y="2261420"/>
            <a:ext cx="4002936" cy="3637935"/>
          </a:xfrm>
        </p:spPr>
        <p:txBody>
          <a:bodyPr>
            <a:normAutofit/>
          </a:bodyPr>
          <a:lstStyle/>
          <a:p>
            <a:r>
              <a:rPr lang="en-US" dirty="0">
                <a:ea typeface="+mn-lt"/>
                <a:cs typeface="+mn-lt"/>
              </a:rPr>
              <a:t>Northridge followed by Northridge Heights and Stone Brook, have the highest prices.</a:t>
            </a:r>
            <a:endParaRPr lang="en-US" dirty="0">
              <a:cs typeface="Calibri" panose="020F0502020204030204"/>
            </a:endParaRPr>
          </a:p>
          <a:p>
            <a:pPr>
              <a:buClr>
                <a:srgbClr val="FFFFFF"/>
              </a:buClr>
            </a:pPr>
            <a:r>
              <a:rPr lang="en-US" dirty="0">
                <a:ea typeface="+mn-lt"/>
                <a:cs typeface="+mn-lt"/>
              </a:rPr>
              <a:t>Meadow Village and Iowa DOT and Rail Road seem to have the least prices.</a:t>
            </a:r>
            <a:endParaRPr lang="en-US" dirty="0"/>
          </a:p>
        </p:txBody>
      </p:sp>
      <p:pic>
        <p:nvPicPr>
          <p:cNvPr id="4" name="Picture 4">
            <a:extLst>
              <a:ext uri="{FF2B5EF4-FFF2-40B4-BE49-F238E27FC236}">
                <a16:creationId xmlns:a16="http://schemas.microsoft.com/office/drawing/2014/main" id="{55536FFA-47BC-F517-E4A7-C47D44F4DEFB}"/>
              </a:ext>
            </a:extLst>
          </p:cNvPr>
          <p:cNvPicPr>
            <a:picLocks noChangeAspect="1"/>
          </p:cNvPicPr>
          <p:nvPr/>
        </p:nvPicPr>
        <p:blipFill>
          <a:blip r:embed="rId3"/>
          <a:stretch>
            <a:fillRect/>
          </a:stretch>
        </p:blipFill>
        <p:spPr>
          <a:xfrm>
            <a:off x="5289752" y="1168710"/>
            <a:ext cx="6095593" cy="4358348"/>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252012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27" name="Picture 29">
            <a:extLst>
              <a:ext uri="{FF2B5EF4-FFF2-40B4-BE49-F238E27FC236}">
                <a16:creationId xmlns:a16="http://schemas.microsoft.com/office/drawing/2014/main" id="{18BD78ED-75E1-4879-B369-BC61F7C45E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8" name="Rectangle 31">
            <a:extLst>
              <a:ext uri="{FF2B5EF4-FFF2-40B4-BE49-F238E27FC236}">
                <a16:creationId xmlns:a16="http://schemas.microsoft.com/office/drawing/2014/main" id="{C04F8797-ED77-4C70-AAEA-0DE48267C2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Freeform: Shape 33">
            <a:extLst>
              <a:ext uri="{FF2B5EF4-FFF2-40B4-BE49-F238E27FC236}">
                <a16:creationId xmlns:a16="http://schemas.microsoft.com/office/drawing/2014/main" id="{CAD06229-FEB7-4CC9-8BE7-1A9457B9C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322895"/>
          </a:xfrm>
          <a:custGeom>
            <a:avLst/>
            <a:gdLst>
              <a:gd name="connsiteX0" fmla="*/ 0 w 12192000"/>
              <a:gd name="connsiteY0" fmla="*/ 0 h 5322895"/>
              <a:gd name="connsiteX1" fmla="*/ 12192000 w 12192000"/>
              <a:gd name="connsiteY1" fmla="*/ 0 h 5322895"/>
              <a:gd name="connsiteX2" fmla="*/ 12192000 w 12192000"/>
              <a:gd name="connsiteY2" fmla="*/ 213719 h 5322895"/>
              <a:gd name="connsiteX3" fmla="*/ 12192000 w 12192000"/>
              <a:gd name="connsiteY3" fmla="*/ 471948 h 5322895"/>
              <a:gd name="connsiteX4" fmla="*/ 12192000 w 12192000"/>
              <a:gd name="connsiteY4" fmla="*/ 3571886 h 5322895"/>
              <a:gd name="connsiteX5" fmla="*/ 12192000 w 12192000"/>
              <a:gd name="connsiteY5" fmla="*/ 3753332 h 5322895"/>
              <a:gd name="connsiteX6" fmla="*/ 12192000 w 12192000"/>
              <a:gd name="connsiteY6" fmla="*/ 4806077 h 5322895"/>
              <a:gd name="connsiteX7" fmla="*/ 11957522 w 12192000"/>
              <a:gd name="connsiteY7" fmla="*/ 4849979 h 5322895"/>
              <a:gd name="connsiteX8" fmla="*/ 11679973 w 12192000"/>
              <a:gd name="connsiteY8" fmla="*/ 4899723 h 5322895"/>
              <a:gd name="connsiteX9" fmla="*/ 11401197 w 12192000"/>
              <a:gd name="connsiteY9" fmla="*/ 4948416 h 5322895"/>
              <a:gd name="connsiteX10" fmla="*/ 11121192 w 12192000"/>
              <a:gd name="connsiteY10" fmla="*/ 4990102 h 5322895"/>
              <a:gd name="connsiteX11" fmla="*/ 10842416 w 12192000"/>
              <a:gd name="connsiteY11" fmla="*/ 5032139 h 5322895"/>
              <a:gd name="connsiteX12" fmla="*/ 10562411 w 12192000"/>
              <a:gd name="connsiteY12" fmla="*/ 5071374 h 5322895"/>
              <a:gd name="connsiteX13" fmla="*/ 10286091 w 12192000"/>
              <a:gd name="connsiteY13" fmla="*/ 5105003 h 5322895"/>
              <a:gd name="connsiteX14" fmla="*/ 10006086 w 12192000"/>
              <a:gd name="connsiteY14" fmla="*/ 5136881 h 5322895"/>
              <a:gd name="connsiteX15" fmla="*/ 9727310 w 12192000"/>
              <a:gd name="connsiteY15" fmla="*/ 5165957 h 5322895"/>
              <a:gd name="connsiteX16" fmla="*/ 9453445 w 12192000"/>
              <a:gd name="connsiteY16" fmla="*/ 5191179 h 5322895"/>
              <a:gd name="connsiteX17" fmla="*/ 9175897 w 12192000"/>
              <a:gd name="connsiteY17" fmla="*/ 5216401 h 5322895"/>
              <a:gd name="connsiteX18" fmla="*/ 8902033 w 12192000"/>
              <a:gd name="connsiteY18" fmla="*/ 5237420 h 5322895"/>
              <a:gd name="connsiteX19" fmla="*/ 8628169 w 12192000"/>
              <a:gd name="connsiteY19" fmla="*/ 5253884 h 5322895"/>
              <a:gd name="connsiteX20" fmla="*/ 8355533 w 12192000"/>
              <a:gd name="connsiteY20" fmla="*/ 5271050 h 5322895"/>
              <a:gd name="connsiteX21" fmla="*/ 8085353 w 12192000"/>
              <a:gd name="connsiteY21" fmla="*/ 5285412 h 5322895"/>
              <a:gd name="connsiteX22" fmla="*/ 7817629 w 12192000"/>
              <a:gd name="connsiteY22" fmla="*/ 5295571 h 5322895"/>
              <a:gd name="connsiteX23" fmla="*/ 7549905 w 12192000"/>
              <a:gd name="connsiteY23" fmla="*/ 5304329 h 5322895"/>
              <a:gd name="connsiteX24" fmla="*/ 7284638 w 12192000"/>
              <a:gd name="connsiteY24" fmla="*/ 5312736 h 5322895"/>
              <a:gd name="connsiteX25" fmla="*/ 7023055 w 12192000"/>
              <a:gd name="connsiteY25" fmla="*/ 5316590 h 5322895"/>
              <a:gd name="connsiteX26" fmla="*/ 6761472 w 12192000"/>
              <a:gd name="connsiteY26" fmla="*/ 5320793 h 5322895"/>
              <a:gd name="connsiteX27" fmla="*/ 6503573 w 12192000"/>
              <a:gd name="connsiteY27" fmla="*/ 5322895 h 5322895"/>
              <a:gd name="connsiteX28" fmla="*/ 6248130 w 12192000"/>
              <a:gd name="connsiteY28" fmla="*/ 5320793 h 5322895"/>
              <a:gd name="connsiteX29" fmla="*/ 5995144 w 12192000"/>
              <a:gd name="connsiteY29" fmla="*/ 5320793 h 5322895"/>
              <a:gd name="connsiteX30" fmla="*/ 5744613 w 12192000"/>
              <a:gd name="connsiteY30" fmla="*/ 5316590 h 5322895"/>
              <a:gd name="connsiteX31" fmla="*/ 5498995 w 12192000"/>
              <a:gd name="connsiteY31" fmla="*/ 5310284 h 5322895"/>
              <a:gd name="connsiteX32" fmla="*/ 5255834 w 12192000"/>
              <a:gd name="connsiteY32" fmla="*/ 5304329 h 5322895"/>
              <a:gd name="connsiteX33" fmla="*/ 5017584 w 12192000"/>
              <a:gd name="connsiteY33" fmla="*/ 5297673 h 5322895"/>
              <a:gd name="connsiteX34" fmla="*/ 4780562 w 12192000"/>
              <a:gd name="connsiteY34" fmla="*/ 5287514 h 5322895"/>
              <a:gd name="connsiteX35" fmla="*/ 4547227 w 12192000"/>
              <a:gd name="connsiteY35" fmla="*/ 5276654 h 5322895"/>
              <a:gd name="connsiteX36" fmla="*/ 4318800 w 12192000"/>
              <a:gd name="connsiteY36" fmla="*/ 5266846 h 5322895"/>
              <a:gd name="connsiteX37" fmla="*/ 3873004 w 12192000"/>
              <a:gd name="connsiteY37" fmla="*/ 5239171 h 5322895"/>
              <a:gd name="connsiteX38" fmla="*/ 3445628 w 12192000"/>
              <a:gd name="connsiteY38" fmla="*/ 5209746 h 5322895"/>
              <a:gd name="connsiteX39" fmla="*/ 3035446 w 12192000"/>
              <a:gd name="connsiteY39" fmla="*/ 5178918 h 5322895"/>
              <a:gd name="connsiteX40" fmla="*/ 2647370 w 12192000"/>
              <a:gd name="connsiteY40" fmla="*/ 5144939 h 5322895"/>
              <a:gd name="connsiteX41" fmla="*/ 2276487 w 12192000"/>
              <a:gd name="connsiteY41" fmla="*/ 5109557 h 5322895"/>
              <a:gd name="connsiteX42" fmla="*/ 1932621 w 12192000"/>
              <a:gd name="connsiteY42" fmla="*/ 5071374 h 5322895"/>
              <a:gd name="connsiteX43" fmla="*/ 1609634 w 12192000"/>
              <a:gd name="connsiteY43" fmla="*/ 5033891 h 5322895"/>
              <a:gd name="connsiteX44" fmla="*/ 1312435 w 12192000"/>
              <a:gd name="connsiteY44" fmla="*/ 4996408 h 5322895"/>
              <a:gd name="connsiteX45" fmla="*/ 1039799 w 12192000"/>
              <a:gd name="connsiteY45" fmla="*/ 4961027 h 5322895"/>
              <a:gd name="connsiteX46" fmla="*/ 797865 w 12192000"/>
              <a:gd name="connsiteY46" fmla="*/ 4927397 h 5322895"/>
              <a:gd name="connsiteX47" fmla="*/ 579265 w 12192000"/>
              <a:gd name="connsiteY47" fmla="*/ 4895519 h 5322895"/>
              <a:gd name="connsiteX48" fmla="*/ 395052 w 12192000"/>
              <a:gd name="connsiteY48" fmla="*/ 4868896 h 5322895"/>
              <a:gd name="connsiteX49" fmla="*/ 240312 w 12192000"/>
              <a:gd name="connsiteY49" fmla="*/ 4843673 h 5322895"/>
              <a:gd name="connsiteX50" fmla="*/ 27853 w 12192000"/>
              <a:gd name="connsiteY50" fmla="*/ 4807592 h 5322895"/>
              <a:gd name="connsiteX51" fmla="*/ 0 w 12192000"/>
              <a:gd name="connsiteY51" fmla="*/ 4802879 h 5322895"/>
              <a:gd name="connsiteX52" fmla="*/ 0 w 12192000"/>
              <a:gd name="connsiteY52" fmla="*/ 3753332 h 5322895"/>
              <a:gd name="connsiteX53" fmla="*/ 0 w 12192000"/>
              <a:gd name="connsiteY53" fmla="*/ 3571886 h 5322895"/>
              <a:gd name="connsiteX54" fmla="*/ 0 w 12192000"/>
              <a:gd name="connsiteY54" fmla="*/ 471948 h 5322895"/>
              <a:gd name="connsiteX55" fmla="*/ 0 w 12192000"/>
              <a:gd name="connsiteY55" fmla="*/ 213719 h 532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5322895">
                <a:moveTo>
                  <a:pt x="0" y="0"/>
                </a:moveTo>
                <a:lnTo>
                  <a:pt x="12192000" y="0"/>
                </a:lnTo>
                <a:lnTo>
                  <a:pt x="12192000" y="213719"/>
                </a:lnTo>
                <a:lnTo>
                  <a:pt x="12192000" y="471948"/>
                </a:lnTo>
                <a:lnTo>
                  <a:pt x="12192000" y="3571886"/>
                </a:lnTo>
                <a:lnTo>
                  <a:pt x="12192000" y="3753332"/>
                </a:lnTo>
                <a:lnTo>
                  <a:pt x="12192000" y="4806077"/>
                </a:lnTo>
                <a:lnTo>
                  <a:pt x="11957522" y="4849979"/>
                </a:lnTo>
                <a:lnTo>
                  <a:pt x="11679973" y="4899723"/>
                </a:lnTo>
                <a:lnTo>
                  <a:pt x="11401197" y="4948416"/>
                </a:lnTo>
                <a:lnTo>
                  <a:pt x="11121192" y="4990102"/>
                </a:lnTo>
                <a:lnTo>
                  <a:pt x="10842416" y="5032139"/>
                </a:lnTo>
                <a:lnTo>
                  <a:pt x="10562411" y="5071374"/>
                </a:lnTo>
                <a:lnTo>
                  <a:pt x="10286091" y="5105003"/>
                </a:lnTo>
                <a:lnTo>
                  <a:pt x="10006086" y="5136881"/>
                </a:lnTo>
                <a:lnTo>
                  <a:pt x="9727310" y="5165957"/>
                </a:lnTo>
                <a:lnTo>
                  <a:pt x="9453445" y="5191179"/>
                </a:lnTo>
                <a:lnTo>
                  <a:pt x="9175897" y="5216401"/>
                </a:lnTo>
                <a:lnTo>
                  <a:pt x="8902033" y="5237420"/>
                </a:lnTo>
                <a:lnTo>
                  <a:pt x="8628169" y="5253884"/>
                </a:lnTo>
                <a:lnTo>
                  <a:pt x="8355533" y="5271050"/>
                </a:lnTo>
                <a:lnTo>
                  <a:pt x="8085353" y="5285412"/>
                </a:lnTo>
                <a:lnTo>
                  <a:pt x="7817629" y="5295571"/>
                </a:lnTo>
                <a:lnTo>
                  <a:pt x="7549905" y="5304329"/>
                </a:lnTo>
                <a:lnTo>
                  <a:pt x="7284638" y="5312736"/>
                </a:lnTo>
                <a:lnTo>
                  <a:pt x="7023055" y="5316590"/>
                </a:lnTo>
                <a:lnTo>
                  <a:pt x="6761472" y="5320793"/>
                </a:lnTo>
                <a:lnTo>
                  <a:pt x="6503573" y="5322895"/>
                </a:lnTo>
                <a:lnTo>
                  <a:pt x="6248130" y="5320793"/>
                </a:lnTo>
                <a:lnTo>
                  <a:pt x="5995144" y="5320793"/>
                </a:lnTo>
                <a:lnTo>
                  <a:pt x="5744613" y="5316590"/>
                </a:lnTo>
                <a:lnTo>
                  <a:pt x="5498995" y="5310284"/>
                </a:lnTo>
                <a:lnTo>
                  <a:pt x="5255834" y="5304329"/>
                </a:lnTo>
                <a:lnTo>
                  <a:pt x="5017584" y="5297673"/>
                </a:lnTo>
                <a:lnTo>
                  <a:pt x="4780562" y="5287514"/>
                </a:lnTo>
                <a:lnTo>
                  <a:pt x="4547227" y="5276654"/>
                </a:lnTo>
                <a:lnTo>
                  <a:pt x="4318800" y="5266846"/>
                </a:lnTo>
                <a:lnTo>
                  <a:pt x="3873004" y="5239171"/>
                </a:lnTo>
                <a:lnTo>
                  <a:pt x="3445628" y="5209746"/>
                </a:lnTo>
                <a:lnTo>
                  <a:pt x="3035446" y="5178918"/>
                </a:lnTo>
                <a:lnTo>
                  <a:pt x="2647370" y="5144939"/>
                </a:lnTo>
                <a:lnTo>
                  <a:pt x="2276487" y="5109557"/>
                </a:lnTo>
                <a:lnTo>
                  <a:pt x="1932621" y="5071374"/>
                </a:lnTo>
                <a:lnTo>
                  <a:pt x="1609634" y="5033891"/>
                </a:lnTo>
                <a:lnTo>
                  <a:pt x="1312435" y="4996408"/>
                </a:lnTo>
                <a:lnTo>
                  <a:pt x="1039799" y="4961027"/>
                </a:lnTo>
                <a:lnTo>
                  <a:pt x="797865" y="4927397"/>
                </a:lnTo>
                <a:lnTo>
                  <a:pt x="579265" y="4895519"/>
                </a:lnTo>
                <a:lnTo>
                  <a:pt x="395052" y="4868896"/>
                </a:lnTo>
                <a:lnTo>
                  <a:pt x="240312" y="4843673"/>
                </a:lnTo>
                <a:lnTo>
                  <a:pt x="27853" y="4807592"/>
                </a:lnTo>
                <a:lnTo>
                  <a:pt x="0" y="4802879"/>
                </a:lnTo>
                <a:lnTo>
                  <a:pt x="0" y="3753332"/>
                </a:lnTo>
                <a:lnTo>
                  <a:pt x="0" y="3571886"/>
                </a:lnTo>
                <a:lnTo>
                  <a:pt x="0" y="471948"/>
                </a:lnTo>
                <a:lnTo>
                  <a:pt x="0" y="213719"/>
                </a:lnTo>
                <a:close/>
              </a:path>
            </a:pathLst>
          </a:custGeom>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31" name="Picture 35">
            <a:extLst>
              <a:ext uri="{FF2B5EF4-FFF2-40B4-BE49-F238E27FC236}">
                <a16:creationId xmlns:a16="http://schemas.microsoft.com/office/drawing/2014/main" id="{42B44E02-2041-49BE-AF61-F91454DC3A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60549" r="62095"/>
          <a:stretch/>
        </p:blipFill>
        <p:spPr>
          <a:xfrm flipH="1">
            <a:off x="8948814" y="3265714"/>
            <a:ext cx="3243185" cy="1898718"/>
          </a:xfrm>
          <a:custGeom>
            <a:avLst/>
            <a:gdLst>
              <a:gd name="connsiteX0" fmla="*/ 220380 w 3243185"/>
              <a:gd name="connsiteY0" fmla="*/ 404386 h 1898718"/>
              <a:gd name="connsiteX1" fmla="*/ 278149 w 3243185"/>
              <a:gd name="connsiteY1" fmla="*/ 410805 h 1898718"/>
              <a:gd name="connsiteX2" fmla="*/ 297405 w 3243185"/>
              <a:gd name="connsiteY2" fmla="*/ 423642 h 1898718"/>
              <a:gd name="connsiteX3" fmla="*/ 316662 w 3243185"/>
              <a:gd name="connsiteY3" fmla="*/ 430061 h 1898718"/>
              <a:gd name="connsiteX4" fmla="*/ 355175 w 3243185"/>
              <a:gd name="connsiteY4" fmla="*/ 455737 h 1898718"/>
              <a:gd name="connsiteX5" fmla="*/ 406525 w 3243185"/>
              <a:gd name="connsiteY5" fmla="*/ 468574 h 1898718"/>
              <a:gd name="connsiteX6" fmla="*/ 425782 w 3243185"/>
              <a:gd name="connsiteY6" fmla="*/ 481412 h 1898718"/>
              <a:gd name="connsiteX7" fmla="*/ 445038 w 3243185"/>
              <a:gd name="connsiteY7" fmla="*/ 487831 h 1898718"/>
              <a:gd name="connsiteX8" fmla="*/ 483551 w 3243185"/>
              <a:gd name="connsiteY8" fmla="*/ 526344 h 1898718"/>
              <a:gd name="connsiteX9" fmla="*/ 483551 w 3243185"/>
              <a:gd name="connsiteY9" fmla="*/ 609788 h 1898718"/>
              <a:gd name="connsiteX10" fmla="*/ 445038 w 3243185"/>
              <a:gd name="connsiteY10" fmla="*/ 635464 h 1898718"/>
              <a:gd name="connsiteX11" fmla="*/ 246055 w 3243185"/>
              <a:gd name="connsiteY11" fmla="*/ 629045 h 1898718"/>
              <a:gd name="connsiteX12" fmla="*/ 233217 w 3243185"/>
              <a:gd name="connsiteY12" fmla="*/ 609788 h 1898718"/>
              <a:gd name="connsiteX13" fmla="*/ 213961 w 3243185"/>
              <a:gd name="connsiteY13" fmla="*/ 603370 h 1898718"/>
              <a:gd name="connsiteX14" fmla="*/ 188285 w 3243185"/>
              <a:gd name="connsiteY14" fmla="*/ 564857 h 1898718"/>
              <a:gd name="connsiteX15" fmla="*/ 175448 w 3243185"/>
              <a:gd name="connsiteY15" fmla="*/ 526344 h 1898718"/>
              <a:gd name="connsiteX16" fmla="*/ 220380 w 3243185"/>
              <a:gd name="connsiteY16" fmla="*/ 404386 h 1898718"/>
              <a:gd name="connsiteX17" fmla="*/ 3243185 w 3243185"/>
              <a:gd name="connsiteY17" fmla="*/ 0 h 1898718"/>
              <a:gd name="connsiteX18" fmla="*/ 2298567 w 3243185"/>
              <a:gd name="connsiteY18" fmla="*/ 0 h 1898718"/>
              <a:gd name="connsiteX19" fmla="*/ 2293659 w 3243185"/>
              <a:gd name="connsiteY19" fmla="*/ 51351 h 1898718"/>
              <a:gd name="connsiteX20" fmla="*/ 2274403 w 3243185"/>
              <a:gd name="connsiteY20" fmla="*/ 83445 h 1898718"/>
              <a:gd name="connsiteX21" fmla="*/ 2248728 w 3243185"/>
              <a:gd name="connsiteY21" fmla="*/ 121958 h 1898718"/>
              <a:gd name="connsiteX22" fmla="*/ 2203796 w 3243185"/>
              <a:gd name="connsiteY22" fmla="*/ 166890 h 1898718"/>
              <a:gd name="connsiteX23" fmla="*/ 2178121 w 3243185"/>
              <a:gd name="connsiteY23" fmla="*/ 173308 h 1898718"/>
              <a:gd name="connsiteX24" fmla="*/ 2126770 w 3243185"/>
              <a:gd name="connsiteY24" fmla="*/ 211821 h 1898718"/>
              <a:gd name="connsiteX25" fmla="*/ 2081838 w 3243185"/>
              <a:gd name="connsiteY25" fmla="*/ 237497 h 1898718"/>
              <a:gd name="connsiteX26" fmla="*/ 2043325 w 3243185"/>
              <a:gd name="connsiteY26" fmla="*/ 250334 h 1898718"/>
              <a:gd name="connsiteX27" fmla="*/ 1972718 w 3243185"/>
              <a:gd name="connsiteY27" fmla="*/ 288847 h 1898718"/>
              <a:gd name="connsiteX28" fmla="*/ 1940624 w 3243185"/>
              <a:gd name="connsiteY28" fmla="*/ 295266 h 1898718"/>
              <a:gd name="connsiteX29" fmla="*/ 1914949 w 3243185"/>
              <a:gd name="connsiteY29" fmla="*/ 308104 h 1898718"/>
              <a:gd name="connsiteX30" fmla="*/ 1895693 w 3243185"/>
              <a:gd name="connsiteY30" fmla="*/ 320941 h 1898718"/>
              <a:gd name="connsiteX31" fmla="*/ 1870017 w 3243185"/>
              <a:gd name="connsiteY31" fmla="*/ 327360 h 1898718"/>
              <a:gd name="connsiteX32" fmla="*/ 1831504 w 3243185"/>
              <a:gd name="connsiteY32" fmla="*/ 340198 h 1898718"/>
              <a:gd name="connsiteX33" fmla="*/ 1780154 w 3243185"/>
              <a:gd name="connsiteY33" fmla="*/ 353035 h 1898718"/>
              <a:gd name="connsiteX34" fmla="*/ 1760897 w 3243185"/>
              <a:gd name="connsiteY34" fmla="*/ 359454 h 1898718"/>
              <a:gd name="connsiteX35" fmla="*/ 1683871 w 3243185"/>
              <a:gd name="connsiteY35" fmla="*/ 397967 h 1898718"/>
              <a:gd name="connsiteX36" fmla="*/ 1632521 w 3243185"/>
              <a:gd name="connsiteY36" fmla="*/ 410805 h 1898718"/>
              <a:gd name="connsiteX37" fmla="*/ 1594008 w 3243185"/>
              <a:gd name="connsiteY37" fmla="*/ 423642 h 1898718"/>
              <a:gd name="connsiteX38" fmla="*/ 1568333 w 3243185"/>
              <a:gd name="connsiteY38" fmla="*/ 430061 h 1898718"/>
              <a:gd name="connsiteX39" fmla="*/ 1542657 w 3243185"/>
              <a:gd name="connsiteY39" fmla="*/ 442899 h 1898718"/>
              <a:gd name="connsiteX40" fmla="*/ 1516982 w 3243185"/>
              <a:gd name="connsiteY40" fmla="*/ 449318 h 1898718"/>
              <a:gd name="connsiteX41" fmla="*/ 1497725 w 3243185"/>
              <a:gd name="connsiteY41" fmla="*/ 455737 h 1898718"/>
              <a:gd name="connsiteX42" fmla="*/ 1452794 w 3243185"/>
              <a:gd name="connsiteY42" fmla="*/ 468574 h 1898718"/>
              <a:gd name="connsiteX43" fmla="*/ 1433537 w 3243185"/>
              <a:gd name="connsiteY43" fmla="*/ 481412 h 1898718"/>
              <a:gd name="connsiteX44" fmla="*/ 1369349 w 3243185"/>
              <a:gd name="connsiteY44" fmla="*/ 494250 h 1898718"/>
              <a:gd name="connsiteX45" fmla="*/ 1324417 w 3243185"/>
              <a:gd name="connsiteY45" fmla="*/ 519925 h 1898718"/>
              <a:gd name="connsiteX46" fmla="*/ 1285904 w 3243185"/>
              <a:gd name="connsiteY46" fmla="*/ 539181 h 1898718"/>
              <a:gd name="connsiteX47" fmla="*/ 1247391 w 3243185"/>
              <a:gd name="connsiteY47" fmla="*/ 545600 h 1898718"/>
              <a:gd name="connsiteX48" fmla="*/ 1176784 w 3243185"/>
              <a:gd name="connsiteY48" fmla="*/ 564857 h 1898718"/>
              <a:gd name="connsiteX49" fmla="*/ 907194 w 3243185"/>
              <a:gd name="connsiteY49" fmla="*/ 577694 h 1898718"/>
              <a:gd name="connsiteX50" fmla="*/ 881518 w 3243185"/>
              <a:gd name="connsiteY50" fmla="*/ 584113 h 1898718"/>
              <a:gd name="connsiteX51" fmla="*/ 656860 w 3243185"/>
              <a:gd name="connsiteY51" fmla="*/ 577694 h 1898718"/>
              <a:gd name="connsiteX52" fmla="*/ 637603 w 3243185"/>
              <a:gd name="connsiteY52" fmla="*/ 558438 h 1898718"/>
              <a:gd name="connsiteX53" fmla="*/ 618347 w 3243185"/>
              <a:gd name="connsiteY53" fmla="*/ 519925 h 1898718"/>
              <a:gd name="connsiteX54" fmla="*/ 599090 w 3243185"/>
              <a:gd name="connsiteY54" fmla="*/ 500668 h 1898718"/>
              <a:gd name="connsiteX55" fmla="*/ 566996 w 3243185"/>
              <a:gd name="connsiteY55" fmla="*/ 474993 h 1898718"/>
              <a:gd name="connsiteX56" fmla="*/ 560577 w 3243185"/>
              <a:gd name="connsiteY56" fmla="*/ 455737 h 1898718"/>
              <a:gd name="connsiteX57" fmla="*/ 522064 w 3243185"/>
              <a:gd name="connsiteY57" fmla="*/ 436480 h 1898718"/>
              <a:gd name="connsiteX58" fmla="*/ 502808 w 3243185"/>
              <a:gd name="connsiteY58" fmla="*/ 423642 h 1898718"/>
              <a:gd name="connsiteX59" fmla="*/ 464295 w 3243185"/>
              <a:gd name="connsiteY59" fmla="*/ 410805 h 1898718"/>
              <a:gd name="connsiteX60" fmla="*/ 445038 w 3243185"/>
              <a:gd name="connsiteY60" fmla="*/ 397967 h 1898718"/>
              <a:gd name="connsiteX61" fmla="*/ 374431 w 3243185"/>
              <a:gd name="connsiteY61" fmla="*/ 391548 h 1898718"/>
              <a:gd name="connsiteX62" fmla="*/ 329500 w 3243185"/>
              <a:gd name="connsiteY62" fmla="*/ 372292 h 1898718"/>
              <a:gd name="connsiteX63" fmla="*/ 310243 w 3243185"/>
              <a:gd name="connsiteY63" fmla="*/ 365873 h 1898718"/>
              <a:gd name="connsiteX64" fmla="*/ 271730 w 3243185"/>
              <a:gd name="connsiteY64" fmla="*/ 340198 h 1898718"/>
              <a:gd name="connsiteX65" fmla="*/ 239636 w 3243185"/>
              <a:gd name="connsiteY65" fmla="*/ 301685 h 1898718"/>
              <a:gd name="connsiteX66" fmla="*/ 201123 w 3243185"/>
              <a:gd name="connsiteY66" fmla="*/ 269591 h 1898718"/>
              <a:gd name="connsiteX67" fmla="*/ 149773 w 3243185"/>
              <a:gd name="connsiteY67" fmla="*/ 224659 h 1898718"/>
              <a:gd name="connsiteX68" fmla="*/ 111260 w 3243185"/>
              <a:gd name="connsiteY68" fmla="*/ 211821 h 1898718"/>
              <a:gd name="connsiteX69" fmla="*/ 92003 w 3243185"/>
              <a:gd name="connsiteY69" fmla="*/ 205402 h 1898718"/>
              <a:gd name="connsiteX70" fmla="*/ 72747 w 3243185"/>
              <a:gd name="connsiteY70" fmla="*/ 192565 h 1898718"/>
              <a:gd name="connsiteX71" fmla="*/ 34234 w 3243185"/>
              <a:gd name="connsiteY71" fmla="*/ 160471 h 1898718"/>
              <a:gd name="connsiteX72" fmla="*/ 8558 w 3243185"/>
              <a:gd name="connsiteY72" fmla="*/ 121958 h 1898718"/>
              <a:gd name="connsiteX73" fmla="*/ 11877 w 3243185"/>
              <a:gd name="connsiteY73" fmla="*/ 15345 h 1898718"/>
              <a:gd name="connsiteX74" fmla="*/ 16098 w 3243185"/>
              <a:gd name="connsiteY74" fmla="*/ 0 h 1898718"/>
              <a:gd name="connsiteX75" fmla="*/ 0 w 3243185"/>
              <a:gd name="connsiteY75" fmla="*/ 0 h 1898718"/>
              <a:gd name="connsiteX76" fmla="*/ 0 w 3243185"/>
              <a:gd name="connsiteY76" fmla="*/ 1540363 h 1898718"/>
              <a:gd name="connsiteX77" fmla="*/ 234477 w 3243185"/>
              <a:gd name="connsiteY77" fmla="*/ 1584265 h 1898718"/>
              <a:gd name="connsiteX78" fmla="*/ 512026 w 3243185"/>
              <a:gd name="connsiteY78" fmla="*/ 1634009 h 1898718"/>
              <a:gd name="connsiteX79" fmla="*/ 790802 w 3243185"/>
              <a:gd name="connsiteY79" fmla="*/ 1682702 h 1898718"/>
              <a:gd name="connsiteX80" fmla="*/ 1070807 w 3243185"/>
              <a:gd name="connsiteY80" fmla="*/ 1724388 h 1898718"/>
              <a:gd name="connsiteX81" fmla="*/ 1349583 w 3243185"/>
              <a:gd name="connsiteY81" fmla="*/ 1766425 h 1898718"/>
              <a:gd name="connsiteX82" fmla="*/ 1629588 w 3243185"/>
              <a:gd name="connsiteY82" fmla="*/ 1805660 h 1898718"/>
              <a:gd name="connsiteX83" fmla="*/ 1905908 w 3243185"/>
              <a:gd name="connsiteY83" fmla="*/ 1839289 h 1898718"/>
              <a:gd name="connsiteX84" fmla="*/ 2185913 w 3243185"/>
              <a:gd name="connsiteY84" fmla="*/ 1871167 h 1898718"/>
              <a:gd name="connsiteX85" fmla="*/ 2450068 w 3243185"/>
              <a:gd name="connsiteY85" fmla="*/ 1898718 h 1898718"/>
              <a:gd name="connsiteX86" fmla="*/ 3243185 w 3243185"/>
              <a:gd name="connsiteY86" fmla="*/ 1898718 h 1898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243185" h="1898718">
                <a:moveTo>
                  <a:pt x="220380" y="404386"/>
                </a:moveTo>
                <a:cubicBezTo>
                  <a:pt x="239636" y="406526"/>
                  <a:pt x="259352" y="406106"/>
                  <a:pt x="278149" y="410805"/>
                </a:cubicBezTo>
                <a:cubicBezTo>
                  <a:pt x="285633" y="412676"/>
                  <a:pt x="290505" y="420192"/>
                  <a:pt x="297405" y="423642"/>
                </a:cubicBezTo>
                <a:cubicBezTo>
                  <a:pt x="303457" y="426669"/>
                  <a:pt x="310747" y="426775"/>
                  <a:pt x="316662" y="430061"/>
                </a:cubicBezTo>
                <a:cubicBezTo>
                  <a:pt x="330149" y="437554"/>
                  <a:pt x="340537" y="450857"/>
                  <a:pt x="355175" y="455737"/>
                </a:cubicBezTo>
                <a:cubicBezTo>
                  <a:pt x="384781" y="465606"/>
                  <a:pt x="367797" y="460829"/>
                  <a:pt x="406525" y="468574"/>
                </a:cubicBezTo>
                <a:cubicBezTo>
                  <a:pt x="412944" y="472853"/>
                  <a:pt x="418882" y="477962"/>
                  <a:pt x="425782" y="481412"/>
                </a:cubicBezTo>
                <a:cubicBezTo>
                  <a:pt x="431834" y="484438"/>
                  <a:pt x="439698" y="483676"/>
                  <a:pt x="445038" y="487831"/>
                </a:cubicBezTo>
                <a:cubicBezTo>
                  <a:pt x="459369" y="498977"/>
                  <a:pt x="483551" y="526344"/>
                  <a:pt x="483551" y="526344"/>
                </a:cubicBezTo>
                <a:cubicBezTo>
                  <a:pt x="493199" y="555288"/>
                  <a:pt x="501991" y="572910"/>
                  <a:pt x="483551" y="609788"/>
                </a:cubicBezTo>
                <a:cubicBezTo>
                  <a:pt x="476651" y="623588"/>
                  <a:pt x="445038" y="635464"/>
                  <a:pt x="445038" y="635464"/>
                </a:cubicBezTo>
                <a:cubicBezTo>
                  <a:pt x="378711" y="633324"/>
                  <a:pt x="311935" y="637030"/>
                  <a:pt x="246055" y="629045"/>
                </a:cubicBezTo>
                <a:cubicBezTo>
                  <a:pt x="238396" y="628117"/>
                  <a:pt x="239242" y="614607"/>
                  <a:pt x="233217" y="609788"/>
                </a:cubicBezTo>
                <a:cubicBezTo>
                  <a:pt x="227934" y="605562"/>
                  <a:pt x="220380" y="605509"/>
                  <a:pt x="213961" y="603370"/>
                </a:cubicBezTo>
                <a:cubicBezTo>
                  <a:pt x="205402" y="590532"/>
                  <a:pt x="193165" y="579494"/>
                  <a:pt x="188285" y="564857"/>
                </a:cubicBezTo>
                <a:lnTo>
                  <a:pt x="175448" y="526344"/>
                </a:lnTo>
                <a:cubicBezTo>
                  <a:pt x="182293" y="423657"/>
                  <a:pt x="212891" y="424712"/>
                  <a:pt x="220380" y="404386"/>
                </a:cubicBezTo>
                <a:close/>
                <a:moveTo>
                  <a:pt x="3243185" y="0"/>
                </a:moveTo>
                <a:lnTo>
                  <a:pt x="2298567" y="0"/>
                </a:lnTo>
                <a:lnTo>
                  <a:pt x="2293659" y="51351"/>
                </a:lnTo>
                <a:cubicBezTo>
                  <a:pt x="2291895" y="63701"/>
                  <a:pt x="2281101" y="72919"/>
                  <a:pt x="2274403" y="83445"/>
                </a:cubicBezTo>
                <a:cubicBezTo>
                  <a:pt x="2266120" y="96461"/>
                  <a:pt x="2257985" y="109614"/>
                  <a:pt x="2248728" y="121958"/>
                </a:cubicBezTo>
                <a:cubicBezTo>
                  <a:pt x="2233323" y="142498"/>
                  <a:pt x="2227760" y="154908"/>
                  <a:pt x="2203796" y="166890"/>
                </a:cubicBezTo>
                <a:cubicBezTo>
                  <a:pt x="2195906" y="170835"/>
                  <a:pt x="2186679" y="171169"/>
                  <a:pt x="2178121" y="173308"/>
                </a:cubicBezTo>
                <a:cubicBezTo>
                  <a:pt x="2148108" y="203321"/>
                  <a:pt x="2169307" y="185236"/>
                  <a:pt x="2126770" y="211821"/>
                </a:cubicBezTo>
                <a:cubicBezTo>
                  <a:pt x="2106184" y="224688"/>
                  <a:pt x="2106188" y="227757"/>
                  <a:pt x="2081838" y="237497"/>
                </a:cubicBezTo>
                <a:cubicBezTo>
                  <a:pt x="2069275" y="242522"/>
                  <a:pt x="2054585" y="242828"/>
                  <a:pt x="2043325" y="250334"/>
                </a:cubicBezTo>
                <a:cubicBezTo>
                  <a:pt x="2023241" y="263724"/>
                  <a:pt x="1993522" y="284687"/>
                  <a:pt x="1972718" y="288847"/>
                </a:cubicBezTo>
                <a:lnTo>
                  <a:pt x="1940624" y="295266"/>
                </a:lnTo>
                <a:cubicBezTo>
                  <a:pt x="1932066" y="299545"/>
                  <a:pt x="1923257" y="303356"/>
                  <a:pt x="1914949" y="308104"/>
                </a:cubicBezTo>
                <a:cubicBezTo>
                  <a:pt x="1908251" y="311931"/>
                  <a:pt x="1902783" y="317902"/>
                  <a:pt x="1895693" y="320941"/>
                </a:cubicBezTo>
                <a:cubicBezTo>
                  <a:pt x="1887584" y="324416"/>
                  <a:pt x="1878467" y="324825"/>
                  <a:pt x="1870017" y="327360"/>
                </a:cubicBezTo>
                <a:cubicBezTo>
                  <a:pt x="1857056" y="331248"/>
                  <a:pt x="1844633" y="336916"/>
                  <a:pt x="1831504" y="340198"/>
                </a:cubicBezTo>
                <a:cubicBezTo>
                  <a:pt x="1814387" y="344477"/>
                  <a:pt x="1796892" y="347456"/>
                  <a:pt x="1780154" y="353035"/>
                </a:cubicBezTo>
                <a:cubicBezTo>
                  <a:pt x="1773735" y="355175"/>
                  <a:pt x="1766812" y="356168"/>
                  <a:pt x="1760897" y="359454"/>
                </a:cubicBezTo>
                <a:cubicBezTo>
                  <a:pt x="1709553" y="387979"/>
                  <a:pt x="1738400" y="384335"/>
                  <a:pt x="1683871" y="397967"/>
                </a:cubicBezTo>
                <a:cubicBezTo>
                  <a:pt x="1666755" y="402246"/>
                  <a:pt x="1649259" y="405226"/>
                  <a:pt x="1632521" y="410805"/>
                </a:cubicBezTo>
                <a:cubicBezTo>
                  <a:pt x="1619683" y="415084"/>
                  <a:pt x="1607136" y="420361"/>
                  <a:pt x="1594008" y="423642"/>
                </a:cubicBezTo>
                <a:cubicBezTo>
                  <a:pt x="1585449" y="425782"/>
                  <a:pt x="1576593" y="426964"/>
                  <a:pt x="1568333" y="430061"/>
                </a:cubicBezTo>
                <a:cubicBezTo>
                  <a:pt x="1559373" y="433421"/>
                  <a:pt x="1551617" y="439539"/>
                  <a:pt x="1542657" y="442899"/>
                </a:cubicBezTo>
                <a:cubicBezTo>
                  <a:pt x="1534397" y="445997"/>
                  <a:pt x="1525465" y="446895"/>
                  <a:pt x="1516982" y="449318"/>
                </a:cubicBezTo>
                <a:cubicBezTo>
                  <a:pt x="1510476" y="451177"/>
                  <a:pt x="1504231" y="453878"/>
                  <a:pt x="1497725" y="455737"/>
                </a:cubicBezTo>
                <a:cubicBezTo>
                  <a:pt x="1488128" y="458478"/>
                  <a:pt x="1463054" y="463444"/>
                  <a:pt x="1452794" y="468574"/>
                </a:cubicBezTo>
                <a:cubicBezTo>
                  <a:pt x="1445893" y="472024"/>
                  <a:pt x="1440911" y="479143"/>
                  <a:pt x="1433537" y="481412"/>
                </a:cubicBezTo>
                <a:cubicBezTo>
                  <a:pt x="1412682" y="487829"/>
                  <a:pt x="1369349" y="494250"/>
                  <a:pt x="1369349" y="494250"/>
                </a:cubicBezTo>
                <a:cubicBezTo>
                  <a:pt x="1307265" y="540813"/>
                  <a:pt x="1373427" y="495420"/>
                  <a:pt x="1324417" y="519925"/>
                </a:cubicBezTo>
                <a:cubicBezTo>
                  <a:pt x="1296720" y="533774"/>
                  <a:pt x="1314945" y="532728"/>
                  <a:pt x="1285904" y="539181"/>
                </a:cubicBezTo>
                <a:cubicBezTo>
                  <a:pt x="1273199" y="542005"/>
                  <a:pt x="1260096" y="542777"/>
                  <a:pt x="1247391" y="545600"/>
                </a:cubicBezTo>
                <a:cubicBezTo>
                  <a:pt x="1214234" y="552969"/>
                  <a:pt x="1227302" y="562451"/>
                  <a:pt x="1176784" y="564857"/>
                </a:cubicBezTo>
                <a:lnTo>
                  <a:pt x="907194" y="577694"/>
                </a:lnTo>
                <a:cubicBezTo>
                  <a:pt x="898635" y="579834"/>
                  <a:pt x="890340" y="584113"/>
                  <a:pt x="881518" y="584113"/>
                </a:cubicBezTo>
                <a:cubicBezTo>
                  <a:pt x="806601" y="584113"/>
                  <a:pt x="731365" y="585537"/>
                  <a:pt x="656860" y="577694"/>
                </a:cubicBezTo>
                <a:cubicBezTo>
                  <a:pt x="647832" y="576744"/>
                  <a:pt x="643415" y="565411"/>
                  <a:pt x="637603" y="558438"/>
                </a:cubicBezTo>
                <a:cubicBezTo>
                  <a:pt x="587103" y="497837"/>
                  <a:pt x="656946" y="577823"/>
                  <a:pt x="618347" y="519925"/>
                </a:cubicBezTo>
                <a:cubicBezTo>
                  <a:pt x="613311" y="512372"/>
                  <a:pt x="604902" y="507642"/>
                  <a:pt x="599090" y="500668"/>
                </a:cubicBezTo>
                <a:cubicBezTo>
                  <a:pt x="576756" y="473868"/>
                  <a:pt x="598608" y="485530"/>
                  <a:pt x="566996" y="474993"/>
                </a:cubicBezTo>
                <a:cubicBezTo>
                  <a:pt x="564857" y="468574"/>
                  <a:pt x="564804" y="461020"/>
                  <a:pt x="560577" y="455737"/>
                </a:cubicBezTo>
                <a:cubicBezTo>
                  <a:pt x="548314" y="440407"/>
                  <a:pt x="537569" y="444232"/>
                  <a:pt x="522064" y="436480"/>
                </a:cubicBezTo>
                <a:cubicBezTo>
                  <a:pt x="515164" y="433030"/>
                  <a:pt x="509858" y="426775"/>
                  <a:pt x="502808" y="423642"/>
                </a:cubicBezTo>
                <a:cubicBezTo>
                  <a:pt x="490442" y="418147"/>
                  <a:pt x="475555" y="418311"/>
                  <a:pt x="464295" y="410805"/>
                </a:cubicBezTo>
                <a:cubicBezTo>
                  <a:pt x="457876" y="406526"/>
                  <a:pt x="452582" y="399584"/>
                  <a:pt x="445038" y="397967"/>
                </a:cubicBezTo>
                <a:cubicBezTo>
                  <a:pt x="421930" y="393015"/>
                  <a:pt x="397967" y="393688"/>
                  <a:pt x="374431" y="391548"/>
                </a:cubicBezTo>
                <a:cubicBezTo>
                  <a:pt x="320996" y="378189"/>
                  <a:pt x="373828" y="394456"/>
                  <a:pt x="329500" y="372292"/>
                </a:cubicBezTo>
                <a:cubicBezTo>
                  <a:pt x="323448" y="369266"/>
                  <a:pt x="316158" y="369159"/>
                  <a:pt x="310243" y="365873"/>
                </a:cubicBezTo>
                <a:cubicBezTo>
                  <a:pt x="296756" y="358380"/>
                  <a:pt x="271730" y="340198"/>
                  <a:pt x="271730" y="340198"/>
                </a:cubicBezTo>
                <a:cubicBezTo>
                  <a:pt x="259107" y="321264"/>
                  <a:pt x="258170" y="317130"/>
                  <a:pt x="239636" y="301685"/>
                </a:cubicBezTo>
                <a:cubicBezTo>
                  <a:pt x="212096" y="278735"/>
                  <a:pt x="226695" y="300277"/>
                  <a:pt x="201123" y="269591"/>
                </a:cubicBezTo>
                <a:cubicBezTo>
                  <a:pt x="180961" y="245397"/>
                  <a:pt x="192235" y="238813"/>
                  <a:pt x="149773" y="224659"/>
                </a:cubicBezTo>
                <a:lnTo>
                  <a:pt x="111260" y="211821"/>
                </a:lnTo>
                <a:cubicBezTo>
                  <a:pt x="104841" y="209682"/>
                  <a:pt x="97633" y="209156"/>
                  <a:pt x="92003" y="205402"/>
                </a:cubicBezTo>
                <a:cubicBezTo>
                  <a:pt x="85584" y="201123"/>
                  <a:pt x="78673" y="197503"/>
                  <a:pt x="72747" y="192565"/>
                </a:cubicBezTo>
                <a:cubicBezTo>
                  <a:pt x="23324" y="151379"/>
                  <a:pt x="82044" y="192344"/>
                  <a:pt x="34234" y="160471"/>
                </a:cubicBezTo>
                <a:cubicBezTo>
                  <a:pt x="25675" y="147633"/>
                  <a:pt x="7748" y="137365"/>
                  <a:pt x="8558" y="121958"/>
                </a:cubicBezTo>
                <a:cubicBezTo>
                  <a:pt x="10157" y="91584"/>
                  <a:pt x="6161" y="51646"/>
                  <a:pt x="11877" y="15345"/>
                </a:cubicBezTo>
                <a:lnTo>
                  <a:pt x="16098" y="0"/>
                </a:lnTo>
                <a:lnTo>
                  <a:pt x="0" y="0"/>
                </a:lnTo>
                <a:lnTo>
                  <a:pt x="0" y="1540363"/>
                </a:lnTo>
                <a:lnTo>
                  <a:pt x="234477" y="1584265"/>
                </a:lnTo>
                <a:lnTo>
                  <a:pt x="512026" y="1634009"/>
                </a:lnTo>
                <a:lnTo>
                  <a:pt x="790802" y="1682702"/>
                </a:lnTo>
                <a:lnTo>
                  <a:pt x="1070807" y="1724388"/>
                </a:lnTo>
                <a:lnTo>
                  <a:pt x="1349583" y="1766425"/>
                </a:lnTo>
                <a:lnTo>
                  <a:pt x="1629588" y="1805660"/>
                </a:lnTo>
                <a:lnTo>
                  <a:pt x="1905908" y="1839289"/>
                </a:lnTo>
                <a:lnTo>
                  <a:pt x="2185913" y="1871167"/>
                </a:lnTo>
                <a:lnTo>
                  <a:pt x="2450068" y="1898718"/>
                </a:lnTo>
                <a:lnTo>
                  <a:pt x="3243185" y="1898718"/>
                </a:lnTo>
                <a:close/>
              </a:path>
            </a:pathLst>
          </a:custGeom>
        </p:spPr>
      </p:pic>
      <p:pic>
        <p:nvPicPr>
          <p:cNvPr id="33" name="Picture 37">
            <a:extLst>
              <a:ext uri="{FF2B5EF4-FFF2-40B4-BE49-F238E27FC236}">
                <a16:creationId xmlns:a16="http://schemas.microsoft.com/office/drawing/2014/main" id="{08625290-97B7-41E9-9685-D438F86FC9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b="18503"/>
          <a:stretch>
            <a:fillRect/>
          </a:stretch>
        </p:blipFill>
        <p:spPr>
          <a:xfrm>
            <a:off x="0" y="0"/>
            <a:ext cx="11611430" cy="5322895"/>
          </a:xfrm>
          <a:custGeom>
            <a:avLst/>
            <a:gdLst>
              <a:gd name="connsiteX0" fmla="*/ 0 w 11611430"/>
              <a:gd name="connsiteY0" fmla="*/ 0 h 5322895"/>
              <a:gd name="connsiteX1" fmla="*/ 11611430 w 11611430"/>
              <a:gd name="connsiteY1" fmla="*/ 0 h 5322895"/>
              <a:gd name="connsiteX2" fmla="*/ 11611430 w 11611430"/>
              <a:gd name="connsiteY2" fmla="*/ 4911695 h 5322895"/>
              <a:gd name="connsiteX3" fmla="*/ 11401197 w 11611430"/>
              <a:gd name="connsiteY3" fmla="*/ 4948416 h 5322895"/>
              <a:gd name="connsiteX4" fmla="*/ 11121192 w 11611430"/>
              <a:gd name="connsiteY4" fmla="*/ 4990102 h 5322895"/>
              <a:gd name="connsiteX5" fmla="*/ 10842416 w 11611430"/>
              <a:gd name="connsiteY5" fmla="*/ 5032139 h 5322895"/>
              <a:gd name="connsiteX6" fmla="*/ 10562411 w 11611430"/>
              <a:gd name="connsiteY6" fmla="*/ 5071374 h 5322895"/>
              <a:gd name="connsiteX7" fmla="*/ 10286091 w 11611430"/>
              <a:gd name="connsiteY7" fmla="*/ 5105003 h 5322895"/>
              <a:gd name="connsiteX8" fmla="*/ 10006086 w 11611430"/>
              <a:gd name="connsiteY8" fmla="*/ 5136881 h 5322895"/>
              <a:gd name="connsiteX9" fmla="*/ 9727310 w 11611430"/>
              <a:gd name="connsiteY9" fmla="*/ 5165957 h 5322895"/>
              <a:gd name="connsiteX10" fmla="*/ 9453445 w 11611430"/>
              <a:gd name="connsiteY10" fmla="*/ 5191179 h 5322895"/>
              <a:gd name="connsiteX11" fmla="*/ 9175897 w 11611430"/>
              <a:gd name="connsiteY11" fmla="*/ 5216401 h 5322895"/>
              <a:gd name="connsiteX12" fmla="*/ 8902033 w 11611430"/>
              <a:gd name="connsiteY12" fmla="*/ 5237420 h 5322895"/>
              <a:gd name="connsiteX13" fmla="*/ 8628169 w 11611430"/>
              <a:gd name="connsiteY13" fmla="*/ 5253884 h 5322895"/>
              <a:gd name="connsiteX14" fmla="*/ 8355533 w 11611430"/>
              <a:gd name="connsiteY14" fmla="*/ 5271050 h 5322895"/>
              <a:gd name="connsiteX15" fmla="*/ 8085353 w 11611430"/>
              <a:gd name="connsiteY15" fmla="*/ 5285412 h 5322895"/>
              <a:gd name="connsiteX16" fmla="*/ 7817629 w 11611430"/>
              <a:gd name="connsiteY16" fmla="*/ 5295571 h 5322895"/>
              <a:gd name="connsiteX17" fmla="*/ 7549905 w 11611430"/>
              <a:gd name="connsiteY17" fmla="*/ 5304329 h 5322895"/>
              <a:gd name="connsiteX18" fmla="*/ 7284638 w 11611430"/>
              <a:gd name="connsiteY18" fmla="*/ 5312736 h 5322895"/>
              <a:gd name="connsiteX19" fmla="*/ 7023055 w 11611430"/>
              <a:gd name="connsiteY19" fmla="*/ 5316590 h 5322895"/>
              <a:gd name="connsiteX20" fmla="*/ 6761472 w 11611430"/>
              <a:gd name="connsiteY20" fmla="*/ 5320793 h 5322895"/>
              <a:gd name="connsiteX21" fmla="*/ 6503573 w 11611430"/>
              <a:gd name="connsiteY21" fmla="*/ 5322895 h 5322895"/>
              <a:gd name="connsiteX22" fmla="*/ 6248130 w 11611430"/>
              <a:gd name="connsiteY22" fmla="*/ 5320793 h 5322895"/>
              <a:gd name="connsiteX23" fmla="*/ 5995144 w 11611430"/>
              <a:gd name="connsiteY23" fmla="*/ 5320793 h 5322895"/>
              <a:gd name="connsiteX24" fmla="*/ 5744613 w 11611430"/>
              <a:gd name="connsiteY24" fmla="*/ 5316590 h 5322895"/>
              <a:gd name="connsiteX25" fmla="*/ 5498995 w 11611430"/>
              <a:gd name="connsiteY25" fmla="*/ 5310284 h 5322895"/>
              <a:gd name="connsiteX26" fmla="*/ 5255834 w 11611430"/>
              <a:gd name="connsiteY26" fmla="*/ 5304329 h 5322895"/>
              <a:gd name="connsiteX27" fmla="*/ 5017584 w 11611430"/>
              <a:gd name="connsiteY27" fmla="*/ 5297673 h 5322895"/>
              <a:gd name="connsiteX28" fmla="*/ 4785514 w 11611430"/>
              <a:gd name="connsiteY28" fmla="*/ 5287726 h 5322895"/>
              <a:gd name="connsiteX29" fmla="*/ 4601441 w 11611430"/>
              <a:gd name="connsiteY29" fmla="*/ 4972173 h 5322895"/>
              <a:gd name="connsiteX30" fmla="*/ 4514210 w 11611430"/>
              <a:gd name="connsiteY30" fmla="*/ 4830422 h 5322895"/>
              <a:gd name="connsiteX31" fmla="*/ 4416075 w 11611430"/>
              <a:gd name="connsiteY31" fmla="*/ 4732288 h 5322895"/>
              <a:gd name="connsiteX32" fmla="*/ 4274324 w 11611430"/>
              <a:gd name="connsiteY32" fmla="*/ 4557826 h 5322895"/>
              <a:gd name="connsiteX33" fmla="*/ 4241613 w 11611430"/>
              <a:gd name="connsiteY33" fmla="*/ 4525113 h 5322895"/>
              <a:gd name="connsiteX34" fmla="*/ 4208901 w 11611430"/>
              <a:gd name="connsiteY34" fmla="*/ 4481499 h 5322895"/>
              <a:gd name="connsiteX35" fmla="*/ 4154382 w 11611430"/>
              <a:gd name="connsiteY35" fmla="*/ 4437883 h 5322895"/>
              <a:gd name="connsiteX36" fmla="*/ 4110766 w 11611430"/>
              <a:gd name="connsiteY36" fmla="*/ 4416075 h 5322895"/>
              <a:gd name="connsiteX37" fmla="*/ 4078054 w 11611430"/>
              <a:gd name="connsiteY37" fmla="*/ 4394267 h 5322895"/>
              <a:gd name="connsiteX38" fmla="*/ 4034439 w 11611430"/>
              <a:gd name="connsiteY38" fmla="*/ 4361556 h 5322895"/>
              <a:gd name="connsiteX39" fmla="*/ 3958111 w 11611430"/>
              <a:gd name="connsiteY39" fmla="*/ 4339747 h 5322895"/>
              <a:gd name="connsiteX40" fmla="*/ 3892688 w 11611430"/>
              <a:gd name="connsiteY40" fmla="*/ 4328844 h 5322895"/>
              <a:gd name="connsiteX41" fmla="*/ 3718226 w 11611430"/>
              <a:gd name="connsiteY41" fmla="*/ 4307036 h 5322895"/>
              <a:gd name="connsiteX42" fmla="*/ 3641899 w 11611430"/>
              <a:gd name="connsiteY42" fmla="*/ 4274324 h 5322895"/>
              <a:gd name="connsiteX43" fmla="*/ 3620091 w 11611430"/>
              <a:gd name="connsiteY43" fmla="*/ 4252517 h 5322895"/>
              <a:gd name="connsiteX44" fmla="*/ 3565572 w 11611430"/>
              <a:gd name="connsiteY44" fmla="*/ 4230709 h 5322895"/>
              <a:gd name="connsiteX45" fmla="*/ 3500148 w 11611430"/>
              <a:gd name="connsiteY45" fmla="*/ 4208901 h 5322895"/>
              <a:gd name="connsiteX46" fmla="*/ 3478341 w 11611430"/>
              <a:gd name="connsiteY46" fmla="*/ 4176190 h 5322895"/>
              <a:gd name="connsiteX47" fmla="*/ 3543764 w 11611430"/>
              <a:gd name="connsiteY47" fmla="*/ 4132574 h 5322895"/>
              <a:gd name="connsiteX48" fmla="*/ 3445629 w 11611430"/>
              <a:gd name="connsiteY48" fmla="*/ 4121670 h 5322895"/>
              <a:gd name="connsiteX49" fmla="*/ 3391109 w 11611430"/>
              <a:gd name="connsiteY49" fmla="*/ 4132574 h 5322895"/>
              <a:gd name="connsiteX50" fmla="*/ 3303878 w 11611430"/>
              <a:gd name="connsiteY50" fmla="*/ 4154381 h 5322895"/>
              <a:gd name="connsiteX51" fmla="*/ 3260263 w 11611430"/>
              <a:gd name="connsiteY51" fmla="*/ 4165285 h 5322895"/>
              <a:gd name="connsiteX52" fmla="*/ 3194839 w 11611430"/>
              <a:gd name="connsiteY52" fmla="*/ 4187093 h 5322895"/>
              <a:gd name="connsiteX53" fmla="*/ 3162128 w 11611430"/>
              <a:gd name="connsiteY53" fmla="*/ 4197997 h 5322895"/>
              <a:gd name="connsiteX54" fmla="*/ 3053089 w 11611430"/>
              <a:gd name="connsiteY54" fmla="*/ 4230709 h 5322895"/>
              <a:gd name="connsiteX55" fmla="*/ 2987666 w 11611430"/>
              <a:gd name="connsiteY55" fmla="*/ 4252517 h 5322895"/>
              <a:gd name="connsiteX56" fmla="*/ 2954954 w 11611430"/>
              <a:gd name="connsiteY56" fmla="*/ 4263420 h 5322895"/>
              <a:gd name="connsiteX57" fmla="*/ 2867723 w 11611430"/>
              <a:gd name="connsiteY57" fmla="*/ 4285228 h 5322895"/>
              <a:gd name="connsiteX58" fmla="*/ 2802300 w 11611430"/>
              <a:gd name="connsiteY58" fmla="*/ 4307036 h 5322895"/>
              <a:gd name="connsiteX59" fmla="*/ 2780492 w 11611430"/>
              <a:gd name="connsiteY59" fmla="*/ 4328844 h 5322895"/>
              <a:gd name="connsiteX60" fmla="*/ 2715069 w 11611430"/>
              <a:gd name="connsiteY60" fmla="*/ 4350652 h 5322895"/>
              <a:gd name="connsiteX61" fmla="*/ 2682357 w 11611430"/>
              <a:gd name="connsiteY61" fmla="*/ 4361556 h 5322895"/>
              <a:gd name="connsiteX62" fmla="*/ 2649646 w 11611430"/>
              <a:gd name="connsiteY62" fmla="*/ 4372459 h 5322895"/>
              <a:gd name="connsiteX63" fmla="*/ 2616933 w 11611430"/>
              <a:gd name="connsiteY63" fmla="*/ 4383363 h 5322895"/>
              <a:gd name="connsiteX64" fmla="*/ 2595126 w 11611430"/>
              <a:gd name="connsiteY64" fmla="*/ 4405171 h 5322895"/>
              <a:gd name="connsiteX65" fmla="*/ 2529703 w 11611430"/>
              <a:gd name="connsiteY65" fmla="*/ 4437883 h 5322895"/>
              <a:gd name="connsiteX66" fmla="*/ 2486087 w 11611430"/>
              <a:gd name="connsiteY66" fmla="*/ 4481499 h 5322895"/>
              <a:gd name="connsiteX67" fmla="*/ 2453375 w 11611430"/>
              <a:gd name="connsiteY67" fmla="*/ 4514210 h 5322895"/>
              <a:gd name="connsiteX68" fmla="*/ 2420664 w 11611430"/>
              <a:gd name="connsiteY68" fmla="*/ 4536017 h 5322895"/>
              <a:gd name="connsiteX69" fmla="*/ 2398856 w 11611430"/>
              <a:gd name="connsiteY69" fmla="*/ 4568729 h 5322895"/>
              <a:gd name="connsiteX70" fmla="*/ 2377048 w 11611430"/>
              <a:gd name="connsiteY70" fmla="*/ 4590537 h 5322895"/>
              <a:gd name="connsiteX71" fmla="*/ 2366144 w 11611430"/>
              <a:gd name="connsiteY71" fmla="*/ 4623249 h 5322895"/>
              <a:gd name="connsiteX72" fmla="*/ 2344336 w 11611430"/>
              <a:gd name="connsiteY72" fmla="*/ 4666865 h 5322895"/>
              <a:gd name="connsiteX73" fmla="*/ 2322528 w 11611430"/>
              <a:gd name="connsiteY73" fmla="*/ 4732288 h 5322895"/>
              <a:gd name="connsiteX74" fmla="*/ 2300721 w 11611430"/>
              <a:gd name="connsiteY74" fmla="*/ 4764999 h 5322895"/>
              <a:gd name="connsiteX75" fmla="*/ 2268010 w 11611430"/>
              <a:gd name="connsiteY75" fmla="*/ 4852231 h 5322895"/>
              <a:gd name="connsiteX76" fmla="*/ 2235297 w 11611430"/>
              <a:gd name="connsiteY76" fmla="*/ 4993981 h 5322895"/>
              <a:gd name="connsiteX77" fmla="*/ 2230567 w 11611430"/>
              <a:gd name="connsiteY77" fmla="*/ 5079209 h 5322895"/>
              <a:gd name="connsiteX78" fmla="*/ 2229538 w 11611430"/>
              <a:gd name="connsiteY78" fmla="*/ 5104344 h 5322895"/>
              <a:gd name="connsiteX79" fmla="*/ 1932621 w 11611430"/>
              <a:gd name="connsiteY79" fmla="*/ 5071374 h 5322895"/>
              <a:gd name="connsiteX80" fmla="*/ 1609634 w 11611430"/>
              <a:gd name="connsiteY80" fmla="*/ 5033891 h 5322895"/>
              <a:gd name="connsiteX81" fmla="*/ 1312435 w 11611430"/>
              <a:gd name="connsiteY81" fmla="*/ 4996408 h 5322895"/>
              <a:gd name="connsiteX82" fmla="*/ 1039799 w 11611430"/>
              <a:gd name="connsiteY82" fmla="*/ 4961027 h 5322895"/>
              <a:gd name="connsiteX83" fmla="*/ 797865 w 11611430"/>
              <a:gd name="connsiteY83" fmla="*/ 4927397 h 5322895"/>
              <a:gd name="connsiteX84" fmla="*/ 579265 w 11611430"/>
              <a:gd name="connsiteY84" fmla="*/ 4895519 h 5322895"/>
              <a:gd name="connsiteX85" fmla="*/ 395052 w 11611430"/>
              <a:gd name="connsiteY85" fmla="*/ 4868896 h 5322895"/>
              <a:gd name="connsiteX86" fmla="*/ 240312 w 11611430"/>
              <a:gd name="connsiteY86" fmla="*/ 4843673 h 5322895"/>
              <a:gd name="connsiteX87" fmla="*/ 27853 w 11611430"/>
              <a:gd name="connsiteY87" fmla="*/ 4807592 h 5322895"/>
              <a:gd name="connsiteX88" fmla="*/ 0 w 11611430"/>
              <a:gd name="connsiteY88" fmla="*/ 4802879 h 5322895"/>
              <a:gd name="connsiteX89" fmla="*/ 0 w 11611430"/>
              <a:gd name="connsiteY89" fmla="*/ 3753332 h 5322895"/>
              <a:gd name="connsiteX90" fmla="*/ 0 w 11611430"/>
              <a:gd name="connsiteY90" fmla="*/ 3571886 h 5322895"/>
              <a:gd name="connsiteX91" fmla="*/ 0 w 11611430"/>
              <a:gd name="connsiteY91" fmla="*/ 471948 h 5322895"/>
              <a:gd name="connsiteX92" fmla="*/ 0 w 11611430"/>
              <a:gd name="connsiteY92" fmla="*/ 213719 h 532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11611430" h="5322895">
                <a:moveTo>
                  <a:pt x="0" y="0"/>
                </a:moveTo>
                <a:lnTo>
                  <a:pt x="11611430" y="0"/>
                </a:lnTo>
                <a:lnTo>
                  <a:pt x="11611430" y="4911695"/>
                </a:lnTo>
                <a:lnTo>
                  <a:pt x="11401197" y="4948416"/>
                </a:lnTo>
                <a:lnTo>
                  <a:pt x="11121192" y="4990102"/>
                </a:lnTo>
                <a:lnTo>
                  <a:pt x="10842416" y="5032139"/>
                </a:lnTo>
                <a:lnTo>
                  <a:pt x="10562411" y="5071374"/>
                </a:lnTo>
                <a:lnTo>
                  <a:pt x="10286091" y="5105003"/>
                </a:lnTo>
                <a:lnTo>
                  <a:pt x="10006086" y="5136881"/>
                </a:lnTo>
                <a:lnTo>
                  <a:pt x="9727310" y="5165957"/>
                </a:lnTo>
                <a:lnTo>
                  <a:pt x="9453445" y="5191179"/>
                </a:lnTo>
                <a:lnTo>
                  <a:pt x="9175897" y="5216401"/>
                </a:lnTo>
                <a:lnTo>
                  <a:pt x="8902033" y="5237420"/>
                </a:lnTo>
                <a:lnTo>
                  <a:pt x="8628169" y="5253884"/>
                </a:lnTo>
                <a:lnTo>
                  <a:pt x="8355533" y="5271050"/>
                </a:lnTo>
                <a:lnTo>
                  <a:pt x="8085353" y="5285412"/>
                </a:lnTo>
                <a:lnTo>
                  <a:pt x="7817629" y="5295571"/>
                </a:lnTo>
                <a:lnTo>
                  <a:pt x="7549905" y="5304329"/>
                </a:lnTo>
                <a:lnTo>
                  <a:pt x="7284638" y="5312736"/>
                </a:lnTo>
                <a:lnTo>
                  <a:pt x="7023055" y="5316590"/>
                </a:lnTo>
                <a:lnTo>
                  <a:pt x="6761472" y="5320793"/>
                </a:lnTo>
                <a:lnTo>
                  <a:pt x="6503573" y="5322895"/>
                </a:lnTo>
                <a:lnTo>
                  <a:pt x="6248130" y="5320793"/>
                </a:lnTo>
                <a:lnTo>
                  <a:pt x="5995144" y="5320793"/>
                </a:lnTo>
                <a:lnTo>
                  <a:pt x="5744613" y="5316590"/>
                </a:lnTo>
                <a:lnTo>
                  <a:pt x="5498995" y="5310284"/>
                </a:lnTo>
                <a:lnTo>
                  <a:pt x="5255834" y="5304329"/>
                </a:lnTo>
                <a:lnTo>
                  <a:pt x="5017584" y="5297673"/>
                </a:lnTo>
                <a:lnTo>
                  <a:pt x="4785514" y="5287726"/>
                </a:lnTo>
                <a:lnTo>
                  <a:pt x="4601441" y="4972173"/>
                </a:lnTo>
                <a:cubicBezTo>
                  <a:pt x="4573183" y="4924429"/>
                  <a:pt x="4553441" y="4869653"/>
                  <a:pt x="4514210" y="4830422"/>
                </a:cubicBezTo>
                <a:cubicBezTo>
                  <a:pt x="4481500" y="4797711"/>
                  <a:pt x="4446637" y="4767016"/>
                  <a:pt x="4416075" y="4732288"/>
                </a:cubicBezTo>
                <a:cubicBezTo>
                  <a:pt x="4366574" y="4676037"/>
                  <a:pt x="4327307" y="4610810"/>
                  <a:pt x="4274324" y="4557826"/>
                </a:cubicBezTo>
                <a:cubicBezTo>
                  <a:pt x="4263420" y="4546922"/>
                  <a:pt x="4251649" y="4536822"/>
                  <a:pt x="4241613" y="4525113"/>
                </a:cubicBezTo>
                <a:cubicBezTo>
                  <a:pt x="4229786" y="4511315"/>
                  <a:pt x="4220536" y="4495459"/>
                  <a:pt x="4208901" y="4481499"/>
                </a:cubicBezTo>
                <a:cubicBezTo>
                  <a:pt x="4192618" y="4461959"/>
                  <a:pt x="4176792" y="4450689"/>
                  <a:pt x="4154382" y="4437883"/>
                </a:cubicBezTo>
                <a:cubicBezTo>
                  <a:pt x="4140269" y="4429818"/>
                  <a:pt x="4124878" y="4424139"/>
                  <a:pt x="4110766" y="4416075"/>
                </a:cubicBezTo>
                <a:cubicBezTo>
                  <a:pt x="4099388" y="4409573"/>
                  <a:pt x="4088718" y="4401884"/>
                  <a:pt x="4078054" y="4394267"/>
                </a:cubicBezTo>
                <a:cubicBezTo>
                  <a:pt x="4063266" y="4383705"/>
                  <a:pt x="4050217" y="4370572"/>
                  <a:pt x="4034439" y="4361556"/>
                </a:cubicBezTo>
                <a:cubicBezTo>
                  <a:pt x="4023246" y="4355160"/>
                  <a:pt x="3966283" y="4341382"/>
                  <a:pt x="3958111" y="4339747"/>
                </a:cubicBezTo>
                <a:cubicBezTo>
                  <a:pt x="3936432" y="4335411"/>
                  <a:pt x="3914626" y="4331587"/>
                  <a:pt x="3892688" y="4328844"/>
                </a:cubicBezTo>
                <a:cubicBezTo>
                  <a:pt x="3823740" y="4320226"/>
                  <a:pt x="3782100" y="4321230"/>
                  <a:pt x="3718226" y="4307036"/>
                </a:cubicBezTo>
                <a:cubicBezTo>
                  <a:pt x="3696418" y="4302190"/>
                  <a:pt x="3658568" y="4285437"/>
                  <a:pt x="3641899" y="4274324"/>
                </a:cubicBezTo>
                <a:cubicBezTo>
                  <a:pt x="3633345" y="4268622"/>
                  <a:pt x="3629017" y="4257617"/>
                  <a:pt x="3620091" y="4252517"/>
                </a:cubicBezTo>
                <a:cubicBezTo>
                  <a:pt x="3603097" y="4242806"/>
                  <a:pt x="3583967" y="4237398"/>
                  <a:pt x="3565572" y="4230709"/>
                </a:cubicBezTo>
                <a:cubicBezTo>
                  <a:pt x="3543968" y="4222853"/>
                  <a:pt x="3500148" y="4208901"/>
                  <a:pt x="3500148" y="4208901"/>
                </a:cubicBezTo>
                <a:cubicBezTo>
                  <a:pt x="3475771" y="4184523"/>
                  <a:pt x="3478341" y="4197373"/>
                  <a:pt x="3478341" y="4176190"/>
                </a:cubicBezTo>
                <a:lnTo>
                  <a:pt x="3543764" y="4132574"/>
                </a:lnTo>
                <a:cubicBezTo>
                  <a:pt x="3511052" y="4128939"/>
                  <a:pt x="3478542" y="4121670"/>
                  <a:pt x="3445629" y="4121670"/>
                </a:cubicBezTo>
                <a:cubicBezTo>
                  <a:pt x="3427096" y="4121670"/>
                  <a:pt x="3409168" y="4128407"/>
                  <a:pt x="3391109" y="4132574"/>
                </a:cubicBezTo>
                <a:cubicBezTo>
                  <a:pt x="3361904" y="4139313"/>
                  <a:pt x="3332955" y="4147112"/>
                  <a:pt x="3303878" y="4154381"/>
                </a:cubicBezTo>
                <a:cubicBezTo>
                  <a:pt x="3289340" y="4158016"/>
                  <a:pt x="3274480" y="4160547"/>
                  <a:pt x="3260263" y="4165285"/>
                </a:cubicBezTo>
                <a:lnTo>
                  <a:pt x="3194839" y="4187093"/>
                </a:lnTo>
                <a:cubicBezTo>
                  <a:pt x="3183935" y="4190728"/>
                  <a:pt x="3173278" y="4195209"/>
                  <a:pt x="3162128" y="4197997"/>
                </a:cubicBezTo>
                <a:cubicBezTo>
                  <a:pt x="3096214" y="4214476"/>
                  <a:pt x="3132724" y="4204163"/>
                  <a:pt x="3053089" y="4230709"/>
                </a:cubicBezTo>
                <a:lnTo>
                  <a:pt x="2987666" y="4252517"/>
                </a:lnTo>
                <a:cubicBezTo>
                  <a:pt x="2976762" y="4256151"/>
                  <a:pt x="2966105" y="4260632"/>
                  <a:pt x="2954954" y="4263420"/>
                </a:cubicBezTo>
                <a:cubicBezTo>
                  <a:pt x="2925877" y="4270689"/>
                  <a:pt x="2896157" y="4275751"/>
                  <a:pt x="2867723" y="4285228"/>
                </a:cubicBezTo>
                <a:lnTo>
                  <a:pt x="2802300" y="4307036"/>
                </a:lnTo>
                <a:cubicBezTo>
                  <a:pt x="2795031" y="4314305"/>
                  <a:pt x="2789687" y="4324247"/>
                  <a:pt x="2780492" y="4328844"/>
                </a:cubicBezTo>
                <a:cubicBezTo>
                  <a:pt x="2759931" y="4339124"/>
                  <a:pt x="2736876" y="4343382"/>
                  <a:pt x="2715069" y="4350652"/>
                </a:cubicBezTo>
                <a:lnTo>
                  <a:pt x="2682357" y="4361556"/>
                </a:lnTo>
                <a:lnTo>
                  <a:pt x="2649646" y="4372459"/>
                </a:lnTo>
                <a:lnTo>
                  <a:pt x="2616933" y="4383363"/>
                </a:lnTo>
                <a:cubicBezTo>
                  <a:pt x="2609664" y="4390632"/>
                  <a:pt x="2603941" y="4399883"/>
                  <a:pt x="2595126" y="4405171"/>
                </a:cubicBezTo>
                <a:cubicBezTo>
                  <a:pt x="2530624" y="4443872"/>
                  <a:pt x="2594048" y="4382729"/>
                  <a:pt x="2529703" y="4437883"/>
                </a:cubicBezTo>
                <a:cubicBezTo>
                  <a:pt x="2514092" y="4451263"/>
                  <a:pt x="2500625" y="4466960"/>
                  <a:pt x="2486087" y="4481499"/>
                </a:cubicBezTo>
                <a:cubicBezTo>
                  <a:pt x="2475183" y="4492403"/>
                  <a:pt x="2466206" y="4505657"/>
                  <a:pt x="2453375" y="4514210"/>
                </a:cubicBezTo>
                <a:lnTo>
                  <a:pt x="2420664" y="4536017"/>
                </a:lnTo>
                <a:cubicBezTo>
                  <a:pt x="2413395" y="4546922"/>
                  <a:pt x="2407042" y="4558496"/>
                  <a:pt x="2398856" y="4568729"/>
                </a:cubicBezTo>
                <a:cubicBezTo>
                  <a:pt x="2392434" y="4576756"/>
                  <a:pt x="2382337" y="4581722"/>
                  <a:pt x="2377048" y="4590537"/>
                </a:cubicBezTo>
                <a:cubicBezTo>
                  <a:pt x="2371134" y="4600393"/>
                  <a:pt x="2370672" y="4612684"/>
                  <a:pt x="2366144" y="4623249"/>
                </a:cubicBezTo>
                <a:cubicBezTo>
                  <a:pt x="2359741" y="4638189"/>
                  <a:pt x="2350374" y="4651772"/>
                  <a:pt x="2344336" y="4666865"/>
                </a:cubicBezTo>
                <a:cubicBezTo>
                  <a:pt x="2335799" y="4688208"/>
                  <a:pt x="2335280" y="4713161"/>
                  <a:pt x="2322528" y="4732288"/>
                </a:cubicBezTo>
                <a:cubicBezTo>
                  <a:pt x="2315259" y="4743192"/>
                  <a:pt x="2306582" y="4753278"/>
                  <a:pt x="2300721" y="4764999"/>
                </a:cubicBezTo>
                <a:cubicBezTo>
                  <a:pt x="2296862" y="4772717"/>
                  <a:pt x="2272055" y="4834699"/>
                  <a:pt x="2268010" y="4852231"/>
                </a:cubicBezTo>
                <a:cubicBezTo>
                  <a:pt x="2231919" y="5008621"/>
                  <a:pt x="2261653" y="4914917"/>
                  <a:pt x="2235297" y="4993981"/>
                </a:cubicBezTo>
                <a:cubicBezTo>
                  <a:pt x="2233101" y="5029118"/>
                  <a:pt x="2231590" y="5057039"/>
                  <a:pt x="2230567" y="5079209"/>
                </a:cubicBezTo>
                <a:lnTo>
                  <a:pt x="2229538" y="5104344"/>
                </a:lnTo>
                <a:lnTo>
                  <a:pt x="1932621" y="5071374"/>
                </a:lnTo>
                <a:lnTo>
                  <a:pt x="1609634" y="5033891"/>
                </a:lnTo>
                <a:lnTo>
                  <a:pt x="1312435" y="4996408"/>
                </a:lnTo>
                <a:lnTo>
                  <a:pt x="1039799" y="4961027"/>
                </a:lnTo>
                <a:lnTo>
                  <a:pt x="797865" y="4927397"/>
                </a:lnTo>
                <a:lnTo>
                  <a:pt x="579265" y="4895519"/>
                </a:lnTo>
                <a:lnTo>
                  <a:pt x="395052" y="4868896"/>
                </a:lnTo>
                <a:lnTo>
                  <a:pt x="240312" y="4843673"/>
                </a:lnTo>
                <a:lnTo>
                  <a:pt x="27853" y="4807592"/>
                </a:lnTo>
                <a:lnTo>
                  <a:pt x="0" y="4802879"/>
                </a:lnTo>
                <a:lnTo>
                  <a:pt x="0" y="3753332"/>
                </a:lnTo>
                <a:lnTo>
                  <a:pt x="0" y="3571886"/>
                </a:lnTo>
                <a:lnTo>
                  <a:pt x="0" y="471948"/>
                </a:lnTo>
                <a:lnTo>
                  <a:pt x="0" y="213719"/>
                </a:lnTo>
                <a:close/>
              </a:path>
            </a:pathLst>
          </a:custGeom>
        </p:spPr>
      </p:pic>
      <p:sp>
        <p:nvSpPr>
          <p:cNvPr id="2" name="Title 1">
            <a:extLst>
              <a:ext uri="{FF2B5EF4-FFF2-40B4-BE49-F238E27FC236}">
                <a16:creationId xmlns:a16="http://schemas.microsoft.com/office/drawing/2014/main" id="{5EA90EAD-4CCD-BF50-D0E8-6E89FBB07C47}"/>
              </a:ext>
            </a:extLst>
          </p:cNvPr>
          <p:cNvSpPr>
            <a:spLocks noGrp="1"/>
          </p:cNvSpPr>
          <p:nvPr>
            <p:ph type="title"/>
          </p:nvPr>
        </p:nvSpPr>
        <p:spPr>
          <a:xfrm>
            <a:off x="1871209" y="792337"/>
            <a:ext cx="8449582" cy="2421464"/>
          </a:xfrm>
        </p:spPr>
        <p:txBody>
          <a:bodyPr vert="horz" lIns="91440" tIns="45720" rIns="91440" bIns="45720" rtlCol="0" anchor="b">
            <a:normAutofit/>
          </a:bodyPr>
          <a:lstStyle/>
          <a:p>
            <a:pPr algn="ctr"/>
            <a:endParaRPr lang="en-US" sz="4800"/>
          </a:p>
          <a:p>
            <a:pPr algn="ctr"/>
            <a:r>
              <a:rPr lang="en-US" sz="4800" b="1"/>
              <a:t>Introduction</a:t>
            </a:r>
            <a:endParaRPr lang="en-US" sz="4800"/>
          </a:p>
        </p:txBody>
      </p:sp>
    </p:spTree>
    <p:extLst>
      <p:ext uri="{BB962C8B-B14F-4D97-AF65-F5344CB8AC3E}">
        <p14:creationId xmlns:p14="http://schemas.microsoft.com/office/powerpoint/2010/main" val="18595074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BAC8E-51AB-93A0-4BB4-D56EF11BD149}"/>
              </a:ext>
            </a:extLst>
          </p:cNvPr>
          <p:cNvSpPr>
            <a:spLocks noGrp="1"/>
          </p:cNvSpPr>
          <p:nvPr>
            <p:ph type="title"/>
          </p:nvPr>
        </p:nvSpPr>
        <p:spPr>
          <a:xfrm>
            <a:off x="825909" y="808055"/>
            <a:ext cx="3979205" cy="1453363"/>
          </a:xfrm>
        </p:spPr>
        <p:txBody>
          <a:bodyPr>
            <a:normAutofit/>
          </a:bodyPr>
          <a:lstStyle/>
          <a:p>
            <a:pPr>
              <a:lnSpc>
                <a:spcPct val="90000"/>
              </a:lnSpc>
            </a:pPr>
            <a:r>
              <a:rPr lang="en-US" sz="3300">
                <a:ea typeface="+mj-lt"/>
                <a:cs typeface="+mj-lt"/>
              </a:rPr>
              <a:t>Condition1, </a:t>
            </a:r>
            <a:r>
              <a:rPr lang="en-US" sz="3300" err="1">
                <a:ea typeface="+mj-lt"/>
                <a:cs typeface="+mj-lt"/>
              </a:rPr>
              <a:t>SalePrice</a:t>
            </a:r>
            <a:r>
              <a:rPr lang="en-US" sz="3300">
                <a:ea typeface="+mj-lt"/>
                <a:cs typeface="+mj-lt"/>
              </a:rPr>
              <a:t> mean bar chart</a:t>
            </a:r>
            <a:endParaRPr lang="en-US" sz="3300"/>
          </a:p>
        </p:txBody>
      </p:sp>
      <p:sp>
        <p:nvSpPr>
          <p:cNvPr id="3" name="Content Placeholder 2">
            <a:extLst>
              <a:ext uri="{FF2B5EF4-FFF2-40B4-BE49-F238E27FC236}">
                <a16:creationId xmlns:a16="http://schemas.microsoft.com/office/drawing/2014/main" id="{1E11D114-2915-D4B7-3AAA-73CE14935E1B}"/>
              </a:ext>
            </a:extLst>
          </p:cNvPr>
          <p:cNvSpPr>
            <a:spLocks noGrp="1"/>
          </p:cNvSpPr>
          <p:nvPr>
            <p:ph idx="1"/>
          </p:nvPr>
        </p:nvSpPr>
        <p:spPr>
          <a:xfrm>
            <a:off x="802178" y="2261420"/>
            <a:ext cx="4002936" cy="3637935"/>
          </a:xfrm>
        </p:spPr>
        <p:txBody>
          <a:bodyPr>
            <a:normAutofit/>
          </a:bodyPr>
          <a:lstStyle/>
          <a:p>
            <a:r>
              <a:rPr lang="en-US" dirty="0">
                <a:ea typeface="+mn-lt"/>
                <a:cs typeface="+mn-lt"/>
              </a:rPr>
              <a:t>Properties Within 200' of North-South Railroad and properties Adjacent to positive off-site feature have a the highest price.</a:t>
            </a:r>
            <a:endParaRPr lang="en-US" dirty="0">
              <a:cs typeface="Calibri" panose="020F0502020204030204"/>
            </a:endParaRPr>
          </a:p>
          <a:p>
            <a:pPr>
              <a:buClr>
                <a:srgbClr val="FFFFFF"/>
              </a:buClr>
            </a:pPr>
            <a:r>
              <a:rPr lang="en-US" dirty="0">
                <a:ea typeface="+mn-lt"/>
                <a:cs typeface="+mn-lt"/>
              </a:rPr>
              <a:t>Properties Adjacent to arterial street are cheaper.</a:t>
            </a:r>
            <a:endParaRPr lang="en-US" dirty="0"/>
          </a:p>
        </p:txBody>
      </p:sp>
      <p:pic>
        <p:nvPicPr>
          <p:cNvPr id="4" name="Picture 4">
            <a:extLst>
              <a:ext uri="{FF2B5EF4-FFF2-40B4-BE49-F238E27FC236}">
                <a16:creationId xmlns:a16="http://schemas.microsoft.com/office/drawing/2014/main" id="{75AB2564-8CB9-EC1D-08E6-F9AD776A030B}"/>
              </a:ext>
            </a:extLst>
          </p:cNvPr>
          <p:cNvPicPr>
            <a:picLocks noChangeAspect="1"/>
          </p:cNvPicPr>
          <p:nvPr/>
        </p:nvPicPr>
        <p:blipFill>
          <a:blip r:embed="rId3"/>
          <a:stretch>
            <a:fillRect/>
          </a:stretch>
        </p:blipFill>
        <p:spPr>
          <a:xfrm>
            <a:off x="5289752" y="1168710"/>
            <a:ext cx="6095593" cy="4358348"/>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9637330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B1B46-9D85-8CAE-5BDE-7D73EC86A34E}"/>
              </a:ext>
            </a:extLst>
          </p:cNvPr>
          <p:cNvSpPr>
            <a:spLocks noGrp="1"/>
          </p:cNvSpPr>
          <p:nvPr>
            <p:ph type="title"/>
          </p:nvPr>
        </p:nvSpPr>
        <p:spPr>
          <a:xfrm>
            <a:off x="825909" y="808055"/>
            <a:ext cx="3979205" cy="1453363"/>
          </a:xfrm>
        </p:spPr>
        <p:txBody>
          <a:bodyPr>
            <a:normAutofit/>
          </a:bodyPr>
          <a:lstStyle/>
          <a:p>
            <a:r>
              <a:rPr lang="en-US" sz="3300" err="1">
                <a:ea typeface="+mj-lt"/>
                <a:cs typeface="+mj-lt"/>
              </a:rPr>
              <a:t>BldgType</a:t>
            </a:r>
            <a:r>
              <a:rPr lang="en-US" sz="3300">
                <a:ea typeface="+mj-lt"/>
                <a:cs typeface="+mj-lt"/>
              </a:rPr>
              <a:t>, </a:t>
            </a:r>
            <a:r>
              <a:rPr lang="en-US" sz="3300" err="1">
                <a:ea typeface="+mj-lt"/>
                <a:cs typeface="+mj-lt"/>
              </a:rPr>
              <a:t>SalePrice</a:t>
            </a:r>
            <a:r>
              <a:rPr lang="en-US" sz="3300">
                <a:ea typeface="+mj-lt"/>
                <a:cs typeface="+mj-lt"/>
              </a:rPr>
              <a:t> mean bar chart</a:t>
            </a:r>
            <a:endParaRPr lang="en-US" sz="3300"/>
          </a:p>
        </p:txBody>
      </p:sp>
      <p:sp>
        <p:nvSpPr>
          <p:cNvPr id="3" name="Content Placeholder 2">
            <a:extLst>
              <a:ext uri="{FF2B5EF4-FFF2-40B4-BE49-F238E27FC236}">
                <a16:creationId xmlns:a16="http://schemas.microsoft.com/office/drawing/2014/main" id="{682734C6-6D1C-5A53-A018-51B1A2B40CD8}"/>
              </a:ext>
            </a:extLst>
          </p:cNvPr>
          <p:cNvSpPr>
            <a:spLocks noGrp="1"/>
          </p:cNvSpPr>
          <p:nvPr>
            <p:ph idx="1"/>
          </p:nvPr>
        </p:nvSpPr>
        <p:spPr>
          <a:xfrm>
            <a:off x="802178" y="2261420"/>
            <a:ext cx="4002936" cy="3637935"/>
          </a:xfrm>
        </p:spPr>
        <p:txBody>
          <a:bodyPr>
            <a:normAutofit/>
          </a:bodyPr>
          <a:lstStyle/>
          <a:p>
            <a:r>
              <a:rPr lang="en-US" dirty="0">
                <a:ea typeface="+mn-lt"/>
                <a:cs typeface="+mn-lt"/>
              </a:rPr>
              <a:t>Prices for Townhouse End Unit and Single-family Detached are Higher.</a:t>
            </a:r>
            <a:endParaRPr lang="en-US" dirty="0">
              <a:cs typeface="Calibri" panose="020F0502020204030204"/>
            </a:endParaRPr>
          </a:p>
          <a:p>
            <a:pPr>
              <a:buClr>
                <a:srgbClr val="FFFFFF"/>
              </a:buClr>
            </a:pPr>
            <a:r>
              <a:rPr lang="en-US" dirty="0">
                <a:ea typeface="+mn-lt"/>
                <a:cs typeface="+mn-lt"/>
              </a:rPr>
              <a:t>Two-family Conversion; originally built as one-family dwelling prices are the cheapest.</a:t>
            </a:r>
            <a:endParaRPr lang="en-US" dirty="0"/>
          </a:p>
        </p:txBody>
      </p:sp>
      <p:pic>
        <p:nvPicPr>
          <p:cNvPr id="4" name="Picture 4">
            <a:extLst>
              <a:ext uri="{FF2B5EF4-FFF2-40B4-BE49-F238E27FC236}">
                <a16:creationId xmlns:a16="http://schemas.microsoft.com/office/drawing/2014/main" id="{CC24D197-454C-F699-FED1-C266D429D9AB}"/>
              </a:ext>
            </a:extLst>
          </p:cNvPr>
          <p:cNvPicPr>
            <a:picLocks noChangeAspect="1"/>
          </p:cNvPicPr>
          <p:nvPr/>
        </p:nvPicPr>
        <p:blipFill>
          <a:blip r:embed="rId3"/>
          <a:stretch>
            <a:fillRect/>
          </a:stretch>
        </p:blipFill>
        <p:spPr>
          <a:xfrm>
            <a:off x="5289752" y="1168710"/>
            <a:ext cx="6095593" cy="4358348"/>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2164845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354A0-7103-E21F-C8B4-0D780A2D26F8}"/>
              </a:ext>
            </a:extLst>
          </p:cNvPr>
          <p:cNvSpPr>
            <a:spLocks noGrp="1"/>
          </p:cNvSpPr>
          <p:nvPr>
            <p:ph type="title"/>
          </p:nvPr>
        </p:nvSpPr>
        <p:spPr>
          <a:xfrm>
            <a:off x="825909" y="808055"/>
            <a:ext cx="3979205" cy="1453363"/>
          </a:xfrm>
        </p:spPr>
        <p:txBody>
          <a:bodyPr>
            <a:normAutofit/>
          </a:bodyPr>
          <a:lstStyle/>
          <a:p>
            <a:pPr>
              <a:lnSpc>
                <a:spcPct val="90000"/>
              </a:lnSpc>
            </a:pPr>
            <a:r>
              <a:rPr lang="en-US" sz="3300" err="1">
                <a:ea typeface="+mj-lt"/>
                <a:cs typeface="+mj-lt"/>
              </a:rPr>
              <a:t>HouseStyle</a:t>
            </a:r>
            <a:r>
              <a:rPr lang="en-US" sz="3300">
                <a:ea typeface="+mj-lt"/>
                <a:cs typeface="+mj-lt"/>
              </a:rPr>
              <a:t>, </a:t>
            </a:r>
            <a:r>
              <a:rPr lang="en-US" sz="3300" err="1">
                <a:ea typeface="+mj-lt"/>
                <a:cs typeface="+mj-lt"/>
              </a:rPr>
              <a:t>SalePrice</a:t>
            </a:r>
            <a:r>
              <a:rPr lang="en-US" sz="3300">
                <a:ea typeface="+mj-lt"/>
                <a:cs typeface="+mj-lt"/>
              </a:rPr>
              <a:t> mean bar chart</a:t>
            </a:r>
            <a:endParaRPr lang="en-US" sz="3300"/>
          </a:p>
        </p:txBody>
      </p:sp>
      <p:sp>
        <p:nvSpPr>
          <p:cNvPr id="3" name="Content Placeholder 2">
            <a:extLst>
              <a:ext uri="{FF2B5EF4-FFF2-40B4-BE49-F238E27FC236}">
                <a16:creationId xmlns:a16="http://schemas.microsoft.com/office/drawing/2014/main" id="{0B11BBB3-802E-A52B-4A03-29536DB831DD}"/>
              </a:ext>
            </a:extLst>
          </p:cNvPr>
          <p:cNvSpPr>
            <a:spLocks noGrp="1"/>
          </p:cNvSpPr>
          <p:nvPr>
            <p:ph idx="1"/>
          </p:nvPr>
        </p:nvSpPr>
        <p:spPr>
          <a:xfrm>
            <a:off x="802178" y="2261420"/>
            <a:ext cx="4002936" cy="3637935"/>
          </a:xfrm>
        </p:spPr>
        <p:txBody>
          <a:bodyPr>
            <a:normAutofit/>
          </a:bodyPr>
          <a:lstStyle/>
          <a:p>
            <a:r>
              <a:rPr lang="en-US" dirty="0">
                <a:ea typeface="+mn-lt"/>
                <a:cs typeface="+mn-lt"/>
              </a:rPr>
              <a:t>Two and one-half story: 2nd level finished and Two story have the highest price.</a:t>
            </a:r>
            <a:endParaRPr lang="en-US" dirty="0">
              <a:cs typeface="Calibri" panose="020F0502020204030204"/>
            </a:endParaRPr>
          </a:p>
          <a:p>
            <a:pPr>
              <a:buClr>
                <a:srgbClr val="FFFFFF"/>
              </a:buClr>
            </a:pPr>
            <a:r>
              <a:rPr lang="en-US" dirty="0">
                <a:ea typeface="+mn-lt"/>
                <a:cs typeface="+mn-lt"/>
              </a:rPr>
              <a:t>One and one-half story: 2nd level unfinished has the lowest.</a:t>
            </a:r>
            <a:endParaRPr lang="en-US" dirty="0"/>
          </a:p>
        </p:txBody>
      </p:sp>
      <p:pic>
        <p:nvPicPr>
          <p:cNvPr id="4" name="Picture 4">
            <a:extLst>
              <a:ext uri="{FF2B5EF4-FFF2-40B4-BE49-F238E27FC236}">
                <a16:creationId xmlns:a16="http://schemas.microsoft.com/office/drawing/2014/main" id="{B49314AF-1C19-8E2D-CD9C-7813DC3BEC4D}"/>
              </a:ext>
            </a:extLst>
          </p:cNvPr>
          <p:cNvPicPr>
            <a:picLocks noChangeAspect="1"/>
          </p:cNvPicPr>
          <p:nvPr/>
        </p:nvPicPr>
        <p:blipFill>
          <a:blip r:embed="rId3"/>
          <a:stretch>
            <a:fillRect/>
          </a:stretch>
        </p:blipFill>
        <p:spPr>
          <a:xfrm>
            <a:off x="5289752" y="1168710"/>
            <a:ext cx="6095593" cy="4358348"/>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8866139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2F729-98BC-97E0-3E78-7CEEA1FCEFA7}"/>
              </a:ext>
            </a:extLst>
          </p:cNvPr>
          <p:cNvSpPr>
            <a:spLocks noGrp="1"/>
          </p:cNvSpPr>
          <p:nvPr>
            <p:ph type="title"/>
          </p:nvPr>
        </p:nvSpPr>
        <p:spPr>
          <a:xfrm>
            <a:off x="825909" y="808055"/>
            <a:ext cx="3979205" cy="1453363"/>
          </a:xfrm>
        </p:spPr>
        <p:txBody>
          <a:bodyPr>
            <a:normAutofit/>
          </a:bodyPr>
          <a:lstStyle/>
          <a:p>
            <a:r>
              <a:rPr lang="en-US" dirty="0" err="1">
                <a:ea typeface="+mj-lt"/>
                <a:cs typeface="+mj-lt"/>
              </a:rPr>
              <a:t>YearBuilt</a:t>
            </a:r>
            <a:r>
              <a:rPr lang="en-US" dirty="0">
                <a:ea typeface="+mj-lt"/>
                <a:cs typeface="+mj-lt"/>
              </a:rPr>
              <a:t> vs </a:t>
            </a:r>
            <a:r>
              <a:rPr lang="en-US" dirty="0" err="1">
                <a:ea typeface="+mj-lt"/>
                <a:cs typeface="+mj-lt"/>
              </a:rPr>
              <a:t>saleprice</a:t>
            </a:r>
            <a:r>
              <a:rPr lang="en-US" dirty="0">
                <a:ea typeface="+mj-lt"/>
                <a:cs typeface="+mj-lt"/>
              </a:rPr>
              <a:t> </a:t>
            </a:r>
            <a:r>
              <a:rPr lang="en-US" dirty="0" err="1">
                <a:ea typeface="+mj-lt"/>
                <a:cs typeface="+mj-lt"/>
              </a:rPr>
              <a:t>regplot</a:t>
            </a:r>
            <a:endParaRPr lang="en-US" dirty="0" err="1"/>
          </a:p>
        </p:txBody>
      </p:sp>
      <p:sp>
        <p:nvSpPr>
          <p:cNvPr id="3" name="Content Placeholder 2">
            <a:extLst>
              <a:ext uri="{FF2B5EF4-FFF2-40B4-BE49-F238E27FC236}">
                <a16:creationId xmlns:a16="http://schemas.microsoft.com/office/drawing/2014/main" id="{47D835A9-E7B8-EB9D-B6CE-0B10296E0C0E}"/>
              </a:ext>
            </a:extLst>
          </p:cNvPr>
          <p:cNvSpPr>
            <a:spLocks noGrp="1"/>
          </p:cNvSpPr>
          <p:nvPr>
            <p:ph idx="1"/>
          </p:nvPr>
        </p:nvSpPr>
        <p:spPr>
          <a:xfrm>
            <a:off x="802178" y="2261420"/>
            <a:ext cx="4002936" cy="3637935"/>
          </a:xfrm>
        </p:spPr>
        <p:txBody>
          <a:bodyPr>
            <a:normAutofit/>
          </a:bodyPr>
          <a:lstStyle/>
          <a:p>
            <a:pPr lvl="1">
              <a:buClr>
                <a:srgbClr val="FFFFFF"/>
              </a:buClr>
            </a:pPr>
            <a:r>
              <a:rPr lang="en-US" dirty="0">
                <a:ea typeface="+mn-lt"/>
                <a:cs typeface="+mn-lt"/>
              </a:rPr>
              <a:t>We see there is a linear relation between </a:t>
            </a:r>
            <a:r>
              <a:rPr lang="en-US" dirty="0" err="1">
                <a:ea typeface="+mn-lt"/>
                <a:cs typeface="+mn-lt"/>
              </a:rPr>
              <a:t>YearBuilt</a:t>
            </a:r>
            <a:r>
              <a:rPr lang="en-US" dirty="0">
                <a:ea typeface="+mn-lt"/>
                <a:cs typeface="+mn-lt"/>
              </a:rPr>
              <a:t> and </a:t>
            </a:r>
            <a:r>
              <a:rPr lang="en-US" dirty="0" err="1">
                <a:ea typeface="+mn-lt"/>
                <a:cs typeface="+mn-lt"/>
              </a:rPr>
              <a:t>SalePrice</a:t>
            </a:r>
            <a:r>
              <a:rPr lang="en-US" dirty="0">
                <a:ea typeface="+mn-lt"/>
                <a:cs typeface="+mn-lt"/>
              </a:rPr>
              <a:t>. </a:t>
            </a:r>
          </a:p>
          <a:p>
            <a:pPr lvl="1">
              <a:buClr>
                <a:srgbClr val="FFFFFF"/>
              </a:buClr>
            </a:pPr>
            <a:r>
              <a:rPr lang="en-US" dirty="0">
                <a:ea typeface="+mn-lt"/>
                <a:cs typeface="+mn-lt"/>
              </a:rPr>
              <a:t>The newer the house the higher the price.</a:t>
            </a:r>
            <a:endParaRPr lang="en-US">
              <a:cs typeface="Calibri"/>
            </a:endParaRPr>
          </a:p>
        </p:txBody>
      </p:sp>
      <p:pic>
        <p:nvPicPr>
          <p:cNvPr id="4" name="Picture 4">
            <a:extLst>
              <a:ext uri="{FF2B5EF4-FFF2-40B4-BE49-F238E27FC236}">
                <a16:creationId xmlns:a16="http://schemas.microsoft.com/office/drawing/2014/main" id="{41995BF1-04D4-9AFA-9237-A8C2CF189557}"/>
              </a:ext>
            </a:extLst>
          </p:cNvPr>
          <p:cNvPicPr>
            <a:picLocks noChangeAspect="1"/>
          </p:cNvPicPr>
          <p:nvPr/>
        </p:nvPicPr>
        <p:blipFill>
          <a:blip r:embed="rId3"/>
          <a:stretch>
            <a:fillRect/>
          </a:stretch>
        </p:blipFill>
        <p:spPr>
          <a:xfrm>
            <a:off x="5289752" y="1390721"/>
            <a:ext cx="6095593" cy="391432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1482540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FA219-8307-312B-23A8-046841FFCE0A}"/>
              </a:ext>
            </a:extLst>
          </p:cNvPr>
          <p:cNvSpPr>
            <a:spLocks noGrp="1"/>
          </p:cNvSpPr>
          <p:nvPr>
            <p:ph type="title"/>
          </p:nvPr>
        </p:nvSpPr>
        <p:spPr>
          <a:xfrm>
            <a:off x="825909" y="808055"/>
            <a:ext cx="3979205" cy="1453363"/>
          </a:xfrm>
        </p:spPr>
        <p:txBody>
          <a:bodyPr>
            <a:normAutofit/>
          </a:bodyPr>
          <a:lstStyle/>
          <a:p>
            <a:pPr>
              <a:lnSpc>
                <a:spcPct val="90000"/>
              </a:lnSpc>
            </a:pPr>
            <a:r>
              <a:rPr lang="en-US" sz="3300">
                <a:ea typeface="+mj-lt"/>
                <a:cs typeface="+mj-lt"/>
              </a:rPr>
              <a:t>Foundation, </a:t>
            </a:r>
            <a:r>
              <a:rPr lang="en-US" sz="3300" err="1">
                <a:ea typeface="+mj-lt"/>
                <a:cs typeface="+mj-lt"/>
              </a:rPr>
              <a:t>SalePrice</a:t>
            </a:r>
            <a:r>
              <a:rPr lang="en-US" sz="3300">
                <a:ea typeface="+mj-lt"/>
                <a:cs typeface="+mj-lt"/>
              </a:rPr>
              <a:t> mean bar chart</a:t>
            </a:r>
            <a:endParaRPr lang="en-US" sz="3300"/>
          </a:p>
        </p:txBody>
      </p:sp>
      <p:sp>
        <p:nvSpPr>
          <p:cNvPr id="3" name="Content Placeholder 2">
            <a:extLst>
              <a:ext uri="{FF2B5EF4-FFF2-40B4-BE49-F238E27FC236}">
                <a16:creationId xmlns:a16="http://schemas.microsoft.com/office/drawing/2014/main" id="{F87B10DE-4BC8-C91E-42A3-DEAC34981C8A}"/>
              </a:ext>
            </a:extLst>
          </p:cNvPr>
          <p:cNvSpPr>
            <a:spLocks noGrp="1"/>
          </p:cNvSpPr>
          <p:nvPr>
            <p:ph idx="1"/>
          </p:nvPr>
        </p:nvSpPr>
        <p:spPr>
          <a:xfrm>
            <a:off x="802178" y="2261420"/>
            <a:ext cx="4002936" cy="3637935"/>
          </a:xfrm>
        </p:spPr>
        <p:txBody>
          <a:bodyPr>
            <a:normAutofit/>
          </a:bodyPr>
          <a:lstStyle/>
          <a:p>
            <a:r>
              <a:rPr lang="en-US" dirty="0">
                <a:ea typeface="+mn-lt"/>
                <a:cs typeface="+mn-lt"/>
              </a:rPr>
              <a:t>Poured Concrete have the highest price and Slab the lowest.</a:t>
            </a:r>
            <a:endParaRPr lang="en-US" dirty="0">
              <a:cs typeface="Calibri" panose="020F0502020204030204"/>
            </a:endParaRPr>
          </a:p>
        </p:txBody>
      </p:sp>
      <p:pic>
        <p:nvPicPr>
          <p:cNvPr id="4" name="Picture 4">
            <a:extLst>
              <a:ext uri="{FF2B5EF4-FFF2-40B4-BE49-F238E27FC236}">
                <a16:creationId xmlns:a16="http://schemas.microsoft.com/office/drawing/2014/main" id="{158DC99B-51BE-E9C4-2202-EC6876E852FE}"/>
              </a:ext>
            </a:extLst>
          </p:cNvPr>
          <p:cNvPicPr>
            <a:picLocks noChangeAspect="1"/>
          </p:cNvPicPr>
          <p:nvPr/>
        </p:nvPicPr>
        <p:blipFill>
          <a:blip r:embed="rId3"/>
          <a:stretch>
            <a:fillRect/>
          </a:stretch>
        </p:blipFill>
        <p:spPr>
          <a:xfrm>
            <a:off x="5289752" y="1168710"/>
            <a:ext cx="6095593" cy="4358348"/>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280433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A6FAF-029B-DBFD-B66D-0C6F615696D8}"/>
              </a:ext>
            </a:extLst>
          </p:cNvPr>
          <p:cNvSpPr>
            <a:spLocks noGrp="1"/>
          </p:cNvSpPr>
          <p:nvPr>
            <p:ph type="title"/>
          </p:nvPr>
        </p:nvSpPr>
        <p:spPr>
          <a:xfrm>
            <a:off x="825909" y="808055"/>
            <a:ext cx="3979205" cy="1453363"/>
          </a:xfrm>
        </p:spPr>
        <p:txBody>
          <a:bodyPr>
            <a:normAutofit/>
          </a:bodyPr>
          <a:lstStyle/>
          <a:p>
            <a:r>
              <a:rPr lang="en-US" dirty="0" err="1">
                <a:ea typeface="+mj-lt"/>
                <a:cs typeface="+mj-lt"/>
              </a:rPr>
              <a:t>TotalBsmtSF</a:t>
            </a:r>
            <a:r>
              <a:rPr lang="en-US" dirty="0">
                <a:ea typeface="+mj-lt"/>
                <a:cs typeface="+mj-lt"/>
              </a:rPr>
              <a:t> vs </a:t>
            </a:r>
            <a:r>
              <a:rPr lang="en-US" dirty="0" err="1">
                <a:ea typeface="+mj-lt"/>
                <a:cs typeface="+mj-lt"/>
              </a:rPr>
              <a:t>Saleprice</a:t>
            </a:r>
            <a:r>
              <a:rPr lang="en-US" dirty="0">
                <a:ea typeface="+mj-lt"/>
                <a:cs typeface="+mj-lt"/>
              </a:rPr>
              <a:t> </a:t>
            </a:r>
            <a:r>
              <a:rPr lang="en-US" dirty="0" err="1">
                <a:ea typeface="+mj-lt"/>
                <a:cs typeface="+mj-lt"/>
              </a:rPr>
              <a:t>regplot</a:t>
            </a:r>
            <a:endParaRPr lang="en-US" dirty="0" err="1"/>
          </a:p>
        </p:txBody>
      </p:sp>
      <p:sp>
        <p:nvSpPr>
          <p:cNvPr id="3" name="Content Placeholder 2">
            <a:extLst>
              <a:ext uri="{FF2B5EF4-FFF2-40B4-BE49-F238E27FC236}">
                <a16:creationId xmlns:a16="http://schemas.microsoft.com/office/drawing/2014/main" id="{35BC3715-2E41-3F5F-7E7B-C20FB7525C8A}"/>
              </a:ext>
            </a:extLst>
          </p:cNvPr>
          <p:cNvSpPr>
            <a:spLocks noGrp="1"/>
          </p:cNvSpPr>
          <p:nvPr>
            <p:ph idx="1"/>
          </p:nvPr>
        </p:nvSpPr>
        <p:spPr>
          <a:xfrm>
            <a:off x="802178" y="2261420"/>
            <a:ext cx="4002936" cy="3637935"/>
          </a:xfrm>
        </p:spPr>
        <p:txBody>
          <a:bodyPr>
            <a:normAutofit/>
          </a:bodyPr>
          <a:lstStyle/>
          <a:p>
            <a:r>
              <a:rPr lang="en-US" dirty="0">
                <a:ea typeface="+mn-lt"/>
                <a:cs typeface="+mn-lt"/>
              </a:rPr>
              <a:t>We see that as the Basement area increases, so does the price. There's a linear relation between them.</a:t>
            </a:r>
            <a:endParaRPr lang="en-US" dirty="0"/>
          </a:p>
        </p:txBody>
      </p:sp>
      <p:pic>
        <p:nvPicPr>
          <p:cNvPr id="5" name="Picture 5">
            <a:extLst>
              <a:ext uri="{FF2B5EF4-FFF2-40B4-BE49-F238E27FC236}">
                <a16:creationId xmlns:a16="http://schemas.microsoft.com/office/drawing/2014/main" id="{9323C41D-E062-1491-1E88-B1523BB4A701}"/>
              </a:ext>
            </a:extLst>
          </p:cNvPr>
          <p:cNvPicPr>
            <a:picLocks noChangeAspect="1"/>
          </p:cNvPicPr>
          <p:nvPr/>
        </p:nvPicPr>
        <p:blipFill>
          <a:blip r:embed="rId3"/>
          <a:stretch>
            <a:fillRect/>
          </a:stretch>
        </p:blipFill>
        <p:spPr>
          <a:xfrm>
            <a:off x="5289752" y="1390721"/>
            <a:ext cx="6095593" cy="391432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5797383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8152A-F114-1E39-1F70-7A021E491A32}"/>
              </a:ext>
            </a:extLst>
          </p:cNvPr>
          <p:cNvSpPr>
            <a:spLocks noGrp="1"/>
          </p:cNvSpPr>
          <p:nvPr>
            <p:ph type="title"/>
          </p:nvPr>
        </p:nvSpPr>
        <p:spPr>
          <a:xfrm>
            <a:off x="825909" y="808055"/>
            <a:ext cx="3979205" cy="1453363"/>
          </a:xfrm>
        </p:spPr>
        <p:txBody>
          <a:bodyPr>
            <a:normAutofit/>
          </a:bodyPr>
          <a:lstStyle/>
          <a:p>
            <a:r>
              <a:rPr lang="en-US" dirty="0">
                <a:ea typeface="+mj-lt"/>
                <a:cs typeface="+mj-lt"/>
              </a:rPr>
              <a:t>Heating, </a:t>
            </a:r>
            <a:r>
              <a:rPr lang="en-US" dirty="0" err="1">
                <a:ea typeface="+mj-lt"/>
                <a:cs typeface="+mj-lt"/>
              </a:rPr>
              <a:t>SalePrice</a:t>
            </a:r>
            <a:r>
              <a:rPr lang="en-US" dirty="0">
                <a:ea typeface="+mj-lt"/>
                <a:cs typeface="+mj-lt"/>
              </a:rPr>
              <a:t> mean bar chart</a:t>
            </a:r>
            <a:endParaRPr lang="en-US" dirty="0"/>
          </a:p>
        </p:txBody>
      </p:sp>
      <p:sp>
        <p:nvSpPr>
          <p:cNvPr id="3" name="Content Placeholder 2">
            <a:extLst>
              <a:ext uri="{FF2B5EF4-FFF2-40B4-BE49-F238E27FC236}">
                <a16:creationId xmlns:a16="http://schemas.microsoft.com/office/drawing/2014/main" id="{61C01BD3-8439-9899-BD60-9F7AB316ACF5}"/>
              </a:ext>
            </a:extLst>
          </p:cNvPr>
          <p:cNvSpPr>
            <a:spLocks noGrp="1"/>
          </p:cNvSpPr>
          <p:nvPr>
            <p:ph idx="1"/>
          </p:nvPr>
        </p:nvSpPr>
        <p:spPr>
          <a:xfrm>
            <a:off x="802178" y="2261420"/>
            <a:ext cx="4002936" cy="3637935"/>
          </a:xfrm>
        </p:spPr>
        <p:txBody>
          <a:bodyPr>
            <a:normAutofit/>
          </a:bodyPr>
          <a:lstStyle/>
          <a:p>
            <a:r>
              <a:rPr lang="en-US" dirty="0">
                <a:ea typeface="+mn-lt"/>
                <a:cs typeface="+mn-lt"/>
              </a:rPr>
              <a:t>Houses powered by Gas forced warm air furnace tend to have highest price.</a:t>
            </a:r>
            <a:endParaRPr lang="en-US" dirty="0">
              <a:cs typeface="Calibri" panose="020F0502020204030204"/>
            </a:endParaRPr>
          </a:p>
          <a:p>
            <a:pPr>
              <a:buClr>
                <a:srgbClr val="FFFFFF"/>
              </a:buClr>
            </a:pPr>
            <a:r>
              <a:rPr lang="en-US" dirty="0">
                <a:ea typeface="+mn-lt"/>
                <a:cs typeface="+mn-lt"/>
              </a:rPr>
              <a:t>Homes with Gravity furnace the least.</a:t>
            </a:r>
            <a:endParaRPr lang="en-US" dirty="0"/>
          </a:p>
        </p:txBody>
      </p:sp>
      <p:pic>
        <p:nvPicPr>
          <p:cNvPr id="4" name="Picture 4">
            <a:extLst>
              <a:ext uri="{FF2B5EF4-FFF2-40B4-BE49-F238E27FC236}">
                <a16:creationId xmlns:a16="http://schemas.microsoft.com/office/drawing/2014/main" id="{C57C434B-6EAF-C6DF-3127-590AE6B9923C}"/>
              </a:ext>
            </a:extLst>
          </p:cNvPr>
          <p:cNvPicPr>
            <a:picLocks noChangeAspect="1"/>
          </p:cNvPicPr>
          <p:nvPr/>
        </p:nvPicPr>
        <p:blipFill>
          <a:blip r:embed="rId3"/>
          <a:stretch>
            <a:fillRect/>
          </a:stretch>
        </p:blipFill>
        <p:spPr>
          <a:xfrm>
            <a:off x="5289752" y="1168710"/>
            <a:ext cx="6095593" cy="4358348"/>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3838673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41F9A-F282-6828-30B1-90FFF1175E19}"/>
              </a:ext>
            </a:extLst>
          </p:cNvPr>
          <p:cNvSpPr>
            <a:spLocks noGrp="1"/>
          </p:cNvSpPr>
          <p:nvPr>
            <p:ph type="title"/>
          </p:nvPr>
        </p:nvSpPr>
        <p:spPr>
          <a:xfrm>
            <a:off x="825909" y="808055"/>
            <a:ext cx="3979205" cy="1453363"/>
          </a:xfrm>
        </p:spPr>
        <p:txBody>
          <a:bodyPr>
            <a:normAutofit/>
          </a:bodyPr>
          <a:lstStyle/>
          <a:p>
            <a:pPr>
              <a:lnSpc>
                <a:spcPct val="90000"/>
              </a:lnSpc>
            </a:pPr>
            <a:r>
              <a:rPr lang="en-US" sz="3300" err="1">
                <a:ea typeface="+mj-lt"/>
                <a:cs typeface="+mj-lt"/>
              </a:rPr>
              <a:t>CentralAir</a:t>
            </a:r>
            <a:r>
              <a:rPr lang="en-US" sz="3300">
                <a:ea typeface="+mj-lt"/>
                <a:cs typeface="+mj-lt"/>
              </a:rPr>
              <a:t>, </a:t>
            </a:r>
            <a:r>
              <a:rPr lang="en-US" sz="3300" err="1">
                <a:ea typeface="+mj-lt"/>
                <a:cs typeface="+mj-lt"/>
              </a:rPr>
              <a:t>SalePrice</a:t>
            </a:r>
            <a:r>
              <a:rPr lang="en-US" sz="3300">
                <a:ea typeface="+mj-lt"/>
                <a:cs typeface="+mj-lt"/>
              </a:rPr>
              <a:t> mean bar chart</a:t>
            </a:r>
            <a:endParaRPr lang="en-US" sz="3300"/>
          </a:p>
        </p:txBody>
      </p:sp>
      <p:sp>
        <p:nvSpPr>
          <p:cNvPr id="3" name="Content Placeholder 2">
            <a:extLst>
              <a:ext uri="{FF2B5EF4-FFF2-40B4-BE49-F238E27FC236}">
                <a16:creationId xmlns:a16="http://schemas.microsoft.com/office/drawing/2014/main" id="{DF4889C9-3612-F4DF-3130-F447F736B652}"/>
              </a:ext>
            </a:extLst>
          </p:cNvPr>
          <p:cNvSpPr>
            <a:spLocks noGrp="1"/>
          </p:cNvSpPr>
          <p:nvPr>
            <p:ph idx="1"/>
          </p:nvPr>
        </p:nvSpPr>
        <p:spPr>
          <a:xfrm>
            <a:off x="802178" y="2261420"/>
            <a:ext cx="4002936" cy="3637935"/>
          </a:xfrm>
        </p:spPr>
        <p:txBody>
          <a:bodyPr>
            <a:normAutofit/>
          </a:bodyPr>
          <a:lstStyle/>
          <a:p>
            <a:r>
              <a:rPr lang="en-US" dirty="0">
                <a:ea typeface="+mn-lt"/>
                <a:cs typeface="+mn-lt"/>
              </a:rPr>
              <a:t>We see that the houses with Central Air Conditioning have a significantly higher price compare to the once without.</a:t>
            </a:r>
            <a:endParaRPr lang="en-US" dirty="0"/>
          </a:p>
        </p:txBody>
      </p:sp>
      <p:pic>
        <p:nvPicPr>
          <p:cNvPr id="4" name="Picture 4">
            <a:extLst>
              <a:ext uri="{FF2B5EF4-FFF2-40B4-BE49-F238E27FC236}">
                <a16:creationId xmlns:a16="http://schemas.microsoft.com/office/drawing/2014/main" id="{2418CBB3-9735-04D2-C96D-E574A9879573}"/>
              </a:ext>
            </a:extLst>
          </p:cNvPr>
          <p:cNvPicPr>
            <a:picLocks noChangeAspect="1"/>
          </p:cNvPicPr>
          <p:nvPr/>
        </p:nvPicPr>
        <p:blipFill>
          <a:blip r:embed="rId3"/>
          <a:stretch>
            <a:fillRect/>
          </a:stretch>
        </p:blipFill>
        <p:spPr>
          <a:xfrm>
            <a:off x="5289752" y="1168710"/>
            <a:ext cx="6095593" cy="4358348"/>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2568444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1F673-BD56-9673-1B84-827FDCB7A2D2}"/>
              </a:ext>
            </a:extLst>
          </p:cNvPr>
          <p:cNvSpPr>
            <a:spLocks noGrp="1"/>
          </p:cNvSpPr>
          <p:nvPr>
            <p:ph type="title"/>
          </p:nvPr>
        </p:nvSpPr>
        <p:spPr>
          <a:xfrm>
            <a:off x="825909" y="808055"/>
            <a:ext cx="3979205" cy="1453363"/>
          </a:xfrm>
        </p:spPr>
        <p:txBody>
          <a:bodyPr>
            <a:normAutofit/>
          </a:bodyPr>
          <a:lstStyle/>
          <a:p>
            <a:r>
              <a:rPr lang="en-US" dirty="0" err="1">
                <a:ea typeface="+mj-lt"/>
                <a:cs typeface="+mj-lt"/>
              </a:rPr>
              <a:t>TotRmsAbvGrd</a:t>
            </a:r>
            <a:r>
              <a:rPr lang="en-US" dirty="0">
                <a:ea typeface="+mj-lt"/>
                <a:cs typeface="+mj-lt"/>
              </a:rPr>
              <a:t> vs </a:t>
            </a:r>
            <a:r>
              <a:rPr lang="en-US" dirty="0" err="1">
                <a:ea typeface="+mj-lt"/>
                <a:cs typeface="+mj-lt"/>
              </a:rPr>
              <a:t>saleprice</a:t>
            </a:r>
            <a:r>
              <a:rPr lang="en-US" dirty="0">
                <a:ea typeface="+mj-lt"/>
                <a:cs typeface="+mj-lt"/>
              </a:rPr>
              <a:t> </a:t>
            </a:r>
            <a:r>
              <a:rPr lang="en-US" dirty="0" err="1">
                <a:ea typeface="+mj-lt"/>
                <a:cs typeface="+mj-lt"/>
              </a:rPr>
              <a:t>regplot</a:t>
            </a:r>
            <a:endParaRPr lang="en-US" dirty="0" err="1"/>
          </a:p>
        </p:txBody>
      </p:sp>
      <p:sp>
        <p:nvSpPr>
          <p:cNvPr id="3" name="Content Placeholder 2">
            <a:extLst>
              <a:ext uri="{FF2B5EF4-FFF2-40B4-BE49-F238E27FC236}">
                <a16:creationId xmlns:a16="http://schemas.microsoft.com/office/drawing/2014/main" id="{6004739E-0AB4-4E46-8ABF-BDED2D7F36ED}"/>
              </a:ext>
            </a:extLst>
          </p:cNvPr>
          <p:cNvSpPr>
            <a:spLocks noGrp="1"/>
          </p:cNvSpPr>
          <p:nvPr>
            <p:ph idx="1"/>
          </p:nvPr>
        </p:nvSpPr>
        <p:spPr>
          <a:xfrm>
            <a:off x="802178" y="2261420"/>
            <a:ext cx="4002936" cy="3637935"/>
          </a:xfrm>
        </p:spPr>
        <p:txBody>
          <a:bodyPr>
            <a:normAutofit/>
          </a:bodyPr>
          <a:lstStyle/>
          <a:p>
            <a:r>
              <a:rPr lang="en-US" dirty="0">
                <a:cs typeface="Calibri"/>
              </a:rPr>
              <a:t>We see there being a clear linear relationship between </a:t>
            </a:r>
            <a:r>
              <a:rPr lang="en-US" dirty="0" err="1">
                <a:cs typeface="Calibri"/>
              </a:rPr>
              <a:t>TotRmsAbvGrd</a:t>
            </a:r>
            <a:r>
              <a:rPr lang="en-US" dirty="0">
                <a:cs typeface="Calibri"/>
              </a:rPr>
              <a:t> and </a:t>
            </a:r>
            <a:r>
              <a:rPr lang="en-US" dirty="0" err="1">
                <a:cs typeface="Calibri"/>
              </a:rPr>
              <a:t>SalePrice</a:t>
            </a:r>
            <a:r>
              <a:rPr lang="en-US" dirty="0">
                <a:cs typeface="Calibri"/>
              </a:rPr>
              <a:t>.</a:t>
            </a:r>
            <a:endParaRPr lang="en-US" dirty="0"/>
          </a:p>
        </p:txBody>
      </p:sp>
      <p:pic>
        <p:nvPicPr>
          <p:cNvPr id="4" name="Picture 4">
            <a:extLst>
              <a:ext uri="{FF2B5EF4-FFF2-40B4-BE49-F238E27FC236}">
                <a16:creationId xmlns:a16="http://schemas.microsoft.com/office/drawing/2014/main" id="{DC1AD4F0-9867-F44B-1CA6-E66A5C32BAA7}"/>
              </a:ext>
            </a:extLst>
          </p:cNvPr>
          <p:cNvPicPr>
            <a:picLocks noChangeAspect="1"/>
          </p:cNvPicPr>
          <p:nvPr/>
        </p:nvPicPr>
        <p:blipFill>
          <a:blip r:embed="rId3"/>
          <a:stretch>
            <a:fillRect/>
          </a:stretch>
        </p:blipFill>
        <p:spPr>
          <a:xfrm>
            <a:off x="5289752" y="1390721"/>
            <a:ext cx="6095593" cy="391432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3890929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C761D-4F1F-0A75-5418-55FE77534BBE}"/>
              </a:ext>
            </a:extLst>
          </p:cNvPr>
          <p:cNvSpPr>
            <a:spLocks noGrp="1"/>
          </p:cNvSpPr>
          <p:nvPr>
            <p:ph type="title"/>
          </p:nvPr>
        </p:nvSpPr>
        <p:spPr>
          <a:xfrm>
            <a:off x="825909" y="808055"/>
            <a:ext cx="3979205" cy="1453363"/>
          </a:xfrm>
        </p:spPr>
        <p:txBody>
          <a:bodyPr>
            <a:normAutofit/>
          </a:bodyPr>
          <a:lstStyle/>
          <a:p>
            <a:pPr>
              <a:lnSpc>
                <a:spcPct val="90000"/>
              </a:lnSpc>
            </a:pPr>
            <a:r>
              <a:rPr lang="en-US" sz="3300" err="1">
                <a:ea typeface="+mj-lt"/>
                <a:cs typeface="+mj-lt"/>
              </a:rPr>
              <a:t>GarageType</a:t>
            </a:r>
            <a:r>
              <a:rPr lang="en-US" sz="3300">
                <a:ea typeface="+mj-lt"/>
                <a:cs typeface="+mj-lt"/>
              </a:rPr>
              <a:t>, </a:t>
            </a:r>
            <a:r>
              <a:rPr lang="en-US" sz="3300" err="1">
                <a:ea typeface="+mj-lt"/>
                <a:cs typeface="+mj-lt"/>
              </a:rPr>
              <a:t>SalePrice</a:t>
            </a:r>
            <a:r>
              <a:rPr lang="en-US" sz="3300">
                <a:ea typeface="+mj-lt"/>
                <a:cs typeface="+mj-lt"/>
              </a:rPr>
              <a:t> mean bar chart</a:t>
            </a:r>
            <a:endParaRPr lang="en-US" sz="3300"/>
          </a:p>
        </p:txBody>
      </p:sp>
      <p:sp>
        <p:nvSpPr>
          <p:cNvPr id="3" name="Content Placeholder 2">
            <a:extLst>
              <a:ext uri="{FF2B5EF4-FFF2-40B4-BE49-F238E27FC236}">
                <a16:creationId xmlns:a16="http://schemas.microsoft.com/office/drawing/2014/main" id="{9CAA724A-E631-1895-755B-995FB0D9A9D9}"/>
              </a:ext>
            </a:extLst>
          </p:cNvPr>
          <p:cNvSpPr>
            <a:spLocks noGrp="1"/>
          </p:cNvSpPr>
          <p:nvPr>
            <p:ph idx="1"/>
          </p:nvPr>
        </p:nvSpPr>
        <p:spPr>
          <a:xfrm>
            <a:off x="802178" y="2261420"/>
            <a:ext cx="4002936" cy="3637935"/>
          </a:xfrm>
        </p:spPr>
        <p:txBody>
          <a:bodyPr>
            <a:normAutofit/>
          </a:bodyPr>
          <a:lstStyle/>
          <a:p>
            <a:r>
              <a:rPr lang="en-US" dirty="0">
                <a:ea typeface="+mn-lt"/>
                <a:cs typeface="+mn-lt"/>
              </a:rPr>
              <a:t>Built-In (Garage part of house - typically has room above garage) Garage tend to fetch the highest price and Car Port the lowest.</a:t>
            </a:r>
            <a:endParaRPr lang="en-US" dirty="0"/>
          </a:p>
        </p:txBody>
      </p:sp>
      <p:pic>
        <p:nvPicPr>
          <p:cNvPr id="4" name="Picture 4">
            <a:extLst>
              <a:ext uri="{FF2B5EF4-FFF2-40B4-BE49-F238E27FC236}">
                <a16:creationId xmlns:a16="http://schemas.microsoft.com/office/drawing/2014/main" id="{8B7C62A6-3205-CC20-B764-5872B778D254}"/>
              </a:ext>
            </a:extLst>
          </p:cNvPr>
          <p:cNvPicPr>
            <a:picLocks noChangeAspect="1"/>
          </p:cNvPicPr>
          <p:nvPr/>
        </p:nvPicPr>
        <p:blipFill>
          <a:blip r:embed="rId3"/>
          <a:stretch>
            <a:fillRect/>
          </a:stretch>
        </p:blipFill>
        <p:spPr>
          <a:xfrm>
            <a:off x="5289752" y="1168710"/>
            <a:ext cx="6095593" cy="4358348"/>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512709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A90EAD-4CCD-BF50-D0E8-6E89FBB07C47}"/>
              </a:ext>
            </a:extLst>
          </p:cNvPr>
          <p:cNvSpPr>
            <a:spLocks noGrp="1"/>
          </p:cNvSpPr>
          <p:nvPr>
            <p:ph type="title"/>
          </p:nvPr>
        </p:nvSpPr>
        <p:spPr>
          <a:xfrm>
            <a:off x="685799" y="1150076"/>
            <a:ext cx="3659389" cy="4557849"/>
          </a:xfrm>
        </p:spPr>
        <p:txBody>
          <a:bodyPr vert="horz" lIns="91440" tIns="45720" rIns="91440" bIns="45720" rtlCol="0">
            <a:normAutofit/>
          </a:bodyPr>
          <a:lstStyle/>
          <a:p>
            <a:pPr algn="r"/>
            <a:endParaRPr lang="en-US"/>
          </a:p>
          <a:p>
            <a:pPr algn="r"/>
            <a:r>
              <a:rPr lang="en-US" b="1">
                <a:ea typeface="+mj-lt"/>
                <a:cs typeface="+mj-lt"/>
              </a:rPr>
              <a:t>Introduction</a:t>
            </a:r>
            <a:endParaRPr lang="en-US"/>
          </a:p>
        </p:txBody>
      </p:sp>
      <p:cxnSp>
        <p:nvCxnSpPr>
          <p:cNvPr id="32" name="Straight Connector 31">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9" name="Content Placeholder 2">
            <a:extLst>
              <a:ext uri="{FF2B5EF4-FFF2-40B4-BE49-F238E27FC236}">
                <a16:creationId xmlns:a16="http://schemas.microsoft.com/office/drawing/2014/main" id="{140ACEA5-F2EF-958D-1A8F-5BE56E707A36}"/>
              </a:ext>
            </a:extLst>
          </p:cNvPr>
          <p:cNvSpPr>
            <a:spLocks noGrp="1"/>
          </p:cNvSpPr>
          <p:nvPr>
            <p:ph idx="1"/>
          </p:nvPr>
        </p:nvSpPr>
        <p:spPr>
          <a:xfrm>
            <a:off x="4988658" y="1150076"/>
            <a:ext cx="6517543" cy="4557849"/>
          </a:xfrm>
        </p:spPr>
        <p:txBody>
          <a:bodyPr vert="horz" lIns="91440" tIns="45720" rIns="91440" bIns="45720" rtlCol="0">
            <a:normAutofit/>
          </a:bodyPr>
          <a:lstStyle/>
          <a:p>
            <a:pPr>
              <a:buFont typeface="Wingdings"/>
              <a:buChar char="Ø"/>
            </a:pPr>
            <a:r>
              <a:rPr lang="en-US">
                <a:ea typeface="+mn-lt"/>
                <a:cs typeface="+mn-lt"/>
              </a:rPr>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a:t>
            </a:r>
            <a:endParaRPr lang="en-US">
              <a:cs typeface="Calibri" panose="020F0502020204030204"/>
            </a:endParaRPr>
          </a:p>
          <a:p>
            <a:pPr>
              <a:buClr>
                <a:srgbClr val="FFFFFF"/>
              </a:buClr>
              <a:buFont typeface="Wingdings"/>
              <a:buChar char="Ø"/>
            </a:pPr>
            <a:r>
              <a:rPr lang="en-US">
                <a:ea typeface="+mn-lt"/>
                <a:cs typeface="+mn-lt"/>
              </a:rPr>
              <a:t>Data science comes as a very important tool to solve problems in the domain to help the companies increase their overall revenue, profits, improving their marketing strategies and focusing on changing trends in house sales and purchases. </a:t>
            </a:r>
            <a:endParaRPr lang="en-US">
              <a:cs typeface="Calibri" panose="020F0502020204030204"/>
            </a:endParaRPr>
          </a:p>
          <a:p>
            <a:pPr>
              <a:buClr>
                <a:srgbClr val="FFFFFF"/>
              </a:buClr>
              <a:buFont typeface="Wingdings"/>
              <a:buChar char="Ø"/>
            </a:pPr>
            <a:r>
              <a:rPr lang="en-US">
                <a:ea typeface="+mn-lt"/>
                <a:cs typeface="+mn-lt"/>
              </a:rPr>
              <a:t>Predictive modelling, Market mix modelling, recommendation systems are some of the machine learning techniques used for achieving the business goals for housing companies. Our problem is related to one such housing company. </a:t>
            </a:r>
            <a:endParaRPr lang="en-US">
              <a:cs typeface="Calibri"/>
            </a:endParaRPr>
          </a:p>
          <a:p>
            <a:pPr>
              <a:buClr>
                <a:srgbClr val="FFFFFF"/>
              </a:buClr>
            </a:pPr>
            <a:endParaRPr lang="en-US">
              <a:cs typeface="Calibri"/>
            </a:endParaRPr>
          </a:p>
        </p:txBody>
      </p:sp>
    </p:spTree>
    <p:extLst>
      <p:ext uri="{BB962C8B-B14F-4D97-AF65-F5344CB8AC3E}">
        <p14:creationId xmlns:p14="http://schemas.microsoft.com/office/powerpoint/2010/main" val="1174598775"/>
      </p:ext>
    </p:extLst>
  </p:cSld>
  <p:clrMapOvr>
    <a:overrideClrMapping bg1="dk1" tx1="lt1" bg2="dk2" tx2="lt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94580-A97F-8598-FFF3-BFF7EC280BC6}"/>
              </a:ext>
            </a:extLst>
          </p:cNvPr>
          <p:cNvSpPr>
            <a:spLocks noGrp="1"/>
          </p:cNvSpPr>
          <p:nvPr>
            <p:ph type="title"/>
          </p:nvPr>
        </p:nvSpPr>
        <p:spPr>
          <a:xfrm>
            <a:off x="825909" y="808055"/>
            <a:ext cx="3979205" cy="1453363"/>
          </a:xfrm>
        </p:spPr>
        <p:txBody>
          <a:bodyPr>
            <a:normAutofit/>
          </a:bodyPr>
          <a:lstStyle/>
          <a:p>
            <a:r>
              <a:rPr lang="en-US" dirty="0" err="1">
                <a:ea typeface="+mj-lt"/>
                <a:cs typeface="+mj-lt"/>
              </a:rPr>
              <a:t>GarageCars</a:t>
            </a:r>
            <a:r>
              <a:rPr lang="en-US" dirty="0">
                <a:ea typeface="+mj-lt"/>
                <a:cs typeface="+mj-lt"/>
              </a:rPr>
              <a:t> vs </a:t>
            </a:r>
            <a:r>
              <a:rPr lang="en-US" dirty="0" err="1">
                <a:ea typeface="+mj-lt"/>
                <a:cs typeface="+mj-lt"/>
              </a:rPr>
              <a:t>saleprice</a:t>
            </a:r>
            <a:r>
              <a:rPr lang="en-US" dirty="0">
                <a:ea typeface="+mj-lt"/>
                <a:cs typeface="+mj-lt"/>
              </a:rPr>
              <a:t> </a:t>
            </a:r>
            <a:r>
              <a:rPr lang="en-US" dirty="0" err="1">
                <a:ea typeface="+mj-lt"/>
                <a:cs typeface="+mj-lt"/>
              </a:rPr>
              <a:t>regplot</a:t>
            </a:r>
            <a:endParaRPr lang="en-US" dirty="0" err="1"/>
          </a:p>
        </p:txBody>
      </p:sp>
      <p:sp>
        <p:nvSpPr>
          <p:cNvPr id="3" name="Content Placeholder 2">
            <a:extLst>
              <a:ext uri="{FF2B5EF4-FFF2-40B4-BE49-F238E27FC236}">
                <a16:creationId xmlns:a16="http://schemas.microsoft.com/office/drawing/2014/main" id="{E77AB050-A171-1944-8B3F-2863D63BAF8C}"/>
              </a:ext>
            </a:extLst>
          </p:cNvPr>
          <p:cNvSpPr>
            <a:spLocks noGrp="1"/>
          </p:cNvSpPr>
          <p:nvPr>
            <p:ph idx="1"/>
          </p:nvPr>
        </p:nvSpPr>
        <p:spPr>
          <a:xfrm>
            <a:off x="802178" y="2261420"/>
            <a:ext cx="4002936" cy="3637935"/>
          </a:xfrm>
        </p:spPr>
        <p:txBody>
          <a:bodyPr>
            <a:normAutofit/>
          </a:bodyPr>
          <a:lstStyle/>
          <a:p>
            <a:r>
              <a:rPr lang="en-US" dirty="0">
                <a:ea typeface="+mn-lt"/>
                <a:cs typeface="+mn-lt"/>
              </a:rPr>
              <a:t>We see as the number of car </a:t>
            </a:r>
            <a:r>
              <a:rPr lang="en-US" dirty="0" err="1">
                <a:ea typeface="+mn-lt"/>
                <a:cs typeface="+mn-lt"/>
              </a:rPr>
              <a:t>parkings</a:t>
            </a:r>
            <a:r>
              <a:rPr lang="en-US" dirty="0">
                <a:ea typeface="+mn-lt"/>
                <a:cs typeface="+mn-lt"/>
              </a:rPr>
              <a:t> increase, so does the price.</a:t>
            </a:r>
            <a:endParaRPr lang="en-US" dirty="0"/>
          </a:p>
        </p:txBody>
      </p:sp>
      <p:pic>
        <p:nvPicPr>
          <p:cNvPr id="4" name="Picture 4">
            <a:extLst>
              <a:ext uri="{FF2B5EF4-FFF2-40B4-BE49-F238E27FC236}">
                <a16:creationId xmlns:a16="http://schemas.microsoft.com/office/drawing/2014/main" id="{DB2CA27F-40DD-7E90-6D28-31216D73A979}"/>
              </a:ext>
            </a:extLst>
          </p:cNvPr>
          <p:cNvPicPr>
            <a:picLocks noChangeAspect="1"/>
          </p:cNvPicPr>
          <p:nvPr/>
        </p:nvPicPr>
        <p:blipFill>
          <a:blip r:embed="rId3"/>
          <a:stretch>
            <a:fillRect/>
          </a:stretch>
        </p:blipFill>
        <p:spPr>
          <a:xfrm>
            <a:off x="5289752" y="1390721"/>
            <a:ext cx="6095593" cy="391432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9293865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C0649-3E55-E3F6-05CC-6BA40E741A59}"/>
              </a:ext>
            </a:extLst>
          </p:cNvPr>
          <p:cNvSpPr>
            <a:spLocks noGrp="1"/>
          </p:cNvSpPr>
          <p:nvPr>
            <p:ph type="title"/>
          </p:nvPr>
        </p:nvSpPr>
        <p:spPr>
          <a:xfrm>
            <a:off x="825909" y="808055"/>
            <a:ext cx="3979205" cy="1453363"/>
          </a:xfrm>
        </p:spPr>
        <p:txBody>
          <a:bodyPr>
            <a:normAutofit/>
          </a:bodyPr>
          <a:lstStyle/>
          <a:p>
            <a:pPr>
              <a:lnSpc>
                <a:spcPct val="90000"/>
              </a:lnSpc>
            </a:pPr>
            <a:r>
              <a:rPr lang="en-US" sz="3300" err="1">
                <a:ea typeface="+mj-lt"/>
                <a:cs typeface="+mj-lt"/>
              </a:rPr>
              <a:t>PavedDrive</a:t>
            </a:r>
            <a:r>
              <a:rPr lang="en-US" sz="3300">
                <a:ea typeface="+mj-lt"/>
                <a:cs typeface="+mj-lt"/>
              </a:rPr>
              <a:t>, </a:t>
            </a:r>
            <a:r>
              <a:rPr lang="en-US" sz="3300" err="1">
                <a:ea typeface="+mj-lt"/>
                <a:cs typeface="+mj-lt"/>
              </a:rPr>
              <a:t>SalePrice</a:t>
            </a:r>
            <a:r>
              <a:rPr lang="en-US" sz="3300">
                <a:ea typeface="+mj-lt"/>
                <a:cs typeface="+mj-lt"/>
              </a:rPr>
              <a:t> mean bar chart</a:t>
            </a:r>
            <a:endParaRPr lang="en-US" sz="3300"/>
          </a:p>
        </p:txBody>
      </p:sp>
      <p:sp>
        <p:nvSpPr>
          <p:cNvPr id="3" name="Content Placeholder 2">
            <a:extLst>
              <a:ext uri="{FF2B5EF4-FFF2-40B4-BE49-F238E27FC236}">
                <a16:creationId xmlns:a16="http://schemas.microsoft.com/office/drawing/2014/main" id="{DF392C7A-4018-0FAF-7A81-F3326E41617D}"/>
              </a:ext>
            </a:extLst>
          </p:cNvPr>
          <p:cNvSpPr>
            <a:spLocks noGrp="1"/>
          </p:cNvSpPr>
          <p:nvPr>
            <p:ph idx="1"/>
          </p:nvPr>
        </p:nvSpPr>
        <p:spPr>
          <a:xfrm>
            <a:off x="802178" y="2261420"/>
            <a:ext cx="4002936" cy="3637935"/>
          </a:xfrm>
        </p:spPr>
        <p:txBody>
          <a:bodyPr>
            <a:normAutofit/>
          </a:bodyPr>
          <a:lstStyle/>
          <a:p>
            <a:r>
              <a:rPr lang="en-US" dirty="0">
                <a:ea typeface="+mn-lt"/>
                <a:cs typeface="+mn-lt"/>
              </a:rPr>
              <a:t>We see the houses with Paved drive have a higher price than those without it.</a:t>
            </a:r>
            <a:endParaRPr lang="en-US" dirty="0"/>
          </a:p>
        </p:txBody>
      </p:sp>
      <p:pic>
        <p:nvPicPr>
          <p:cNvPr id="4" name="Picture 4">
            <a:extLst>
              <a:ext uri="{FF2B5EF4-FFF2-40B4-BE49-F238E27FC236}">
                <a16:creationId xmlns:a16="http://schemas.microsoft.com/office/drawing/2014/main" id="{659899FB-9C26-7012-7EAE-DBBB3570DDE2}"/>
              </a:ext>
            </a:extLst>
          </p:cNvPr>
          <p:cNvPicPr>
            <a:picLocks noChangeAspect="1"/>
          </p:cNvPicPr>
          <p:nvPr/>
        </p:nvPicPr>
        <p:blipFill>
          <a:blip r:embed="rId3"/>
          <a:stretch>
            <a:fillRect/>
          </a:stretch>
        </p:blipFill>
        <p:spPr>
          <a:xfrm>
            <a:off x="5289752" y="1168710"/>
            <a:ext cx="6095593" cy="4358348"/>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6116149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9AFD5-364C-0C7A-B897-E66186F6E06A}"/>
              </a:ext>
            </a:extLst>
          </p:cNvPr>
          <p:cNvSpPr>
            <a:spLocks noGrp="1"/>
          </p:cNvSpPr>
          <p:nvPr>
            <p:ph type="title"/>
          </p:nvPr>
        </p:nvSpPr>
        <p:spPr>
          <a:xfrm>
            <a:off x="825909" y="808055"/>
            <a:ext cx="3979205" cy="1453363"/>
          </a:xfrm>
        </p:spPr>
        <p:txBody>
          <a:bodyPr>
            <a:normAutofit/>
          </a:bodyPr>
          <a:lstStyle/>
          <a:p>
            <a:r>
              <a:rPr lang="en-US" dirty="0" err="1">
                <a:ea typeface="+mj-lt"/>
                <a:cs typeface="+mj-lt"/>
              </a:rPr>
              <a:t>MoSold</a:t>
            </a:r>
            <a:r>
              <a:rPr lang="en-US" dirty="0">
                <a:ea typeface="+mj-lt"/>
                <a:cs typeface="+mj-lt"/>
              </a:rPr>
              <a:t>, </a:t>
            </a:r>
            <a:r>
              <a:rPr lang="en-US" dirty="0" err="1">
                <a:ea typeface="+mj-lt"/>
                <a:cs typeface="+mj-lt"/>
              </a:rPr>
              <a:t>SalePrice</a:t>
            </a:r>
            <a:r>
              <a:rPr lang="en-US" dirty="0">
                <a:ea typeface="+mj-lt"/>
                <a:cs typeface="+mj-lt"/>
              </a:rPr>
              <a:t> mean bar chart</a:t>
            </a:r>
            <a:endParaRPr lang="en-US" dirty="0"/>
          </a:p>
        </p:txBody>
      </p:sp>
      <p:sp>
        <p:nvSpPr>
          <p:cNvPr id="3" name="Content Placeholder 2">
            <a:extLst>
              <a:ext uri="{FF2B5EF4-FFF2-40B4-BE49-F238E27FC236}">
                <a16:creationId xmlns:a16="http://schemas.microsoft.com/office/drawing/2014/main" id="{1AE35562-C6E3-232D-5687-962B90F001AE}"/>
              </a:ext>
            </a:extLst>
          </p:cNvPr>
          <p:cNvSpPr>
            <a:spLocks noGrp="1"/>
          </p:cNvSpPr>
          <p:nvPr>
            <p:ph idx="1"/>
          </p:nvPr>
        </p:nvSpPr>
        <p:spPr>
          <a:xfrm>
            <a:off x="802178" y="2261420"/>
            <a:ext cx="4002936" cy="3637935"/>
          </a:xfrm>
        </p:spPr>
        <p:txBody>
          <a:bodyPr>
            <a:normAutofit/>
          </a:bodyPr>
          <a:lstStyle/>
          <a:p>
            <a:r>
              <a:rPr lang="en-US" dirty="0">
                <a:ea typeface="+mn-lt"/>
                <a:cs typeface="+mn-lt"/>
              </a:rPr>
              <a:t>We see the houses sold in the month of September tend to have Higher Price and the houses sold in April lower prices.</a:t>
            </a:r>
            <a:endParaRPr lang="en-US" dirty="0">
              <a:cs typeface="Calibri" panose="020F0502020204030204"/>
            </a:endParaRPr>
          </a:p>
          <a:p>
            <a:pPr>
              <a:buClr>
                <a:srgbClr val="FFFFFF"/>
              </a:buClr>
            </a:pPr>
            <a:r>
              <a:rPr lang="en-US" dirty="0">
                <a:ea typeface="+mn-lt"/>
                <a:cs typeface="+mn-lt"/>
              </a:rPr>
              <a:t>We also see the houses sold in first 6 months of the year have in general lower price than the once sold in last 6.</a:t>
            </a:r>
            <a:endParaRPr lang="en-US" dirty="0">
              <a:cs typeface="Calibri"/>
            </a:endParaRPr>
          </a:p>
        </p:txBody>
      </p:sp>
      <p:pic>
        <p:nvPicPr>
          <p:cNvPr id="4" name="Picture 4">
            <a:extLst>
              <a:ext uri="{FF2B5EF4-FFF2-40B4-BE49-F238E27FC236}">
                <a16:creationId xmlns:a16="http://schemas.microsoft.com/office/drawing/2014/main" id="{B77329E4-660C-4257-21BC-DC5411BD7593}"/>
              </a:ext>
            </a:extLst>
          </p:cNvPr>
          <p:cNvPicPr>
            <a:picLocks noChangeAspect="1"/>
          </p:cNvPicPr>
          <p:nvPr/>
        </p:nvPicPr>
        <p:blipFill>
          <a:blip r:embed="rId3"/>
          <a:stretch>
            <a:fillRect/>
          </a:stretch>
        </p:blipFill>
        <p:spPr>
          <a:xfrm>
            <a:off x="5289752" y="1168710"/>
            <a:ext cx="6095593" cy="4358348"/>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5262265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F6D02-F495-1725-AD2C-8D4EBE1A5D8B}"/>
              </a:ext>
            </a:extLst>
          </p:cNvPr>
          <p:cNvSpPr>
            <a:spLocks noGrp="1"/>
          </p:cNvSpPr>
          <p:nvPr>
            <p:ph type="title"/>
          </p:nvPr>
        </p:nvSpPr>
        <p:spPr>
          <a:xfrm>
            <a:off x="825909" y="808055"/>
            <a:ext cx="3979205" cy="1453363"/>
          </a:xfrm>
        </p:spPr>
        <p:txBody>
          <a:bodyPr>
            <a:normAutofit/>
          </a:bodyPr>
          <a:lstStyle/>
          <a:p>
            <a:r>
              <a:rPr lang="en-US" dirty="0" err="1">
                <a:ea typeface="+mj-lt"/>
                <a:cs typeface="+mj-lt"/>
              </a:rPr>
              <a:t>YrSold</a:t>
            </a:r>
            <a:r>
              <a:rPr lang="en-US" dirty="0">
                <a:ea typeface="+mj-lt"/>
                <a:cs typeface="+mj-lt"/>
              </a:rPr>
              <a:t>, </a:t>
            </a:r>
            <a:r>
              <a:rPr lang="en-US" dirty="0" err="1">
                <a:ea typeface="+mj-lt"/>
                <a:cs typeface="+mj-lt"/>
              </a:rPr>
              <a:t>SalePrice</a:t>
            </a:r>
            <a:r>
              <a:rPr lang="en-US" dirty="0">
                <a:ea typeface="+mj-lt"/>
                <a:cs typeface="+mj-lt"/>
              </a:rPr>
              <a:t> mean bar chart</a:t>
            </a:r>
            <a:endParaRPr lang="en-US" dirty="0"/>
          </a:p>
        </p:txBody>
      </p:sp>
      <p:sp>
        <p:nvSpPr>
          <p:cNvPr id="3" name="Content Placeholder 2">
            <a:extLst>
              <a:ext uri="{FF2B5EF4-FFF2-40B4-BE49-F238E27FC236}">
                <a16:creationId xmlns:a16="http://schemas.microsoft.com/office/drawing/2014/main" id="{91609AD0-7CB3-D0BA-0062-0B11D6EB3582}"/>
              </a:ext>
            </a:extLst>
          </p:cNvPr>
          <p:cNvSpPr>
            <a:spLocks noGrp="1"/>
          </p:cNvSpPr>
          <p:nvPr>
            <p:ph idx="1"/>
          </p:nvPr>
        </p:nvSpPr>
        <p:spPr>
          <a:xfrm>
            <a:off x="802178" y="2261420"/>
            <a:ext cx="4002936" cy="3637935"/>
          </a:xfrm>
        </p:spPr>
        <p:txBody>
          <a:bodyPr>
            <a:normAutofit/>
          </a:bodyPr>
          <a:lstStyle/>
          <a:p>
            <a:r>
              <a:rPr lang="en-US" dirty="0">
                <a:ea typeface="+mn-lt"/>
                <a:cs typeface="+mn-lt"/>
              </a:rPr>
              <a:t>We see that the prices for the houses were the lowest in 2008 the major reason being global financial crisis (GFC)</a:t>
            </a:r>
            <a:endParaRPr lang="en-US" dirty="0">
              <a:cs typeface="Calibri" panose="020F0502020204030204"/>
            </a:endParaRPr>
          </a:p>
        </p:txBody>
      </p:sp>
      <p:pic>
        <p:nvPicPr>
          <p:cNvPr id="4" name="Picture 4">
            <a:extLst>
              <a:ext uri="{FF2B5EF4-FFF2-40B4-BE49-F238E27FC236}">
                <a16:creationId xmlns:a16="http://schemas.microsoft.com/office/drawing/2014/main" id="{90B60F8E-ACE1-0153-DDBF-DF54C0BF7CF5}"/>
              </a:ext>
            </a:extLst>
          </p:cNvPr>
          <p:cNvPicPr>
            <a:picLocks noChangeAspect="1"/>
          </p:cNvPicPr>
          <p:nvPr/>
        </p:nvPicPr>
        <p:blipFill>
          <a:blip r:embed="rId3"/>
          <a:stretch>
            <a:fillRect/>
          </a:stretch>
        </p:blipFill>
        <p:spPr>
          <a:xfrm>
            <a:off x="5289752" y="1168710"/>
            <a:ext cx="6095593" cy="4358348"/>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7522167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6593B-68AE-C900-1A20-7B020D70D061}"/>
              </a:ext>
            </a:extLst>
          </p:cNvPr>
          <p:cNvSpPr>
            <a:spLocks noGrp="1"/>
          </p:cNvSpPr>
          <p:nvPr>
            <p:ph type="title"/>
          </p:nvPr>
        </p:nvSpPr>
        <p:spPr>
          <a:xfrm>
            <a:off x="825909" y="808055"/>
            <a:ext cx="3979205" cy="1453363"/>
          </a:xfrm>
        </p:spPr>
        <p:txBody>
          <a:bodyPr>
            <a:normAutofit/>
          </a:bodyPr>
          <a:lstStyle/>
          <a:p>
            <a:pPr>
              <a:lnSpc>
                <a:spcPct val="90000"/>
              </a:lnSpc>
            </a:pPr>
            <a:r>
              <a:rPr lang="en-US" sz="3300">
                <a:ea typeface="+mj-lt"/>
                <a:cs typeface="+mj-lt"/>
              </a:rPr>
              <a:t>SaleCondition, </a:t>
            </a:r>
            <a:r>
              <a:rPr lang="en-US" sz="3300" err="1">
                <a:ea typeface="+mj-lt"/>
                <a:cs typeface="+mj-lt"/>
              </a:rPr>
              <a:t>SalePrice</a:t>
            </a:r>
            <a:r>
              <a:rPr lang="en-US" sz="3300">
                <a:ea typeface="+mj-lt"/>
                <a:cs typeface="+mj-lt"/>
              </a:rPr>
              <a:t> mean bar chart</a:t>
            </a:r>
          </a:p>
        </p:txBody>
      </p:sp>
      <p:sp>
        <p:nvSpPr>
          <p:cNvPr id="3" name="Content Placeholder 2">
            <a:extLst>
              <a:ext uri="{FF2B5EF4-FFF2-40B4-BE49-F238E27FC236}">
                <a16:creationId xmlns:a16="http://schemas.microsoft.com/office/drawing/2014/main" id="{D31518F6-03EC-6FB2-D651-E3C16F57023F}"/>
              </a:ext>
            </a:extLst>
          </p:cNvPr>
          <p:cNvSpPr>
            <a:spLocks noGrp="1"/>
          </p:cNvSpPr>
          <p:nvPr>
            <p:ph idx="1"/>
          </p:nvPr>
        </p:nvSpPr>
        <p:spPr>
          <a:xfrm>
            <a:off x="802178" y="2261420"/>
            <a:ext cx="4002936" cy="3637935"/>
          </a:xfrm>
        </p:spPr>
        <p:txBody>
          <a:bodyPr>
            <a:normAutofit/>
          </a:bodyPr>
          <a:lstStyle/>
          <a:p>
            <a:r>
              <a:rPr lang="en-US" dirty="0">
                <a:ea typeface="+mn-lt"/>
                <a:cs typeface="+mn-lt"/>
              </a:rPr>
              <a:t>We see that as the overall quality increases, so does the Price.</a:t>
            </a:r>
            <a:endParaRPr lang="en-US" dirty="0"/>
          </a:p>
        </p:txBody>
      </p:sp>
      <p:pic>
        <p:nvPicPr>
          <p:cNvPr id="4" name="Picture 4">
            <a:extLst>
              <a:ext uri="{FF2B5EF4-FFF2-40B4-BE49-F238E27FC236}">
                <a16:creationId xmlns:a16="http://schemas.microsoft.com/office/drawing/2014/main" id="{A3EE5332-AF76-7612-0689-2CB32BE60DAC}"/>
              </a:ext>
            </a:extLst>
          </p:cNvPr>
          <p:cNvPicPr>
            <a:picLocks noChangeAspect="1"/>
          </p:cNvPicPr>
          <p:nvPr/>
        </p:nvPicPr>
        <p:blipFill>
          <a:blip r:embed="rId3"/>
          <a:stretch>
            <a:fillRect/>
          </a:stretch>
        </p:blipFill>
        <p:spPr>
          <a:xfrm>
            <a:off x="5289752" y="1168710"/>
            <a:ext cx="6095593" cy="4358348"/>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4018032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6CA74-0FB8-B5E3-BE5E-AEA95777C74B}"/>
              </a:ext>
            </a:extLst>
          </p:cNvPr>
          <p:cNvSpPr>
            <a:spLocks noGrp="1"/>
          </p:cNvSpPr>
          <p:nvPr>
            <p:ph type="title"/>
          </p:nvPr>
        </p:nvSpPr>
        <p:spPr>
          <a:xfrm>
            <a:off x="825909" y="808055"/>
            <a:ext cx="3979205" cy="1453363"/>
          </a:xfrm>
        </p:spPr>
        <p:txBody>
          <a:bodyPr>
            <a:normAutofit/>
          </a:bodyPr>
          <a:lstStyle/>
          <a:p>
            <a:r>
              <a:rPr lang="en-US" b="1" dirty="0"/>
              <a:t>Checking Correlations</a:t>
            </a:r>
            <a:endParaRPr lang="en-US" dirty="0"/>
          </a:p>
          <a:p>
            <a:endParaRPr lang="en-US" dirty="0">
              <a:cs typeface="Calibri Light"/>
            </a:endParaRPr>
          </a:p>
        </p:txBody>
      </p:sp>
      <p:sp>
        <p:nvSpPr>
          <p:cNvPr id="3" name="Content Placeholder 2">
            <a:extLst>
              <a:ext uri="{FF2B5EF4-FFF2-40B4-BE49-F238E27FC236}">
                <a16:creationId xmlns:a16="http://schemas.microsoft.com/office/drawing/2014/main" id="{35D67859-49CC-FF14-33C6-8B5F52BBB228}"/>
              </a:ext>
            </a:extLst>
          </p:cNvPr>
          <p:cNvSpPr>
            <a:spLocks noGrp="1"/>
          </p:cNvSpPr>
          <p:nvPr>
            <p:ph idx="1"/>
          </p:nvPr>
        </p:nvSpPr>
        <p:spPr>
          <a:xfrm>
            <a:off x="802178" y="2261420"/>
            <a:ext cx="4002936" cy="3637935"/>
          </a:xfrm>
        </p:spPr>
        <p:txBody>
          <a:bodyPr>
            <a:normAutofit/>
          </a:bodyPr>
          <a:lstStyle/>
          <a:p>
            <a:pPr>
              <a:lnSpc>
                <a:spcPct val="90000"/>
              </a:lnSpc>
            </a:pPr>
            <a:r>
              <a:rPr lang="en-US" sz="1500">
                <a:ea typeface="+mn-lt"/>
                <a:cs typeface="+mn-lt"/>
              </a:rPr>
              <a:t>We see </a:t>
            </a:r>
            <a:r>
              <a:rPr lang="en-US" sz="1500" err="1">
                <a:ea typeface="+mn-lt"/>
                <a:cs typeface="+mn-lt"/>
              </a:rPr>
              <a:t>tha</a:t>
            </a:r>
            <a:r>
              <a:rPr lang="en-US" sz="1500">
                <a:ea typeface="+mn-lt"/>
                <a:cs typeface="+mn-lt"/>
              </a:rPr>
              <a:t> the features have both +</a:t>
            </a:r>
            <a:r>
              <a:rPr lang="en-US" sz="1500" err="1">
                <a:ea typeface="+mn-lt"/>
                <a:cs typeface="+mn-lt"/>
              </a:rPr>
              <a:t>ve</a:t>
            </a:r>
            <a:r>
              <a:rPr lang="en-US" sz="1500">
                <a:ea typeface="+mn-lt"/>
                <a:cs typeface="+mn-lt"/>
              </a:rPr>
              <a:t> and -</a:t>
            </a:r>
            <a:r>
              <a:rPr lang="en-US" sz="1500" err="1">
                <a:ea typeface="+mn-lt"/>
                <a:cs typeface="+mn-lt"/>
              </a:rPr>
              <a:t>ve</a:t>
            </a:r>
            <a:r>
              <a:rPr lang="en-US" sz="1500">
                <a:ea typeface="+mn-lt"/>
                <a:cs typeface="+mn-lt"/>
              </a:rPr>
              <a:t> correlation with the Target variable.</a:t>
            </a:r>
            <a:endParaRPr lang="en-US" sz="1500">
              <a:cs typeface="Calibri" panose="020F0502020204030204"/>
            </a:endParaRPr>
          </a:p>
          <a:p>
            <a:pPr>
              <a:lnSpc>
                <a:spcPct val="90000"/>
              </a:lnSpc>
              <a:buClr>
                <a:srgbClr val="FFFFFF"/>
              </a:buClr>
            </a:pPr>
            <a:r>
              <a:rPr lang="en-US" sz="1500">
                <a:ea typeface="+mn-lt"/>
                <a:cs typeface="+mn-lt"/>
              </a:rPr>
              <a:t>Weakest Correlation</a:t>
            </a:r>
            <a:endParaRPr lang="en-US" sz="1500"/>
          </a:p>
          <a:p>
            <a:pPr lvl="1">
              <a:lnSpc>
                <a:spcPct val="90000"/>
              </a:lnSpc>
              <a:buClr>
                <a:srgbClr val="FFFFFF"/>
              </a:buClr>
            </a:pPr>
            <a:r>
              <a:rPr lang="en-US" sz="1500" err="1">
                <a:ea typeface="+mn-lt"/>
                <a:cs typeface="+mn-lt"/>
              </a:rPr>
              <a:t>OverallCond</a:t>
            </a:r>
            <a:r>
              <a:rPr lang="en-US" sz="1500">
                <a:ea typeface="+mn-lt"/>
                <a:cs typeface="+mn-lt"/>
              </a:rPr>
              <a:t> -0.065642</a:t>
            </a:r>
            <a:endParaRPr lang="en-US" sz="1500"/>
          </a:p>
          <a:p>
            <a:pPr lvl="1">
              <a:lnSpc>
                <a:spcPct val="90000"/>
              </a:lnSpc>
              <a:buClr>
                <a:srgbClr val="FFFFFF"/>
              </a:buClr>
            </a:pPr>
            <a:r>
              <a:rPr lang="en-US" sz="1500" err="1">
                <a:ea typeface="+mn-lt"/>
                <a:cs typeface="+mn-lt"/>
              </a:rPr>
              <a:t>YrSold</a:t>
            </a:r>
            <a:r>
              <a:rPr lang="en-US" sz="1500">
                <a:ea typeface="+mn-lt"/>
                <a:cs typeface="+mn-lt"/>
              </a:rPr>
              <a:t> -0.045508</a:t>
            </a:r>
            <a:endParaRPr lang="en-US" sz="1500"/>
          </a:p>
          <a:p>
            <a:pPr lvl="1">
              <a:lnSpc>
                <a:spcPct val="90000"/>
              </a:lnSpc>
              <a:buClr>
                <a:srgbClr val="FFFFFF"/>
              </a:buClr>
            </a:pPr>
            <a:r>
              <a:rPr lang="en-US" sz="1500" err="1">
                <a:ea typeface="+mn-lt"/>
                <a:cs typeface="+mn-lt"/>
              </a:rPr>
              <a:t>LowQualFinSF</a:t>
            </a:r>
            <a:r>
              <a:rPr lang="en-US" sz="1500">
                <a:ea typeface="+mn-lt"/>
                <a:cs typeface="+mn-lt"/>
              </a:rPr>
              <a:t> -0.032381</a:t>
            </a:r>
            <a:endParaRPr lang="en-US" sz="1500"/>
          </a:p>
          <a:p>
            <a:pPr lvl="1">
              <a:lnSpc>
                <a:spcPct val="90000"/>
              </a:lnSpc>
              <a:buClr>
                <a:srgbClr val="FFFFFF"/>
              </a:buClr>
            </a:pPr>
            <a:r>
              <a:rPr lang="en-US" sz="1500" err="1">
                <a:ea typeface="+mn-lt"/>
                <a:cs typeface="+mn-lt"/>
              </a:rPr>
              <a:t>MiscVal</a:t>
            </a:r>
            <a:r>
              <a:rPr lang="en-US" sz="1500">
                <a:ea typeface="+mn-lt"/>
                <a:cs typeface="+mn-lt"/>
              </a:rPr>
              <a:t> -0.013071</a:t>
            </a:r>
            <a:endParaRPr lang="en-US" sz="1500"/>
          </a:p>
          <a:p>
            <a:pPr lvl="1">
              <a:lnSpc>
                <a:spcPct val="90000"/>
              </a:lnSpc>
              <a:buClr>
                <a:srgbClr val="FFFFFF"/>
              </a:buClr>
            </a:pPr>
            <a:r>
              <a:rPr lang="en-US" sz="1500" err="1">
                <a:ea typeface="+mn-lt"/>
                <a:cs typeface="+mn-lt"/>
              </a:rPr>
              <a:t>MoSold</a:t>
            </a:r>
            <a:r>
              <a:rPr lang="en-US" sz="1500">
                <a:ea typeface="+mn-lt"/>
                <a:cs typeface="+mn-lt"/>
              </a:rPr>
              <a:t> 0.072764</a:t>
            </a:r>
            <a:endParaRPr lang="en-US" sz="1500"/>
          </a:p>
          <a:p>
            <a:pPr>
              <a:lnSpc>
                <a:spcPct val="90000"/>
              </a:lnSpc>
              <a:buClr>
                <a:srgbClr val="FFFFFF"/>
              </a:buClr>
            </a:pPr>
            <a:r>
              <a:rPr lang="en-US" sz="1500">
                <a:ea typeface="+mn-lt"/>
                <a:cs typeface="+mn-lt"/>
              </a:rPr>
              <a:t>Strongest Correlation</a:t>
            </a:r>
            <a:endParaRPr lang="en-US" sz="1500"/>
          </a:p>
          <a:p>
            <a:pPr lvl="1">
              <a:lnSpc>
                <a:spcPct val="90000"/>
              </a:lnSpc>
              <a:buClr>
                <a:srgbClr val="FFFFFF"/>
              </a:buClr>
            </a:pPr>
            <a:r>
              <a:rPr lang="en-US" sz="1500" err="1">
                <a:ea typeface="+mn-lt"/>
                <a:cs typeface="+mn-lt"/>
              </a:rPr>
              <a:t>GrLivArea</a:t>
            </a:r>
            <a:r>
              <a:rPr lang="en-US" sz="1500">
                <a:ea typeface="+mn-lt"/>
                <a:cs typeface="+mn-lt"/>
              </a:rPr>
              <a:t> 0.707300</a:t>
            </a:r>
            <a:endParaRPr lang="en-US" sz="1500"/>
          </a:p>
          <a:p>
            <a:pPr lvl="1">
              <a:lnSpc>
                <a:spcPct val="90000"/>
              </a:lnSpc>
              <a:buClr>
                <a:srgbClr val="FFFFFF"/>
              </a:buClr>
            </a:pPr>
            <a:r>
              <a:rPr lang="en-US" sz="1500" err="1">
                <a:ea typeface="+mn-lt"/>
                <a:cs typeface="+mn-lt"/>
              </a:rPr>
              <a:t>OverallQual</a:t>
            </a:r>
            <a:r>
              <a:rPr lang="en-US" sz="1500">
                <a:ea typeface="+mn-lt"/>
                <a:cs typeface="+mn-lt"/>
              </a:rPr>
              <a:t> 0.789185</a:t>
            </a:r>
            <a:endParaRPr lang="en-US" sz="1500"/>
          </a:p>
        </p:txBody>
      </p:sp>
      <p:pic>
        <p:nvPicPr>
          <p:cNvPr id="4" name="Picture 4">
            <a:extLst>
              <a:ext uri="{FF2B5EF4-FFF2-40B4-BE49-F238E27FC236}">
                <a16:creationId xmlns:a16="http://schemas.microsoft.com/office/drawing/2014/main" id="{B506B5F9-B5F8-21B7-1EF3-12347638A521}"/>
              </a:ext>
            </a:extLst>
          </p:cNvPr>
          <p:cNvPicPr>
            <a:picLocks noChangeAspect="1"/>
          </p:cNvPicPr>
          <p:nvPr/>
        </p:nvPicPr>
        <p:blipFill>
          <a:blip r:embed="rId3"/>
          <a:stretch>
            <a:fillRect/>
          </a:stretch>
        </p:blipFill>
        <p:spPr>
          <a:xfrm>
            <a:off x="5404823" y="796413"/>
            <a:ext cx="5865451" cy="510294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2205831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 name="Rectangle 10">
            <a:extLst>
              <a:ext uri="{FF2B5EF4-FFF2-40B4-BE49-F238E27FC236}">
                <a16:creationId xmlns:a16="http://schemas.microsoft.com/office/drawing/2014/main" id="{1F94DC1C-47D1-41D7-8B1B-9A036D6140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811383CE-CE86-4E1C-B289-798EB9E6E0E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51622"/>
          <a:stretch/>
        </p:blipFill>
        <p:spPr>
          <a:xfrm>
            <a:off x="1" y="0"/>
            <a:ext cx="5896768" cy="6856214"/>
          </a:xfrm>
          <a:prstGeom prst="rect">
            <a:avLst/>
          </a:prstGeom>
        </p:spPr>
      </p:pic>
      <p:sp>
        <p:nvSpPr>
          <p:cNvPr id="2" name="Title 1">
            <a:extLst>
              <a:ext uri="{FF2B5EF4-FFF2-40B4-BE49-F238E27FC236}">
                <a16:creationId xmlns:a16="http://schemas.microsoft.com/office/drawing/2014/main" id="{16F3162E-3DC2-B730-52D1-355E42F918B8}"/>
              </a:ext>
            </a:extLst>
          </p:cNvPr>
          <p:cNvSpPr>
            <a:spLocks noGrp="1"/>
          </p:cNvSpPr>
          <p:nvPr>
            <p:ph type="title"/>
          </p:nvPr>
        </p:nvSpPr>
        <p:spPr>
          <a:xfrm>
            <a:off x="486876" y="2032000"/>
            <a:ext cx="4513792" cy="2819398"/>
          </a:xfrm>
        </p:spPr>
        <p:txBody>
          <a:bodyPr vert="horz" lIns="91440" tIns="45720" rIns="91440" bIns="45720" rtlCol="0" anchor="b">
            <a:normAutofit/>
          </a:bodyPr>
          <a:lstStyle/>
          <a:p>
            <a:pPr algn="r"/>
            <a:r>
              <a:rPr lang="en-US" sz="4800">
                <a:solidFill>
                  <a:srgbClr val="FFFFFF"/>
                </a:solidFill>
              </a:rPr>
              <a:t>Removing Outliers</a:t>
            </a:r>
          </a:p>
        </p:txBody>
      </p:sp>
      <p:sp useBgFill="1">
        <p:nvSpPr>
          <p:cNvPr id="15" name="Freeform 5">
            <a:extLst>
              <a:ext uri="{FF2B5EF4-FFF2-40B4-BE49-F238E27FC236}">
                <a16:creationId xmlns:a16="http://schemas.microsoft.com/office/drawing/2014/main" id="{AC12A592-C02D-46EF-8E1F-9335DB8D71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17" name="Freeform 14">
            <a:extLst>
              <a:ext uri="{FF2B5EF4-FFF2-40B4-BE49-F238E27FC236}">
                <a16:creationId xmlns:a16="http://schemas.microsoft.com/office/drawing/2014/main" id="{24005816-5BCA-4665-8A58-5580F8E9C8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BF07F359-8CA3-4854-91E7-EE60040205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0" name="Straight Connector 19">
              <a:extLst>
                <a:ext uri="{FF2B5EF4-FFF2-40B4-BE49-F238E27FC236}">
                  <a16:creationId xmlns:a16="http://schemas.microsoft.com/office/drawing/2014/main" id="{8A7FCE86-4904-4337-8D0A-3ABA73F609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A32C234-504D-411A-A62B-C1CFD8CE74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81593A9-FD94-454C-9225-478E907061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A3524A1-6DED-4D15-ADE5-F797DBCEC7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A8491CF-856E-4A54-84A5-45C558D41A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D63A388-BF18-4ABD-96E0-5946B1ABB1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CF6D779-BD20-4058-AC29-AF4E2510C2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189C0F2-FCB0-4636-9B05-F9FCBB2020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74CB59A-0AC3-4235-A93D-73EE124669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B6E97A3-E95A-4D79-A8F8-1945EA2634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F4ABF86-0905-4DE8-8F0B-D10D3D6F9C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FAAFEF7-DFA1-48C7-9E4E-FF7B1453C7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D828735-DFD9-4894-8461-77A2FB0C92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A6C2585-E93E-489D-8819-FCEE3CFF11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57C1F25-FC5C-4082-B4F6-888F8E467E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5DF4BDB-CA1D-4DA1-8D26-6BAEE0A21A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315D2A0-DDA4-4A25-9CC7-7F90CCF0C4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5312B72-7E7D-4B0B-960E-7D7C9540EBD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48B42BB-3C0E-4546-957B-AB593E308C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37809D5-5F69-4BC6-A661-44B2A8A682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269CB4C-8BB5-4F63-8961-7EB8FE56D4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5E7B60C-3F52-49EA-99F5-BE42AF88DD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C5E885C-0F0D-4E11-8B78-4CE951E269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BFA6E20-F564-4CA4-9150-FDD50B02CD2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3C02C6B-B913-486F-ACAE-432DE1F770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6B5EE64-D401-45A4-82D4-85D4BF5C8E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5F622D05-678C-405E-A74F-8D92A9C644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8E01EF1-6517-49CC-9891-1BD6D0F49D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EC93E79A-63A6-4782-9D2C-BC50CD3B94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46C4B4DB-9B57-4C69-96EB-3E1910CEF4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BBDCDA7-4ECB-42B1-8524-3D30023D6B6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7483057-DCDA-4BC6-8E99-7EAD94E878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5C35A56-0BFD-443F-8C2B-CA73A3BFE9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14A0AE5-3A88-4D5D-845C-5E906888C8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4D7BF13-EDB8-4740-A3C5-87E2E7C6766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6DAB64F-4B49-434F-BFB6-0BEB41AFB6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3B5AD9A-BDA6-42CE-A1C0-C072103072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FD67DCC-475F-4BED-A634-FCDD63176BB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D276E23-C86D-408D-821A-1E9A44CAEA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879A029-D911-41C4-B218-E41871762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9C7C9F5-65FB-4EF9-9AAD-F7E1FC14B8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115B885-5742-431C-BA48-96FC1F6D22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ACE37A6-0062-4B86-B4E6-18088040CD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A8679B4-56BA-43AB-A0A2-E2DA3E2053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0DE24D2-627B-4C47-A858-A572BCDBAC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612A33E-5DE0-4E4D-9469-0BD0B3E0E7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91673515-5E42-490F-85A0-45658D81C6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B048C17-3768-4DAF-A7AE-B2E7174970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BAA4E6AA-9D65-4EED-91CB-87A5762ED0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B48B9EB-BBF2-48D7-A1D7-720D94506B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1492B79-7338-4309-8667-BB29A7BC7B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0352FD87-EC9C-4EB5-9ACC-A152F78FC8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F2CEA1F-EFA8-4353-B5F8-CCE27955A12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63E2723F-2530-4636-9A19-8F11B15662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4A9EE901-51C9-4292-BB45-5EDB8568A0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55407C2-7321-48CD-811F-92C71F701C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E5298A8A-2787-4153-BDA2-E939BFD514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45057B3-3FAB-42ED-AF52-F00BB07FA5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DA3F09E9-F476-4352-90E3-6A15C74268B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128F7C5C-CECC-45A8-8A1F-D679534D4C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FFDFE9C-2017-4831-9F1B-6A03B58B10D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01BC942F-09CF-4A51-85A5-E23E2D71C8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1456B520-137F-484D-A1B1-7DA5C3F823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9ECA29F0-381E-4770-97BF-54C4E52201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D43CCF9F-8F11-4676-82F3-DEE8A48C8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6FA620FD-6A45-4754-BF42-A9FA44966D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DC4D38F3-F3A2-42F4-8B57-DE978EC4AD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3C26D30E-A91E-4A5B-A419-0B9D79D57CE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ADAB3EBC-722A-462E-AAAE-506E50038E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CBAABC17-832F-48CF-B0D7-0F7DE54607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E1FCA513-75D7-414B-BE8F-D780746A1A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F2EDEC73-B6F5-473F-934A-CEF57604A8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B987884-C452-4492-A9F8-2770D3373B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9D978AF2-B7BB-4E05-81F1-1A5DBD1CB4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D7AD4D45-C3AB-458E-B826-0FACBD0DF3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A6E15555-6738-463C-B7DF-86429F2F96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AE487172-B4C3-4D13-A562-EF0BA3DD96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08E66297-1295-432A-AA84-7BB2341C19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pic>
        <p:nvPicPr>
          <p:cNvPr id="4" name="Picture 4">
            <a:extLst>
              <a:ext uri="{FF2B5EF4-FFF2-40B4-BE49-F238E27FC236}">
                <a16:creationId xmlns:a16="http://schemas.microsoft.com/office/drawing/2014/main" id="{92E7D63E-9A50-CB8F-8F40-412DE8FE8E69}"/>
              </a:ext>
            </a:extLst>
          </p:cNvPr>
          <p:cNvPicPr>
            <a:picLocks noChangeAspect="1"/>
          </p:cNvPicPr>
          <p:nvPr/>
        </p:nvPicPr>
        <p:blipFill>
          <a:blip r:embed="rId3"/>
          <a:stretch>
            <a:fillRect/>
          </a:stretch>
        </p:blipFill>
        <p:spPr>
          <a:xfrm>
            <a:off x="6664679" y="2532652"/>
            <a:ext cx="5124328" cy="3013693"/>
          </a:xfrm>
          <a:prstGeom prst="rect">
            <a:avLst/>
          </a:prstGeom>
        </p:spPr>
      </p:pic>
    </p:spTree>
    <p:extLst>
      <p:ext uri="{BB962C8B-B14F-4D97-AF65-F5344CB8AC3E}">
        <p14:creationId xmlns:p14="http://schemas.microsoft.com/office/powerpoint/2010/main" val="340738900"/>
      </p:ext>
    </p:extLst>
  </p:cSld>
  <p:clrMapOvr>
    <a:overrideClrMapping bg1="lt1" tx1="dk1" bg2="lt2" tx2="dk2" accent1="accent1" accent2="accent2" accent3="accent3" accent4="accent4" accent5="accent5" accent6="accent6" hlink="hlink" folHlink="folHlink"/>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8">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 name="Rectangle 10">
            <a:extLst>
              <a:ext uri="{FF2B5EF4-FFF2-40B4-BE49-F238E27FC236}">
                <a16:creationId xmlns:a16="http://schemas.microsoft.com/office/drawing/2014/main" id="{1F94DC1C-47D1-41D7-8B1B-9A036D6140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811383CE-CE86-4E1C-B289-798EB9E6E0E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51622"/>
          <a:stretch/>
        </p:blipFill>
        <p:spPr>
          <a:xfrm>
            <a:off x="1" y="0"/>
            <a:ext cx="5896768" cy="6856214"/>
          </a:xfrm>
          <a:prstGeom prst="rect">
            <a:avLst/>
          </a:prstGeom>
        </p:spPr>
      </p:pic>
      <p:sp>
        <p:nvSpPr>
          <p:cNvPr id="2" name="Title 1">
            <a:extLst>
              <a:ext uri="{FF2B5EF4-FFF2-40B4-BE49-F238E27FC236}">
                <a16:creationId xmlns:a16="http://schemas.microsoft.com/office/drawing/2014/main" id="{BC80C950-FF30-2E6B-F7A0-4D14EF8952D3}"/>
              </a:ext>
            </a:extLst>
          </p:cNvPr>
          <p:cNvSpPr>
            <a:spLocks noGrp="1"/>
          </p:cNvSpPr>
          <p:nvPr>
            <p:ph type="title"/>
          </p:nvPr>
        </p:nvSpPr>
        <p:spPr>
          <a:xfrm>
            <a:off x="486876" y="2032000"/>
            <a:ext cx="4513792" cy="2819398"/>
          </a:xfrm>
        </p:spPr>
        <p:txBody>
          <a:bodyPr vert="horz" lIns="91440" tIns="45720" rIns="91440" bIns="45720" rtlCol="0" anchor="b">
            <a:normAutofit/>
          </a:bodyPr>
          <a:lstStyle/>
          <a:p>
            <a:pPr algn="r"/>
            <a:r>
              <a:rPr lang="en-US" sz="4800" b="1">
                <a:solidFill>
                  <a:srgbClr val="FFFFFF"/>
                </a:solidFill>
              </a:rPr>
              <a:t>Encoding Categorical Variables</a:t>
            </a:r>
            <a:endParaRPr lang="en-US" sz="4800">
              <a:solidFill>
                <a:srgbClr val="FFFFFF"/>
              </a:solidFill>
            </a:endParaRPr>
          </a:p>
          <a:p>
            <a:pPr algn="r"/>
            <a:endParaRPr lang="en-US" sz="4800">
              <a:solidFill>
                <a:srgbClr val="FFFFFF"/>
              </a:solidFill>
            </a:endParaRPr>
          </a:p>
        </p:txBody>
      </p:sp>
      <p:sp useBgFill="1">
        <p:nvSpPr>
          <p:cNvPr id="15" name="Freeform 5">
            <a:extLst>
              <a:ext uri="{FF2B5EF4-FFF2-40B4-BE49-F238E27FC236}">
                <a16:creationId xmlns:a16="http://schemas.microsoft.com/office/drawing/2014/main" id="{AC12A592-C02D-46EF-8E1F-9335DB8D71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17" name="Freeform 14">
            <a:extLst>
              <a:ext uri="{FF2B5EF4-FFF2-40B4-BE49-F238E27FC236}">
                <a16:creationId xmlns:a16="http://schemas.microsoft.com/office/drawing/2014/main" id="{24005816-5BCA-4665-8A58-5580F8E9C8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BF07F359-8CA3-4854-91E7-EE60040205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0" name="Straight Connector 19">
              <a:extLst>
                <a:ext uri="{FF2B5EF4-FFF2-40B4-BE49-F238E27FC236}">
                  <a16:creationId xmlns:a16="http://schemas.microsoft.com/office/drawing/2014/main" id="{8A7FCE86-4904-4337-8D0A-3ABA73F609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A32C234-504D-411A-A62B-C1CFD8CE74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81593A9-FD94-454C-9225-478E907061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A3524A1-6DED-4D15-ADE5-F797DBCEC7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A8491CF-856E-4A54-84A5-45C558D41A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D63A388-BF18-4ABD-96E0-5946B1ABB1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CF6D779-BD20-4058-AC29-AF4E2510C2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189C0F2-FCB0-4636-9B05-F9FCBB2020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74CB59A-0AC3-4235-A93D-73EE124669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B6E97A3-E95A-4D79-A8F8-1945EA2634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F4ABF86-0905-4DE8-8F0B-D10D3D6F9C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FAAFEF7-DFA1-48C7-9E4E-FF7B1453C7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D828735-DFD9-4894-8461-77A2FB0C92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A6C2585-E93E-489D-8819-FCEE3CFF11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57C1F25-FC5C-4082-B4F6-888F8E467E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5DF4BDB-CA1D-4DA1-8D26-6BAEE0A21A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315D2A0-DDA4-4A25-9CC7-7F90CCF0C4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5312B72-7E7D-4B0B-960E-7D7C9540EBD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48B42BB-3C0E-4546-957B-AB593E308C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37809D5-5F69-4BC6-A661-44B2A8A682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269CB4C-8BB5-4F63-8961-7EB8FE56D4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5E7B60C-3F52-49EA-99F5-BE42AF88DD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C5E885C-0F0D-4E11-8B78-4CE951E269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BFA6E20-F564-4CA4-9150-FDD50B02CD2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3C02C6B-B913-486F-ACAE-432DE1F770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6B5EE64-D401-45A4-82D4-85D4BF5C8E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5F622D05-678C-405E-A74F-8D92A9C644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8E01EF1-6517-49CC-9891-1BD6D0F49D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EC93E79A-63A6-4782-9D2C-BC50CD3B94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46C4B4DB-9B57-4C69-96EB-3E1910CEF4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BBDCDA7-4ECB-42B1-8524-3D30023D6B6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7483057-DCDA-4BC6-8E99-7EAD94E878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5C35A56-0BFD-443F-8C2B-CA73A3BFE9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14A0AE5-3A88-4D5D-845C-5E906888C8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4D7BF13-EDB8-4740-A3C5-87E2E7C6766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6DAB64F-4B49-434F-BFB6-0BEB41AFB6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3B5AD9A-BDA6-42CE-A1C0-C072103072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FD67DCC-475F-4BED-A634-FCDD63176BB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D276E23-C86D-408D-821A-1E9A44CAEA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879A029-D911-41C4-B218-E41871762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9C7C9F5-65FB-4EF9-9AAD-F7E1FC14B8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115B885-5742-431C-BA48-96FC1F6D22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ACE37A6-0062-4B86-B4E6-18088040CD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A8679B4-56BA-43AB-A0A2-E2DA3E2053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0DE24D2-627B-4C47-A858-A572BCDBAC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612A33E-5DE0-4E4D-9469-0BD0B3E0E7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91673515-5E42-490F-85A0-45658D81C6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B048C17-3768-4DAF-A7AE-B2E7174970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BAA4E6AA-9D65-4EED-91CB-87A5762ED0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B48B9EB-BBF2-48D7-A1D7-720D94506B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1492B79-7338-4309-8667-BB29A7BC7B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0352FD87-EC9C-4EB5-9ACC-A152F78FC8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F2CEA1F-EFA8-4353-B5F8-CCE27955A12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63E2723F-2530-4636-9A19-8F11B15662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4A9EE901-51C9-4292-BB45-5EDB8568A0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55407C2-7321-48CD-811F-92C71F701C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E5298A8A-2787-4153-BDA2-E939BFD514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45057B3-3FAB-42ED-AF52-F00BB07FA5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DA3F09E9-F476-4352-90E3-6A15C74268B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128F7C5C-CECC-45A8-8A1F-D679534D4C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FFDFE9C-2017-4831-9F1B-6A03B58B10D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01BC942F-09CF-4A51-85A5-E23E2D71C8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1456B520-137F-484D-A1B1-7DA5C3F823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9ECA29F0-381E-4770-97BF-54C4E52201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D43CCF9F-8F11-4676-82F3-DEE8A48C8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6FA620FD-6A45-4754-BF42-A9FA44966D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DC4D38F3-F3A2-42F4-8B57-DE978EC4AD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3C26D30E-A91E-4A5B-A419-0B9D79D57CE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ADAB3EBC-722A-462E-AAAE-506E50038E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CBAABC17-832F-48CF-B0D7-0F7DE54607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E1FCA513-75D7-414B-BE8F-D780746A1A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F2EDEC73-B6F5-473F-934A-CEF57604A8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B987884-C452-4492-A9F8-2770D3373B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9D978AF2-B7BB-4E05-81F1-1A5DBD1CB4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D7AD4D45-C3AB-458E-B826-0FACBD0DF3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A6E15555-6738-463C-B7DF-86429F2F96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AE487172-B4C3-4D13-A562-EF0BA3DD96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08E66297-1295-432A-AA84-7BB2341C19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pic>
        <p:nvPicPr>
          <p:cNvPr id="4" name="Picture 4">
            <a:extLst>
              <a:ext uri="{FF2B5EF4-FFF2-40B4-BE49-F238E27FC236}">
                <a16:creationId xmlns:a16="http://schemas.microsoft.com/office/drawing/2014/main" id="{90C5C4E5-A177-B290-A623-5A8ABC867785}"/>
              </a:ext>
            </a:extLst>
          </p:cNvPr>
          <p:cNvPicPr>
            <a:picLocks noChangeAspect="1"/>
          </p:cNvPicPr>
          <p:nvPr/>
        </p:nvPicPr>
        <p:blipFill>
          <a:blip r:embed="rId3"/>
          <a:stretch>
            <a:fillRect/>
          </a:stretch>
        </p:blipFill>
        <p:spPr>
          <a:xfrm>
            <a:off x="6664679" y="3167884"/>
            <a:ext cx="5124328" cy="1743229"/>
          </a:xfrm>
          <a:prstGeom prst="rect">
            <a:avLst/>
          </a:prstGeom>
        </p:spPr>
      </p:pic>
    </p:spTree>
    <p:extLst>
      <p:ext uri="{BB962C8B-B14F-4D97-AF65-F5344CB8AC3E}">
        <p14:creationId xmlns:p14="http://schemas.microsoft.com/office/powerpoint/2010/main" val="3494676789"/>
      </p:ext>
    </p:extLst>
  </p:cSld>
  <p:clrMapOvr>
    <a:overrideClrMapping bg1="lt1" tx1="dk1" bg2="lt2" tx2="dk2" accent1="accent1" accent2="accent2" accent3="accent3" accent4="accent4" accent5="accent5" accent6="accent6" hlink="hlink" folHlink="folHlink"/>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8">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 name="Rectangle 10">
            <a:extLst>
              <a:ext uri="{FF2B5EF4-FFF2-40B4-BE49-F238E27FC236}">
                <a16:creationId xmlns:a16="http://schemas.microsoft.com/office/drawing/2014/main" id="{1F94DC1C-47D1-41D7-8B1B-9A036D6140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811383CE-CE86-4E1C-B289-798EB9E6E0E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51622"/>
          <a:stretch/>
        </p:blipFill>
        <p:spPr>
          <a:xfrm>
            <a:off x="1" y="0"/>
            <a:ext cx="5896768" cy="6856214"/>
          </a:xfrm>
          <a:prstGeom prst="rect">
            <a:avLst/>
          </a:prstGeom>
        </p:spPr>
      </p:pic>
      <p:sp>
        <p:nvSpPr>
          <p:cNvPr id="2" name="Title 1">
            <a:extLst>
              <a:ext uri="{FF2B5EF4-FFF2-40B4-BE49-F238E27FC236}">
                <a16:creationId xmlns:a16="http://schemas.microsoft.com/office/drawing/2014/main" id="{BC80C950-FF30-2E6B-F7A0-4D14EF8952D3}"/>
              </a:ext>
            </a:extLst>
          </p:cNvPr>
          <p:cNvSpPr>
            <a:spLocks noGrp="1"/>
          </p:cNvSpPr>
          <p:nvPr>
            <p:ph type="title"/>
          </p:nvPr>
        </p:nvSpPr>
        <p:spPr>
          <a:xfrm>
            <a:off x="486876" y="2032000"/>
            <a:ext cx="4513792" cy="2819398"/>
          </a:xfrm>
        </p:spPr>
        <p:txBody>
          <a:bodyPr vert="horz" lIns="91440" tIns="45720" rIns="91440" bIns="45720" rtlCol="0" anchor="b">
            <a:normAutofit fontScale="90000"/>
          </a:bodyPr>
          <a:lstStyle/>
          <a:p>
            <a:r>
              <a:rPr lang="en-US" sz="4800" b="1" dirty="0">
                <a:solidFill>
                  <a:schemeClr val="bg1"/>
                </a:solidFill>
                <a:ea typeface="+mj-lt"/>
                <a:cs typeface="+mj-lt"/>
              </a:rPr>
              <a:t>SPLITTING THE DATASET INTO TARGET AND FEATURES</a:t>
            </a:r>
          </a:p>
        </p:txBody>
      </p:sp>
      <p:sp useBgFill="1">
        <p:nvSpPr>
          <p:cNvPr id="15" name="Freeform 5">
            <a:extLst>
              <a:ext uri="{FF2B5EF4-FFF2-40B4-BE49-F238E27FC236}">
                <a16:creationId xmlns:a16="http://schemas.microsoft.com/office/drawing/2014/main" id="{AC12A592-C02D-46EF-8E1F-9335DB8D71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17" name="Freeform 14">
            <a:extLst>
              <a:ext uri="{FF2B5EF4-FFF2-40B4-BE49-F238E27FC236}">
                <a16:creationId xmlns:a16="http://schemas.microsoft.com/office/drawing/2014/main" id="{24005816-5BCA-4665-8A58-5580F8E9C8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BF07F359-8CA3-4854-91E7-EE60040205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0" name="Straight Connector 19">
              <a:extLst>
                <a:ext uri="{FF2B5EF4-FFF2-40B4-BE49-F238E27FC236}">
                  <a16:creationId xmlns:a16="http://schemas.microsoft.com/office/drawing/2014/main" id="{8A7FCE86-4904-4337-8D0A-3ABA73F609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A32C234-504D-411A-A62B-C1CFD8CE74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81593A9-FD94-454C-9225-478E907061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A3524A1-6DED-4D15-ADE5-F797DBCEC7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A8491CF-856E-4A54-84A5-45C558D41A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D63A388-BF18-4ABD-96E0-5946B1ABB1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CF6D779-BD20-4058-AC29-AF4E2510C2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189C0F2-FCB0-4636-9B05-F9FCBB2020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74CB59A-0AC3-4235-A93D-73EE124669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B6E97A3-E95A-4D79-A8F8-1945EA2634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F4ABF86-0905-4DE8-8F0B-D10D3D6F9C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FAAFEF7-DFA1-48C7-9E4E-FF7B1453C7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D828735-DFD9-4894-8461-77A2FB0C92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A6C2585-E93E-489D-8819-FCEE3CFF11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57C1F25-FC5C-4082-B4F6-888F8E467E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5DF4BDB-CA1D-4DA1-8D26-6BAEE0A21A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315D2A0-DDA4-4A25-9CC7-7F90CCF0C4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5312B72-7E7D-4B0B-960E-7D7C9540EBD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48B42BB-3C0E-4546-957B-AB593E308C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37809D5-5F69-4BC6-A661-44B2A8A682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269CB4C-8BB5-4F63-8961-7EB8FE56D4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5E7B60C-3F52-49EA-99F5-BE42AF88DD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C5E885C-0F0D-4E11-8B78-4CE951E269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BFA6E20-F564-4CA4-9150-FDD50B02CD2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3C02C6B-B913-486F-ACAE-432DE1F770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6B5EE64-D401-45A4-82D4-85D4BF5C8E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5F622D05-678C-405E-A74F-8D92A9C644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8E01EF1-6517-49CC-9891-1BD6D0F49D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EC93E79A-63A6-4782-9D2C-BC50CD3B94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46C4B4DB-9B57-4C69-96EB-3E1910CEF4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BBDCDA7-4ECB-42B1-8524-3D30023D6B6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7483057-DCDA-4BC6-8E99-7EAD94E878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5C35A56-0BFD-443F-8C2B-CA73A3BFE9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14A0AE5-3A88-4D5D-845C-5E906888C8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4D7BF13-EDB8-4740-A3C5-87E2E7C6766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6DAB64F-4B49-434F-BFB6-0BEB41AFB6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3B5AD9A-BDA6-42CE-A1C0-C072103072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FD67DCC-475F-4BED-A634-FCDD63176BB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D276E23-C86D-408D-821A-1E9A44CAEA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879A029-D911-41C4-B218-E41871762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9C7C9F5-65FB-4EF9-9AAD-F7E1FC14B8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115B885-5742-431C-BA48-96FC1F6D22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ACE37A6-0062-4B86-B4E6-18088040CD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A8679B4-56BA-43AB-A0A2-E2DA3E2053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0DE24D2-627B-4C47-A858-A572BCDBAC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612A33E-5DE0-4E4D-9469-0BD0B3E0E7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91673515-5E42-490F-85A0-45658D81C6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B048C17-3768-4DAF-A7AE-B2E7174970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BAA4E6AA-9D65-4EED-91CB-87A5762ED0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B48B9EB-BBF2-48D7-A1D7-720D94506B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1492B79-7338-4309-8667-BB29A7BC7B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0352FD87-EC9C-4EB5-9ACC-A152F78FC8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F2CEA1F-EFA8-4353-B5F8-CCE27955A12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63E2723F-2530-4636-9A19-8F11B15662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4A9EE901-51C9-4292-BB45-5EDB8568A0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55407C2-7321-48CD-811F-92C71F701C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E5298A8A-2787-4153-BDA2-E939BFD514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45057B3-3FAB-42ED-AF52-F00BB07FA5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DA3F09E9-F476-4352-90E3-6A15C74268B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128F7C5C-CECC-45A8-8A1F-D679534D4C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FFDFE9C-2017-4831-9F1B-6A03B58B10D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01BC942F-09CF-4A51-85A5-E23E2D71C8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1456B520-137F-484D-A1B1-7DA5C3F823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9ECA29F0-381E-4770-97BF-54C4E52201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D43CCF9F-8F11-4676-82F3-DEE8A48C8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6FA620FD-6A45-4754-BF42-A9FA44966D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DC4D38F3-F3A2-42F4-8B57-DE978EC4AD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3C26D30E-A91E-4A5B-A419-0B9D79D57CE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ADAB3EBC-722A-462E-AAAE-506E50038E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CBAABC17-832F-48CF-B0D7-0F7DE54607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E1FCA513-75D7-414B-BE8F-D780746A1A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F2EDEC73-B6F5-473F-934A-CEF57604A8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B987884-C452-4492-A9F8-2770D3373B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9D978AF2-B7BB-4E05-81F1-1A5DBD1CB4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D7AD4D45-C3AB-458E-B826-0FACBD0DF3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A6E15555-6738-463C-B7DF-86429F2F96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AE487172-B4C3-4D13-A562-EF0BA3DD96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08E66297-1295-432A-AA84-7BB2341C19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pic>
        <p:nvPicPr>
          <p:cNvPr id="5" name="Picture 5">
            <a:extLst>
              <a:ext uri="{FF2B5EF4-FFF2-40B4-BE49-F238E27FC236}">
                <a16:creationId xmlns:a16="http://schemas.microsoft.com/office/drawing/2014/main" id="{BC644360-1E71-9950-BC44-7780EB3ED926}"/>
              </a:ext>
            </a:extLst>
          </p:cNvPr>
          <p:cNvPicPr>
            <a:picLocks noChangeAspect="1"/>
          </p:cNvPicPr>
          <p:nvPr/>
        </p:nvPicPr>
        <p:blipFill>
          <a:blip r:embed="rId3"/>
          <a:stretch>
            <a:fillRect/>
          </a:stretch>
        </p:blipFill>
        <p:spPr>
          <a:xfrm>
            <a:off x="7211483" y="3192415"/>
            <a:ext cx="3695700" cy="1573838"/>
          </a:xfrm>
          <a:prstGeom prst="rect">
            <a:avLst/>
          </a:prstGeom>
        </p:spPr>
      </p:pic>
    </p:spTree>
    <p:extLst>
      <p:ext uri="{BB962C8B-B14F-4D97-AF65-F5344CB8AC3E}">
        <p14:creationId xmlns:p14="http://schemas.microsoft.com/office/powerpoint/2010/main" val="783859074"/>
      </p:ext>
    </p:extLst>
  </p:cSld>
  <p:clrMapOvr>
    <a:overrideClrMapping bg1="lt1" tx1="dk1" bg2="lt2" tx2="dk2" accent1="accent1" accent2="accent2" accent3="accent3" accent4="accent4" accent5="accent5" accent6="accent6" hlink="hlink" folHlink="folHlink"/>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6F469-A619-6FCD-5C98-088543429F4E}"/>
              </a:ext>
            </a:extLst>
          </p:cNvPr>
          <p:cNvSpPr>
            <a:spLocks noGrp="1"/>
          </p:cNvSpPr>
          <p:nvPr>
            <p:ph type="title"/>
          </p:nvPr>
        </p:nvSpPr>
        <p:spPr>
          <a:xfrm>
            <a:off x="1327255" y="1030288"/>
            <a:ext cx="4099947" cy="1035579"/>
          </a:xfrm>
        </p:spPr>
        <p:txBody>
          <a:bodyPr>
            <a:normAutofit/>
          </a:bodyPr>
          <a:lstStyle/>
          <a:p>
            <a:r>
              <a:rPr lang="en-US" sz="3300" b="1" dirty="0"/>
              <a:t>Removing Skewness</a:t>
            </a:r>
            <a:endParaRPr lang="en-US" sz="3300" dirty="0"/>
          </a:p>
          <a:p>
            <a:endParaRPr lang="en-US" sz="3300">
              <a:cs typeface="Calibri Light"/>
            </a:endParaRPr>
          </a:p>
        </p:txBody>
      </p:sp>
      <p:sp>
        <p:nvSpPr>
          <p:cNvPr id="8" name="Content Placeholder 7">
            <a:extLst>
              <a:ext uri="{FF2B5EF4-FFF2-40B4-BE49-F238E27FC236}">
                <a16:creationId xmlns:a16="http://schemas.microsoft.com/office/drawing/2014/main" id="{680FCA2C-F5B1-B400-39C7-DA5A02905709}"/>
              </a:ext>
            </a:extLst>
          </p:cNvPr>
          <p:cNvSpPr>
            <a:spLocks noGrp="1"/>
          </p:cNvSpPr>
          <p:nvPr>
            <p:ph idx="1"/>
          </p:nvPr>
        </p:nvSpPr>
        <p:spPr>
          <a:xfrm>
            <a:off x="1327255" y="2142067"/>
            <a:ext cx="4099947" cy="3649133"/>
          </a:xfrm>
        </p:spPr>
        <p:txBody>
          <a:bodyPr>
            <a:normAutofit/>
          </a:bodyPr>
          <a:lstStyle/>
          <a:p>
            <a:r>
              <a:rPr lang="en-US" dirty="0">
                <a:cs typeface="Calibri"/>
              </a:rPr>
              <a:t>We use </a:t>
            </a:r>
            <a:r>
              <a:rPr lang="en-US" dirty="0" err="1">
                <a:cs typeface="Calibri"/>
              </a:rPr>
              <a:t>power_transform</a:t>
            </a:r>
            <a:r>
              <a:rPr lang="en-US" dirty="0">
                <a:cs typeface="Calibri"/>
              </a:rPr>
              <a:t> to remove the skewness.</a:t>
            </a:r>
          </a:p>
          <a:p>
            <a:pPr>
              <a:buClr>
                <a:srgbClr val="FFFFFF"/>
              </a:buClr>
            </a:pPr>
            <a:r>
              <a:rPr lang="en-US" dirty="0">
                <a:cs typeface="Calibri"/>
              </a:rPr>
              <a:t>Checking the skewness after </a:t>
            </a:r>
            <a:r>
              <a:rPr lang="en-US" dirty="0" err="1">
                <a:cs typeface="Calibri"/>
              </a:rPr>
              <a:t>power_transform</a:t>
            </a:r>
            <a:r>
              <a:rPr lang="en-US" dirty="0">
                <a:cs typeface="Calibri"/>
              </a:rPr>
              <a:t> is </a:t>
            </a:r>
            <a:r>
              <a:rPr lang="en-US" dirty="0" err="1">
                <a:cs typeface="Calibri"/>
              </a:rPr>
              <a:t>with in</a:t>
            </a:r>
            <a:r>
              <a:rPr lang="en-US" dirty="0">
                <a:cs typeface="Calibri"/>
              </a:rPr>
              <a:t> the set threshold. </a:t>
            </a:r>
          </a:p>
        </p:txBody>
      </p:sp>
      <p:pic>
        <p:nvPicPr>
          <p:cNvPr id="5" name="Picture 5">
            <a:extLst>
              <a:ext uri="{FF2B5EF4-FFF2-40B4-BE49-F238E27FC236}">
                <a16:creationId xmlns:a16="http://schemas.microsoft.com/office/drawing/2014/main" id="{1F39F523-5567-F256-DBD6-26CF0857A430}"/>
              </a:ext>
            </a:extLst>
          </p:cNvPr>
          <p:cNvPicPr>
            <a:picLocks noChangeAspect="1"/>
          </p:cNvPicPr>
          <p:nvPr/>
        </p:nvPicPr>
        <p:blipFill>
          <a:blip r:embed="rId3"/>
          <a:stretch>
            <a:fillRect/>
          </a:stretch>
        </p:blipFill>
        <p:spPr>
          <a:xfrm>
            <a:off x="7024944" y="3930514"/>
            <a:ext cx="3392621" cy="2692424"/>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4" name="Picture 4">
            <a:extLst>
              <a:ext uri="{FF2B5EF4-FFF2-40B4-BE49-F238E27FC236}">
                <a16:creationId xmlns:a16="http://schemas.microsoft.com/office/drawing/2014/main" id="{2BAC369B-416A-342E-D1CC-8AEBAA3EA22D}"/>
              </a:ext>
            </a:extLst>
          </p:cNvPr>
          <p:cNvPicPr>
            <a:picLocks noChangeAspect="1"/>
          </p:cNvPicPr>
          <p:nvPr/>
        </p:nvPicPr>
        <p:blipFill>
          <a:blip r:embed="rId4"/>
          <a:stretch>
            <a:fillRect/>
          </a:stretch>
        </p:blipFill>
        <p:spPr>
          <a:xfrm>
            <a:off x="6171905" y="1035028"/>
            <a:ext cx="5331533" cy="2692424"/>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887059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18BD78ED-75E1-4879-B369-BC61F7C45E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2" name="Rectangle 31">
            <a:extLst>
              <a:ext uri="{FF2B5EF4-FFF2-40B4-BE49-F238E27FC236}">
                <a16:creationId xmlns:a16="http://schemas.microsoft.com/office/drawing/2014/main" id="{C04F8797-ED77-4C70-AAEA-0DE48267C2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Freeform: Shape 33">
            <a:extLst>
              <a:ext uri="{FF2B5EF4-FFF2-40B4-BE49-F238E27FC236}">
                <a16:creationId xmlns:a16="http://schemas.microsoft.com/office/drawing/2014/main" id="{CAD06229-FEB7-4CC9-8BE7-1A9457B9C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322895"/>
          </a:xfrm>
          <a:custGeom>
            <a:avLst/>
            <a:gdLst>
              <a:gd name="connsiteX0" fmla="*/ 0 w 12192000"/>
              <a:gd name="connsiteY0" fmla="*/ 0 h 5322895"/>
              <a:gd name="connsiteX1" fmla="*/ 12192000 w 12192000"/>
              <a:gd name="connsiteY1" fmla="*/ 0 h 5322895"/>
              <a:gd name="connsiteX2" fmla="*/ 12192000 w 12192000"/>
              <a:gd name="connsiteY2" fmla="*/ 213719 h 5322895"/>
              <a:gd name="connsiteX3" fmla="*/ 12192000 w 12192000"/>
              <a:gd name="connsiteY3" fmla="*/ 471948 h 5322895"/>
              <a:gd name="connsiteX4" fmla="*/ 12192000 w 12192000"/>
              <a:gd name="connsiteY4" fmla="*/ 3571886 h 5322895"/>
              <a:gd name="connsiteX5" fmla="*/ 12192000 w 12192000"/>
              <a:gd name="connsiteY5" fmla="*/ 3753332 h 5322895"/>
              <a:gd name="connsiteX6" fmla="*/ 12192000 w 12192000"/>
              <a:gd name="connsiteY6" fmla="*/ 4806077 h 5322895"/>
              <a:gd name="connsiteX7" fmla="*/ 11957522 w 12192000"/>
              <a:gd name="connsiteY7" fmla="*/ 4849979 h 5322895"/>
              <a:gd name="connsiteX8" fmla="*/ 11679973 w 12192000"/>
              <a:gd name="connsiteY8" fmla="*/ 4899723 h 5322895"/>
              <a:gd name="connsiteX9" fmla="*/ 11401197 w 12192000"/>
              <a:gd name="connsiteY9" fmla="*/ 4948416 h 5322895"/>
              <a:gd name="connsiteX10" fmla="*/ 11121192 w 12192000"/>
              <a:gd name="connsiteY10" fmla="*/ 4990102 h 5322895"/>
              <a:gd name="connsiteX11" fmla="*/ 10842416 w 12192000"/>
              <a:gd name="connsiteY11" fmla="*/ 5032139 h 5322895"/>
              <a:gd name="connsiteX12" fmla="*/ 10562411 w 12192000"/>
              <a:gd name="connsiteY12" fmla="*/ 5071374 h 5322895"/>
              <a:gd name="connsiteX13" fmla="*/ 10286091 w 12192000"/>
              <a:gd name="connsiteY13" fmla="*/ 5105003 h 5322895"/>
              <a:gd name="connsiteX14" fmla="*/ 10006086 w 12192000"/>
              <a:gd name="connsiteY14" fmla="*/ 5136881 h 5322895"/>
              <a:gd name="connsiteX15" fmla="*/ 9727310 w 12192000"/>
              <a:gd name="connsiteY15" fmla="*/ 5165957 h 5322895"/>
              <a:gd name="connsiteX16" fmla="*/ 9453445 w 12192000"/>
              <a:gd name="connsiteY16" fmla="*/ 5191179 h 5322895"/>
              <a:gd name="connsiteX17" fmla="*/ 9175897 w 12192000"/>
              <a:gd name="connsiteY17" fmla="*/ 5216401 h 5322895"/>
              <a:gd name="connsiteX18" fmla="*/ 8902033 w 12192000"/>
              <a:gd name="connsiteY18" fmla="*/ 5237420 h 5322895"/>
              <a:gd name="connsiteX19" fmla="*/ 8628169 w 12192000"/>
              <a:gd name="connsiteY19" fmla="*/ 5253884 h 5322895"/>
              <a:gd name="connsiteX20" fmla="*/ 8355533 w 12192000"/>
              <a:gd name="connsiteY20" fmla="*/ 5271050 h 5322895"/>
              <a:gd name="connsiteX21" fmla="*/ 8085353 w 12192000"/>
              <a:gd name="connsiteY21" fmla="*/ 5285412 h 5322895"/>
              <a:gd name="connsiteX22" fmla="*/ 7817629 w 12192000"/>
              <a:gd name="connsiteY22" fmla="*/ 5295571 h 5322895"/>
              <a:gd name="connsiteX23" fmla="*/ 7549905 w 12192000"/>
              <a:gd name="connsiteY23" fmla="*/ 5304329 h 5322895"/>
              <a:gd name="connsiteX24" fmla="*/ 7284638 w 12192000"/>
              <a:gd name="connsiteY24" fmla="*/ 5312736 h 5322895"/>
              <a:gd name="connsiteX25" fmla="*/ 7023055 w 12192000"/>
              <a:gd name="connsiteY25" fmla="*/ 5316590 h 5322895"/>
              <a:gd name="connsiteX26" fmla="*/ 6761472 w 12192000"/>
              <a:gd name="connsiteY26" fmla="*/ 5320793 h 5322895"/>
              <a:gd name="connsiteX27" fmla="*/ 6503573 w 12192000"/>
              <a:gd name="connsiteY27" fmla="*/ 5322895 h 5322895"/>
              <a:gd name="connsiteX28" fmla="*/ 6248130 w 12192000"/>
              <a:gd name="connsiteY28" fmla="*/ 5320793 h 5322895"/>
              <a:gd name="connsiteX29" fmla="*/ 5995144 w 12192000"/>
              <a:gd name="connsiteY29" fmla="*/ 5320793 h 5322895"/>
              <a:gd name="connsiteX30" fmla="*/ 5744613 w 12192000"/>
              <a:gd name="connsiteY30" fmla="*/ 5316590 h 5322895"/>
              <a:gd name="connsiteX31" fmla="*/ 5498995 w 12192000"/>
              <a:gd name="connsiteY31" fmla="*/ 5310284 h 5322895"/>
              <a:gd name="connsiteX32" fmla="*/ 5255834 w 12192000"/>
              <a:gd name="connsiteY32" fmla="*/ 5304329 h 5322895"/>
              <a:gd name="connsiteX33" fmla="*/ 5017584 w 12192000"/>
              <a:gd name="connsiteY33" fmla="*/ 5297673 h 5322895"/>
              <a:gd name="connsiteX34" fmla="*/ 4780562 w 12192000"/>
              <a:gd name="connsiteY34" fmla="*/ 5287514 h 5322895"/>
              <a:gd name="connsiteX35" fmla="*/ 4547227 w 12192000"/>
              <a:gd name="connsiteY35" fmla="*/ 5276654 h 5322895"/>
              <a:gd name="connsiteX36" fmla="*/ 4318800 w 12192000"/>
              <a:gd name="connsiteY36" fmla="*/ 5266846 h 5322895"/>
              <a:gd name="connsiteX37" fmla="*/ 3873004 w 12192000"/>
              <a:gd name="connsiteY37" fmla="*/ 5239171 h 5322895"/>
              <a:gd name="connsiteX38" fmla="*/ 3445628 w 12192000"/>
              <a:gd name="connsiteY38" fmla="*/ 5209746 h 5322895"/>
              <a:gd name="connsiteX39" fmla="*/ 3035446 w 12192000"/>
              <a:gd name="connsiteY39" fmla="*/ 5178918 h 5322895"/>
              <a:gd name="connsiteX40" fmla="*/ 2647370 w 12192000"/>
              <a:gd name="connsiteY40" fmla="*/ 5144939 h 5322895"/>
              <a:gd name="connsiteX41" fmla="*/ 2276487 w 12192000"/>
              <a:gd name="connsiteY41" fmla="*/ 5109557 h 5322895"/>
              <a:gd name="connsiteX42" fmla="*/ 1932621 w 12192000"/>
              <a:gd name="connsiteY42" fmla="*/ 5071374 h 5322895"/>
              <a:gd name="connsiteX43" fmla="*/ 1609634 w 12192000"/>
              <a:gd name="connsiteY43" fmla="*/ 5033891 h 5322895"/>
              <a:gd name="connsiteX44" fmla="*/ 1312435 w 12192000"/>
              <a:gd name="connsiteY44" fmla="*/ 4996408 h 5322895"/>
              <a:gd name="connsiteX45" fmla="*/ 1039799 w 12192000"/>
              <a:gd name="connsiteY45" fmla="*/ 4961027 h 5322895"/>
              <a:gd name="connsiteX46" fmla="*/ 797865 w 12192000"/>
              <a:gd name="connsiteY46" fmla="*/ 4927397 h 5322895"/>
              <a:gd name="connsiteX47" fmla="*/ 579265 w 12192000"/>
              <a:gd name="connsiteY47" fmla="*/ 4895519 h 5322895"/>
              <a:gd name="connsiteX48" fmla="*/ 395052 w 12192000"/>
              <a:gd name="connsiteY48" fmla="*/ 4868896 h 5322895"/>
              <a:gd name="connsiteX49" fmla="*/ 240312 w 12192000"/>
              <a:gd name="connsiteY49" fmla="*/ 4843673 h 5322895"/>
              <a:gd name="connsiteX50" fmla="*/ 27853 w 12192000"/>
              <a:gd name="connsiteY50" fmla="*/ 4807592 h 5322895"/>
              <a:gd name="connsiteX51" fmla="*/ 0 w 12192000"/>
              <a:gd name="connsiteY51" fmla="*/ 4802879 h 5322895"/>
              <a:gd name="connsiteX52" fmla="*/ 0 w 12192000"/>
              <a:gd name="connsiteY52" fmla="*/ 3753332 h 5322895"/>
              <a:gd name="connsiteX53" fmla="*/ 0 w 12192000"/>
              <a:gd name="connsiteY53" fmla="*/ 3571886 h 5322895"/>
              <a:gd name="connsiteX54" fmla="*/ 0 w 12192000"/>
              <a:gd name="connsiteY54" fmla="*/ 471948 h 5322895"/>
              <a:gd name="connsiteX55" fmla="*/ 0 w 12192000"/>
              <a:gd name="connsiteY55" fmla="*/ 213719 h 532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5322895">
                <a:moveTo>
                  <a:pt x="0" y="0"/>
                </a:moveTo>
                <a:lnTo>
                  <a:pt x="12192000" y="0"/>
                </a:lnTo>
                <a:lnTo>
                  <a:pt x="12192000" y="213719"/>
                </a:lnTo>
                <a:lnTo>
                  <a:pt x="12192000" y="471948"/>
                </a:lnTo>
                <a:lnTo>
                  <a:pt x="12192000" y="3571886"/>
                </a:lnTo>
                <a:lnTo>
                  <a:pt x="12192000" y="3753332"/>
                </a:lnTo>
                <a:lnTo>
                  <a:pt x="12192000" y="4806077"/>
                </a:lnTo>
                <a:lnTo>
                  <a:pt x="11957522" y="4849979"/>
                </a:lnTo>
                <a:lnTo>
                  <a:pt x="11679973" y="4899723"/>
                </a:lnTo>
                <a:lnTo>
                  <a:pt x="11401197" y="4948416"/>
                </a:lnTo>
                <a:lnTo>
                  <a:pt x="11121192" y="4990102"/>
                </a:lnTo>
                <a:lnTo>
                  <a:pt x="10842416" y="5032139"/>
                </a:lnTo>
                <a:lnTo>
                  <a:pt x="10562411" y="5071374"/>
                </a:lnTo>
                <a:lnTo>
                  <a:pt x="10286091" y="5105003"/>
                </a:lnTo>
                <a:lnTo>
                  <a:pt x="10006086" y="5136881"/>
                </a:lnTo>
                <a:lnTo>
                  <a:pt x="9727310" y="5165957"/>
                </a:lnTo>
                <a:lnTo>
                  <a:pt x="9453445" y="5191179"/>
                </a:lnTo>
                <a:lnTo>
                  <a:pt x="9175897" y="5216401"/>
                </a:lnTo>
                <a:lnTo>
                  <a:pt x="8902033" y="5237420"/>
                </a:lnTo>
                <a:lnTo>
                  <a:pt x="8628169" y="5253884"/>
                </a:lnTo>
                <a:lnTo>
                  <a:pt x="8355533" y="5271050"/>
                </a:lnTo>
                <a:lnTo>
                  <a:pt x="8085353" y="5285412"/>
                </a:lnTo>
                <a:lnTo>
                  <a:pt x="7817629" y="5295571"/>
                </a:lnTo>
                <a:lnTo>
                  <a:pt x="7549905" y="5304329"/>
                </a:lnTo>
                <a:lnTo>
                  <a:pt x="7284638" y="5312736"/>
                </a:lnTo>
                <a:lnTo>
                  <a:pt x="7023055" y="5316590"/>
                </a:lnTo>
                <a:lnTo>
                  <a:pt x="6761472" y="5320793"/>
                </a:lnTo>
                <a:lnTo>
                  <a:pt x="6503573" y="5322895"/>
                </a:lnTo>
                <a:lnTo>
                  <a:pt x="6248130" y="5320793"/>
                </a:lnTo>
                <a:lnTo>
                  <a:pt x="5995144" y="5320793"/>
                </a:lnTo>
                <a:lnTo>
                  <a:pt x="5744613" y="5316590"/>
                </a:lnTo>
                <a:lnTo>
                  <a:pt x="5498995" y="5310284"/>
                </a:lnTo>
                <a:lnTo>
                  <a:pt x="5255834" y="5304329"/>
                </a:lnTo>
                <a:lnTo>
                  <a:pt x="5017584" y="5297673"/>
                </a:lnTo>
                <a:lnTo>
                  <a:pt x="4780562" y="5287514"/>
                </a:lnTo>
                <a:lnTo>
                  <a:pt x="4547227" y="5276654"/>
                </a:lnTo>
                <a:lnTo>
                  <a:pt x="4318800" y="5266846"/>
                </a:lnTo>
                <a:lnTo>
                  <a:pt x="3873004" y="5239171"/>
                </a:lnTo>
                <a:lnTo>
                  <a:pt x="3445628" y="5209746"/>
                </a:lnTo>
                <a:lnTo>
                  <a:pt x="3035446" y="5178918"/>
                </a:lnTo>
                <a:lnTo>
                  <a:pt x="2647370" y="5144939"/>
                </a:lnTo>
                <a:lnTo>
                  <a:pt x="2276487" y="5109557"/>
                </a:lnTo>
                <a:lnTo>
                  <a:pt x="1932621" y="5071374"/>
                </a:lnTo>
                <a:lnTo>
                  <a:pt x="1609634" y="5033891"/>
                </a:lnTo>
                <a:lnTo>
                  <a:pt x="1312435" y="4996408"/>
                </a:lnTo>
                <a:lnTo>
                  <a:pt x="1039799" y="4961027"/>
                </a:lnTo>
                <a:lnTo>
                  <a:pt x="797865" y="4927397"/>
                </a:lnTo>
                <a:lnTo>
                  <a:pt x="579265" y="4895519"/>
                </a:lnTo>
                <a:lnTo>
                  <a:pt x="395052" y="4868896"/>
                </a:lnTo>
                <a:lnTo>
                  <a:pt x="240312" y="4843673"/>
                </a:lnTo>
                <a:lnTo>
                  <a:pt x="27853" y="4807592"/>
                </a:lnTo>
                <a:lnTo>
                  <a:pt x="0" y="4802879"/>
                </a:lnTo>
                <a:lnTo>
                  <a:pt x="0" y="3753332"/>
                </a:lnTo>
                <a:lnTo>
                  <a:pt x="0" y="3571886"/>
                </a:lnTo>
                <a:lnTo>
                  <a:pt x="0" y="471948"/>
                </a:lnTo>
                <a:lnTo>
                  <a:pt x="0" y="213719"/>
                </a:lnTo>
                <a:close/>
              </a:path>
            </a:pathLst>
          </a:custGeom>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36" name="Picture 35">
            <a:extLst>
              <a:ext uri="{FF2B5EF4-FFF2-40B4-BE49-F238E27FC236}">
                <a16:creationId xmlns:a16="http://schemas.microsoft.com/office/drawing/2014/main" id="{42B44E02-2041-49BE-AF61-F91454DC3A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60549" r="62095"/>
          <a:stretch/>
        </p:blipFill>
        <p:spPr>
          <a:xfrm flipH="1">
            <a:off x="8948814" y="3265714"/>
            <a:ext cx="3243185" cy="1898718"/>
          </a:xfrm>
          <a:custGeom>
            <a:avLst/>
            <a:gdLst>
              <a:gd name="connsiteX0" fmla="*/ 220380 w 3243185"/>
              <a:gd name="connsiteY0" fmla="*/ 404386 h 1898718"/>
              <a:gd name="connsiteX1" fmla="*/ 278149 w 3243185"/>
              <a:gd name="connsiteY1" fmla="*/ 410805 h 1898718"/>
              <a:gd name="connsiteX2" fmla="*/ 297405 w 3243185"/>
              <a:gd name="connsiteY2" fmla="*/ 423642 h 1898718"/>
              <a:gd name="connsiteX3" fmla="*/ 316662 w 3243185"/>
              <a:gd name="connsiteY3" fmla="*/ 430061 h 1898718"/>
              <a:gd name="connsiteX4" fmla="*/ 355175 w 3243185"/>
              <a:gd name="connsiteY4" fmla="*/ 455737 h 1898718"/>
              <a:gd name="connsiteX5" fmla="*/ 406525 w 3243185"/>
              <a:gd name="connsiteY5" fmla="*/ 468574 h 1898718"/>
              <a:gd name="connsiteX6" fmla="*/ 425782 w 3243185"/>
              <a:gd name="connsiteY6" fmla="*/ 481412 h 1898718"/>
              <a:gd name="connsiteX7" fmla="*/ 445038 w 3243185"/>
              <a:gd name="connsiteY7" fmla="*/ 487831 h 1898718"/>
              <a:gd name="connsiteX8" fmla="*/ 483551 w 3243185"/>
              <a:gd name="connsiteY8" fmla="*/ 526344 h 1898718"/>
              <a:gd name="connsiteX9" fmla="*/ 483551 w 3243185"/>
              <a:gd name="connsiteY9" fmla="*/ 609788 h 1898718"/>
              <a:gd name="connsiteX10" fmla="*/ 445038 w 3243185"/>
              <a:gd name="connsiteY10" fmla="*/ 635464 h 1898718"/>
              <a:gd name="connsiteX11" fmla="*/ 246055 w 3243185"/>
              <a:gd name="connsiteY11" fmla="*/ 629045 h 1898718"/>
              <a:gd name="connsiteX12" fmla="*/ 233217 w 3243185"/>
              <a:gd name="connsiteY12" fmla="*/ 609788 h 1898718"/>
              <a:gd name="connsiteX13" fmla="*/ 213961 w 3243185"/>
              <a:gd name="connsiteY13" fmla="*/ 603370 h 1898718"/>
              <a:gd name="connsiteX14" fmla="*/ 188285 w 3243185"/>
              <a:gd name="connsiteY14" fmla="*/ 564857 h 1898718"/>
              <a:gd name="connsiteX15" fmla="*/ 175448 w 3243185"/>
              <a:gd name="connsiteY15" fmla="*/ 526344 h 1898718"/>
              <a:gd name="connsiteX16" fmla="*/ 220380 w 3243185"/>
              <a:gd name="connsiteY16" fmla="*/ 404386 h 1898718"/>
              <a:gd name="connsiteX17" fmla="*/ 3243185 w 3243185"/>
              <a:gd name="connsiteY17" fmla="*/ 0 h 1898718"/>
              <a:gd name="connsiteX18" fmla="*/ 2298567 w 3243185"/>
              <a:gd name="connsiteY18" fmla="*/ 0 h 1898718"/>
              <a:gd name="connsiteX19" fmla="*/ 2293659 w 3243185"/>
              <a:gd name="connsiteY19" fmla="*/ 51351 h 1898718"/>
              <a:gd name="connsiteX20" fmla="*/ 2274403 w 3243185"/>
              <a:gd name="connsiteY20" fmla="*/ 83445 h 1898718"/>
              <a:gd name="connsiteX21" fmla="*/ 2248728 w 3243185"/>
              <a:gd name="connsiteY21" fmla="*/ 121958 h 1898718"/>
              <a:gd name="connsiteX22" fmla="*/ 2203796 w 3243185"/>
              <a:gd name="connsiteY22" fmla="*/ 166890 h 1898718"/>
              <a:gd name="connsiteX23" fmla="*/ 2178121 w 3243185"/>
              <a:gd name="connsiteY23" fmla="*/ 173308 h 1898718"/>
              <a:gd name="connsiteX24" fmla="*/ 2126770 w 3243185"/>
              <a:gd name="connsiteY24" fmla="*/ 211821 h 1898718"/>
              <a:gd name="connsiteX25" fmla="*/ 2081838 w 3243185"/>
              <a:gd name="connsiteY25" fmla="*/ 237497 h 1898718"/>
              <a:gd name="connsiteX26" fmla="*/ 2043325 w 3243185"/>
              <a:gd name="connsiteY26" fmla="*/ 250334 h 1898718"/>
              <a:gd name="connsiteX27" fmla="*/ 1972718 w 3243185"/>
              <a:gd name="connsiteY27" fmla="*/ 288847 h 1898718"/>
              <a:gd name="connsiteX28" fmla="*/ 1940624 w 3243185"/>
              <a:gd name="connsiteY28" fmla="*/ 295266 h 1898718"/>
              <a:gd name="connsiteX29" fmla="*/ 1914949 w 3243185"/>
              <a:gd name="connsiteY29" fmla="*/ 308104 h 1898718"/>
              <a:gd name="connsiteX30" fmla="*/ 1895693 w 3243185"/>
              <a:gd name="connsiteY30" fmla="*/ 320941 h 1898718"/>
              <a:gd name="connsiteX31" fmla="*/ 1870017 w 3243185"/>
              <a:gd name="connsiteY31" fmla="*/ 327360 h 1898718"/>
              <a:gd name="connsiteX32" fmla="*/ 1831504 w 3243185"/>
              <a:gd name="connsiteY32" fmla="*/ 340198 h 1898718"/>
              <a:gd name="connsiteX33" fmla="*/ 1780154 w 3243185"/>
              <a:gd name="connsiteY33" fmla="*/ 353035 h 1898718"/>
              <a:gd name="connsiteX34" fmla="*/ 1760897 w 3243185"/>
              <a:gd name="connsiteY34" fmla="*/ 359454 h 1898718"/>
              <a:gd name="connsiteX35" fmla="*/ 1683871 w 3243185"/>
              <a:gd name="connsiteY35" fmla="*/ 397967 h 1898718"/>
              <a:gd name="connsiteX36" fmla="*/ 1632521 w 3243185"/>
              <a:gd name="connsiteY36" fmla="*/ 410805 h 1898718"/>
              <a:gd name="connsiteX37" fmla="*/ 1594008 w 3243185"/>
              <a:gd name="connsiteY37" fmla="*/ 423642 h 1898718"/>
              <a:gd name="connsiteX38" fmla="*/ 1568333 w 3243185"/>
              <a:gd name="connsiteY38" fmla="*/ 430061 h 1898718"/>
              <a:gd name="connsiteX39" fmla="*/ 1542657 w 3243185"/>
              <a:gd name="connsiteY39" fmla="*/ 442899 h 1898718"/>
              <a:gd name="connsiteX40" fmla="*/ 1516982 w 3243185"/>
              <a:gd name="connsiteY40" fmla="*/ 449318 h 1898718"/>
              <a:gd name="connsiteX41" fmla="*/ 1497725 w 3243185"/>
              <a:gd name="connsiteY41" fmla="*/ 455737 h 1898718"/>
              <a:gd name="connsiteX42" fmla="*/ 1452794 w 3243185"/>
              <a:gd name="connsiteY42" fmla="*/ 468574 h 1898718"/>
              <a:gd name="connsiteX43" fmla="*/ 1433537 w 3243185"/>
              <a:gd name="connsiteY43" fmla="*/ 481412 h 1898718"/>
              <a:gd name="connsiteX44" fmla="*/ 1369349 w 3243185"/>
              <a:gd name="connsiteY44" fmla="*/ 494250 h 1898718"/>
              <a:gd name="connsiteX45" fmla="*/ 1324417 w 3243185"/>
              <a:gd name="connsiteY45" fmla="*/ 519925 h 1898718"/>
              <a:gd name="connsiteX46" fmla="*/ 1285904 w 3243185"/>
              <a:gd name="connsiteY46" fmla="*/ 539181 h 1898718"/>
              <a:gd name="connsiteX47" fmla="*/ 1247391 w 3243185"/>
              <a:gd name="connsiteY47" fmla="*/ 545600 h 1898718"/>
              <a:gd name="connsiteX48" fmla="*/ 1176784 w 3243185"/>
              <a:gd name="connsiteY48" fmla="*/ 564857 h 1898718"/>
              <a:gd name="connsiteX49" fmla="*/ 907194 w 3243185"/>
              <a:gd name="connsiteY49" fmla="*/ 577694 h 1898718"/>
              <a:gd name="connsiteX50" fmla="*/ 881518 w 3243185"/>
              <a:gd name="connsiteY50" fmla="*/ 584113 h 1898718"/>
              <a:gd name="connsiteX51" fmla="*/ 656860 w 3243185"/>
              <a:gd name="connsiteY51" fmla="*/ 577694 h 1898718"/>
              <a:gd name="connsiteX52" fmla="*/ 637603 w 3243185"/>
              <a:gd name="connsiteY52" fmla="*/ 558438 h 1898718"/>
              <a:gd name="connsiteX53" fmla="*/ 618347 w 3243185"/>
              <a:gd name="connsiteY53" fmla="*/ 519925 h 1898718"/>
              <a:gd name="connsiteX54" fmla="*/ 599090 w 3243185"/>
              <a:gd name="connsiteY54" fmla="*/ 500668 h 1898718"/>
              <a:gd name="connsiteX55" fmla="*/ 566996 w 3243185"/>
              <a:gd name="connsiteY55" fmla="*/ 474993 h 1898718"/>
              <a:gd name="connsiteX56" fmla="*/ 560577 w 3243185"/>
              <a:gd name="connsiteY56" fmla="*/ 455737 h 1898718"/>
              <a:gd name="connsiteX57" fmla="*/ 522064 w 3243185"/>
              <a:gd name="connsiteY57" fmla="*/ 436480 h 1898718"/>
              <a:gd name="connsiteX58" fmla="*/ 502808 w 3243185"/>
              <a:gd name="connsiteY58" fmla="*/ 423642 h 1898718"/>
              <a:gd name="connsiteX59" fmla="*/ 464295 w 3243185"/>
              <a:gd name="connsiteY59" fmla="*/ 410805 h 1898718"/>
              <a:gd name="connsiteX60" fmla="*/ 445038 w 3243185"/>
              <a:gd name="connsiteY60" fmla="*/ 397967 h 1898718"/>
              <a:gd name="connsiteX61" fmla="*/ 374431 w 3243185"/>
              <a:gd name="connsiteY61" fmla="*/ 391548 h 1898718"/>
              <a:gd name="connsiteX62" fmla="*/ 329500 w 3243185"/>
              <a:gd name="connsiteY62" fmla="*/ 372292 h 1898718"/>
              <a:gd name="connsiteX63" fmla="*/ 310243 w 3243185"/>
              <a:gd name="connsiteY63" fmla="*/ 365873 h 1898718"/>
              <a:gd name="connsiteX64" fmla="*/ 271730 w 3243185"/>
              <a:gd name="connsiteY64" fmla="*/ 340198 h 1898718"/>
              <a:gd name="connsiteX65" fmla="*/ 239636 w 3243185"/>
              <a:gd name="connsiteY65" fmla="*/ 301685 h 1898718"/>
              <a:gd name="connsiteX66" fmla="*/ 201123 w 3243185"/>
              <a:gd name="connsiteY66" fmla="*/ 269591 h 1898718"/>
              <a:gd name="connsiteX67" fmla="*/ 149773 w 3243185"/>
              <a:gd name="connsiteY67" fmla="*/ 224659 h 1898718"/>
              <a:gd name="connsiteX68" fmla="*/ 111260 w 3243185"/>
              <a:gd name="connsiteY68" fmla="*/ 211821 h 1898718"/>
              <a:gd name="connsiteX69" fmla="*/ 92003 w 3243185"/>
              <a:gd name="connsiteY69" fmla="*/ 205402 h 1898718"/>
              <a:gd name="connsiteX70" fmla="*/ 72747 w 3243185"/>
              <a:gd name="connsiteY70" fmla="*/ 192565 h 1898718"/>
              <a:gd name="connsiteX71" fmla="*/ 34234 w 3243185"/>
              <a:gd name="connsiteY71" fmla="*/ 160471 h 1898718"/>
              <a:gd name="connsiteX72" fmla="*/ 8558 w 3243185"/>
              <a:gd name="connsiteY72" fmla="*/ 121958 h 1898718"/>
              <a:gd name="connsiteX73" fmla="*/ 11877 w 3243185"/>
              <a:gd name="connsiteY73" fmla="*/ 15345 h 1898718"/>
              <a:gd name="connsiteX74" fmla="*/ 16098 w 3243185"/>
              <a:gd name="connsiteY74" fmla="*/ 0 h 1898718"/>
              <a:gd name="connsiteX75" fmla="*/ 0 w 3243185"/>
              <a:gd name="connsiteY75" fmla="*/ 0 h 1898718"/>
              <a:gd name="connsiteX76" fmla="*/ 0 w 3243185"/>
              <a:gd name="connsiteY76" fmla="*/ 1540363 h 1898718"/>
              <a:gd name="connsiteX77" fmla="*/ 234477 w 3243185"/>
              <a:gd name="connsiteY77" fmla="*/ 1584265 h 1898718"/>
              <a:gd name="connsiteX78" fmla="*/ 512026 w 3243185"/>
              <a:gd name="connsiteY78" fmla="*/ 1634009 h 1898718"/>
              <a:gd name="connsiteX79" fmla="*/ 790802 w 3243185"/>
              <a:gd name="connsiteY79" fmla="*/ 1682702 h 1898718"/>
              <a:gd name="connsiteX80" fmla="*/ 1070807 w 3243185"/>
              <a:gd name="connsiteY80" fmla="*/ 1724388 h 1898718"/>
              <a:gd name="connsiteX81" fmla="*/ 1349583 w 3243185"/>
              <a:gd name="connsiteY81" fmla="*/ 1766425 h 1898718"/>
              <a:gd name="connsiteX82" fmla="*/ 1629588 w 3243185"/>
              <a:gd name="connsiteY82" fmla="*/ 1805660 h 1898718"/>
              <a:gd name="connsiteX83" fmla="*/ 1905908 w 3243185"/>
              <a:gd name="connsiteY83" fmla="*/ 1839289 h 1898718"/>
              <a:gd name="connsiteX84" fmla="*/ 2185913 w 3243185"/>
              <a:gd name="connsiteY84" fmla="*/ 1871167 h 1898718"/>
              <a:gd name="connsiteX85" fmla="*/ 2450068 w 3243185"/>
              <a:gd name="connsiteY85" fmla="*/ 1898718 h 1898718"/>
              <a:gd name="connsiteX86" fmla="*/ 3243185 w 3243185"/>
              <a:gd name="connsiteY86" fmla="*/ 1898718 h 1898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243185" h="1898718">
                <a:moveTo>
                  <a:pt x="220380" y="404386"/>
                </a:moveTo>
                <a:cubicBezTo>
                  <a:pt x="239636" y="406526"/>
                  <a:pt x="259352" y="406106"/>
                  <a:pt x="278149" y="410805"/>
                </a:cubicBezTo>
                <a:cubicBezTo>
                  <a:pt x="285633" y="412676"/>
                  <a:pt x="290505" y="420192"/>
                  <a:pt x="297405" y="423642"/>
                </a:cubicBezTo>
                <a:cubicBezTo>
                  <a:pt x="303457" y="426669"/>
                  <a:pt x="310747" y="426775"/>
                  <a:pt x="316662" y="430061"/>
                </a:cubicBezTo>
                <a:cubicBezTo>
                  <a:pt x="330149" y="437554"/>
                  <a:pt x="340537" y="450857"/>
                  <a:pt x="355175" y="455737"/>
                </a:cubicBezTo>
                <a:cubicBezTo>
                  <a:pt x="384781" y="465606"/>
                  <a:pt x="367797" y="460829"/>
                  <a:pt x="406525" y="468574"/>
                </a:cubicBezTo>
                <a:cubicBezTo>
                  <a:pt x="412944" y="472853"/>
                  <a:pt x="418882" y="477962"/>
                  <a:pt x="425782" y="481412"/>
                </a:cubicBezTo>
                <a:cubicBezTo>
                  <a:pt x="431834" y="484438"/>
                  <a:pt x="439698" y="483676"/>
                  <a:pt x="445038" y="487831"/>
                </a:cubicBezTo>
                <a:cubicBezTo>
                  <a:pt x="459369" y="498977"/>
                  <a:pt x="483551" y="526344"/>
                  <a:pt x="483551" y="526344"/>
                </a:cubicBezTo>
                <a:cubicBezTo>
                  <a:pt x="493199" y="555288"/>
                  <a:pt x="501991" y="572910"/>
                  <a:pt x="483551" y="609788"/>
                </a:cubicBezTo>
                <a:cubicBezTo>
                  <a:pt x="476651" y="623588"/>
                  <a:pt x="445038" y="635464"/>
                  <a:pt x="445038" y="635464"/>
                </a:cubicBezTo>
                <a:cubicBezTo>
                  <a:pt x="378711" y="633324"/>
                  <a:pt x="311935" y="637030"/>
                  <a:pt x="246055" y="629045"/>
                </a:cubicBezTo>
                <a:cubicBezTo>
                  <a:pt x="238396" y="628117"/>
                  <a:pt x="239242" y="614607"/>
                  <a:pt x="233217" y="609788"/>
                </a:cubicBezTo>
                <a:cubicBezTo>
                  <a:pt x="227934" y="605562"/>
                  <a:pt x="220380" y="605509"/>
                  <a:pt x="213961" y="603370"/>
                </a:cubicBezTo>
                <a:cubicBezTo>
                  <a:pt x="205402" y="590532"/>
                  <a:pt x="193165" y="579494"/>
                  <a:pt x="188285" y="564857"/>
                </a:cubicBezTo>
                <a:lnTo>
                  <a:pt x="175448" y="526344"/>
                </a:lnTo>
                <a:cubicBezTo>
                  <a:pt x="182293" y="423657"/>
                  <a:pt x="212891" y="424712"/>
                  <a:pt x="220380" y="404386"/>
                </a:cubicBezTo>
                <a:close/>
                <a:moveTo>
                  <a:pt x="3243185" y="0"/>
                </a:moveTo>
                <a:lnTo>
                  <a:pt x="2298567" y="0"/>
                </a:lnTo>
                <a:lnTo>
                  <a:pt x="2293659" y="51351"/>
                </a:lnTo>
                <a:cubicBezTo>
                  <a:pt x="2291895" y="63701"/>
                  <a:pt x="2281101" y="72919"/>
                  <a:pt x="2274403" y="83445"/>
                </a:cubicBezTo>
                <a:cubicBezTo>
                  <a:pt x="2266120" y="96461"/>
                  <a:pt x="2257985" y="109614"/>
                  <a:pt x="2248728" y="121958"/>
                </a:cubicBezTo>
                <a:cubicBezTo>
                  <a:pt x="2233323" y="142498"/>
                  <a:pt x="2227760" y="154908"/>
                  <a:pt x="2203796" y="166890"/>
                </a:cubicBezTo>
                <a:cubicBezTo>
                  <a:pt x="2195906" y="170835"/>
                  <a:pt x="2186679" y="171169"/>
                  <a:pt x="2178121" y="173308"/>
                </a:cubicBezTo>
                <a:cubicBezTo>
                  <a:pt x="2148108" y="203321"/>
                  <a:pt x="2169307" y="185236"/>
                  <a:pt x="2126770" y="211821"/>
                </a:cubicBezTo>
                <a:cubicBezTo>
                  <a:pt x="2106184" y="224688"/>
                  <a:pt x="2106188" y="227757"/>
                  <a:pt x="2081838" y="237497"/>
                </a:cubicBezTo>
                <a:cubicBezTo>
                  <a:pt x="2069275" y="242522"/>
                  <a:pt x="2054585" y="242828"/>
                  <a:pt x="2043325" y="250334"/>
                </a:cubicBezTo>
                <a:cubicBezTo>
                  <a:pt x="2023241" y="263724"/>
                  <a:pt x="1993522" y="284687"/>
                  <a:pt x="1972718" y="288847"/>
                </a:cubicBezTo>
                <a:lnTo>
                  <a:pt x="1940624" y="295266"/>
                </a:lnTo>
                <a:cubicBezTo>
                  <a:pt x="1932066" y="299545"/>
                  <a:pt x="1923257" y="303356"/>
                  <a:pt x="1914949" y="308104"/>
                </a:cubicBezTo>
                <a:cubicBezTo>
                  <a:pt x="1908251" y="311931"/>
                  <a:pt x="1902783" y="317902"/>
                  <a:pt x="1895693" y="320941"/>
                </a:cubicBezTo>
                <a:cubicBezTo>
                  <a:pt x="1887584" y="324416"/>
                  <a:pt x="1878467" y="324825"/>
                  <a:pt x="1870017" y="327360"/>
                </a:cubicBezTo>
                <a:cubicBezTo>
                  <a:pt x="1857056" y="331248"/>
                  <a:pt x="1844633" y="336916"/>
                  <a:pt x="1831504" y="340198"/>
                </a:cubicBezTo>
                <a:cubicBezTo>
                  <a:pt x="1814387" y="344477"/>
                  <a:pt x="1796892" y="347456"/>
                  <a:pt x="1780154" y="353035"/>
                </a:cubicBezTo>
                <a:cubicBezTo>
                  <a:pt x="1773735" y="355175"/>
                  <a:pt x="1766812" y="356168"/>
                  <a:pt x="1760897" y="359454"/>
                </a:cubicBezTo>
                <a:cubicBezTo>
                  <a:pt x="1709553" y="387979"/>
                  <a:pt x="1738400" y="384335"/>
                  <a:pt x="1683871" y="397967"/>
                </a:cubicBezTo>
                <a:cubicBezTo>
                  <a:pt x="1666755" y="402246"/>
                  <a:pt x="1649259" y="405226"/>
                  <a:pt x="1632521" y="410805"/>
                </a:cubicBezTo>
                <a:cubicBezTo>
                  <a:pt x="1619683" y="415084"/>
                  <a:pt x="1607136" y="420361"/>
                  <a:pt x="1594008" y="423642"/>
                </a:cubicBezTo>
                <a:cubicBezTo>
                  <a:pt x="1585449" y="425782"/>
                  <a:pt x="1576593" y="426964"/>
                  <a:pt x="1568333" y="430061"/>
                </a:cubicBezTo>
                <a:cubicBezTo>
                  <a:pt x="1559373" y="433421"/>
                  <a:pt x="1551617" y="439539"/>
                  <a:pt x="1542657" y="442899"/>
                </a:cubicBezTo>
                <a:cubicBezTo>
                  <a:pt x="1534397" y="445997"/>
                  <a:pt x="1525465" y="446895"/>
                  <a:pt x="1516982" y="449318"/>
                </a:cubicBezTo>
                <a:cubicBezTo>
                  <a:pt x="1510476" y="451177"/>
                  <a:pt x="1504231" y="453878"/>
                  <a:pt x="1497725" y="455737"/>
                </a:cubicBezTo>
                <a:cubicBezTo>
                  <a:pt x="1488128" y="458478"/>
                  <a:pt x="1463054" y="463444"/>
                  <a:pt x="1452794" y="468574"/>
                </a:cubicBezTo>
                <a:cubicBezTo>
                  <a:pt x="1445893" y="472024"/>
                  <a:pt x="1440911" y="479143"/>
                  <a:pt x="1433537" y="481412"/>
                </a:cubicBezTo>
                <a:cubicBezTo>
                  <a:pt x="1412682" y="487829"/>
                  <a:pt x="1369349" y="494250"/>
                  <a:pt x="1369349" y="494250"/>
                </a:cubicBezTo>
                <a:cubicBezTo>
                  <a:pt x="1307265" y="540813"/>
                  <a:pt x="1373427" y="495420"/>
                  <a:pt x="1324417" y="519925"/>
                </a:cubicBezTo>
                <a:cubicBezTo>
                  <a:pt x="1296720" y="533774"/>
                  <a:pt x="1314945" y="532728"/>
                  <a:pt x="1285904" y="539181"/>
                </a:cubicBezTo>
                <a:cubicBezTo>
                  <a:pt x="1273199" y="542005"/>
                  <a:pt x="1260096" y="542777"/>
                  <a:pt x="1247391" y="545600"/>
                </a:cubicBezTo>
                <a:cubicBezTo>
                  <a:pt x="1214234" y="552969"/>
                  <a:pt x="1227302" y="562451"/>
                  <a:pt x="1176784" y="564857"/>
                </a:cubicBezTo>
                <a:lnTo>
                  <a:pt x="907194" y="577694"/>
                </a:lnTo>
                <a:cubicBezTo>
                  <a:pt x="898635" y="579834"/>
                  <a:pt x="890340" y="584113"/>
                  <a:pt x="881518" y="584113"/>
                </a:cubicBezTo>
                <a:cubicBezTo>
                  <a:pt x="806601" y="584113"/>
                  <a:pt x="731365" y="585537"/>
                  <a:pt x="656860" y="577694"/>
                </a:cubicBezTo>
                <a:cubicBezTo>
                  <a:pt x="647832" y="576744"/>
                  <a:pt x="643415" y="565411"/>
                  <a:pt x="637603" y="558438"/>
                </a:cubicBezTo>
                <a:cubicBezTo>
                  <a:pt x="587103" y="497837"/>
                  <a:pt x="656946" y="577823"/>
                  <a:pt x="618347" y="519925"/>
                </a:cubicBezTo>
                <a:cubicBezTo>
                  <a:pt x="613311" y="512372"/>
                  <a:pt x="604902" y="507642"/>
                  <a:pt x="599090" y="500668"/>
                </a:cubicBezTo>
                <a:cubicBezTo>
                  <a:pt x="576756" y="473868"/>
                  <a:pt x="598608" y="485530"/>
                  <a:pt x="566996" y="474993"/>
                </a:cubicBezTo>
                <a:cubicBezTo>
                  <a:pt x="564857" y="468574"/>
                  <a:pt x="564804" y="461020"/>
                  <a:pt x="560577" y="455737"/>
                </a:cubicBezTo>
                <a:cubicBezTo>
                  <a:pt x="548314" y="440407"/>
                  <a:pt x="537569" y="444232"/>
                  <a:pt x="522064" y="436480"/>
                </a:cubicBezTo>
                <a:cubicBezTo>
                  <a:pt x="515164" y="433030"/>
                  <a:pt x="509858" y="426775"/>
                  <a:pt x="502808" y="423642"/>
                </a:cubicBezTo>
                <a:cubicBezTo>
                  <a:pt x="490442" y="418147"/>
                  <a:pt x="475555" y="418311"/>
                  <a:pt x="464295" y="410805"/>
                </a:cubicBezTo>
                <a:cubicBezTo>
                  <a:pt x="457876" y="406526"/>
                  <a:pt x="452582" y="399584"/>
                  <a:pt x="445038" y="397967"/>
                </a:cubicBezTo>
                <a:cubicBezTo>
                  <a:pt x="421930" y="393015"/>
                  <a:pt x="397967" y="393688"/>
                  <a:pt x="374431" y="391548"/>
                </a:cubicBezTo>
                <a:cubicBezTo>
                  <a:pt x="320996" y="378189"/>
                  <a:pt x="373828" y="394456"/>
                  <a:pt x="329500" y="372292"/>
                </a:cubicBezTo>
                <a:cubicBezTo>
                  <a:pt x="323448" y="369266"/>
                  <a:pt x="316158" y="369159"/>
                  <a:pt x="310243" y="365873"/>
                </a:cubicBezTo>
                <a:cubicBezTo>
                  <a:pt x="296756" y="358380"/>
                  <a:pt x="271730" y="340198"/>
                  <a:pt x="271730" y="340198"/>
                </a:cubicBezTo>
                <a:cubicBezTo>
                  <a:pt x="259107" y="321264"/>
                  <a:pt x="258170" y="317130"/>
                  <a:pt x="239636" y="301685"/>
                </a:cubicBezTo>
                <a:cubicBezTo>
                  <a:pt x="212096" y="278735"/>
                  <a:pt x="226695" y="300277"/>
                  <a:pt x="201123" y="269591"/>
                </a:cubicBezTo>
                <a:cubicBezTo>
                  <a:pt x="180961" y="245397"/>
                  <a:pt x="192235" y="238813"/>
                  <a:pt x="149773" y="224659"/>
                </a:cubicBezTo>
                <a:lnTo>
                  <a:pt x="111260" y="211821"/>
                </a:lnTo>
                <a:cubicBezTo>
                  <a:pt x="104841" y="209682"/>
                  <a:pt x="97633" y="209156"/>
                  <a:pt x="92003" y="205402"/>
                </a:cubicBezTo>
                <a:cubicBezTo>
                  <a:pt x="85584" y="201123"/>
                  <a:pt x="78673" y="197503"/>
                  <a:pt x="72747" y="192565"/>
                </a:cubicBezTo>
                <a:cubicBezTo>
                  <a:pt x="23324" y="151379"/>
                  <a:pt x="82044" y="192344"/>
                  <a:pt x="34234" y="160471"/>
                </a:cubicBezTo>
                <a:cubicBezTo>
                  <a:pt x="25675" y="147633"/>
                  <a:pt x="7748" y="137365"/>
                  <a:pt x="8558" y="121958"/>
                </a:cubicBezTo>
                <a:cubicBezTo>
                  <a:pt x="10157" y="91584"/>
                  <a:pt x="6161" y="51646"/>
                  <a:pt x="11877" y="15345"/>
                </a:cubicBezTo>
                <a:lnTo>
                  <a:pt x="16098" y="0"/>
                </a:lnTo>
                <a:lnTo>
                  <a:pt x="0" y="0"/>
                </a:lnTo>
                <a:lnTo>
                  <a:pt x="0" y="1540363"/>
                </a:lnTo>
                <a:lnTo>
                  <a:pt x="234477" y="1584265"/>
                </a:lnTo>
                <a:lnTo>
                  <a:pt x="512026" y="1634009"/>
                </a:lnTo>
                <a:lnTo>
                  <a:pt x="790802" y="1682702"/>
                </a:lnTo>
                <a:lnTo>
                  <a:pt x="1070807" y="1724388"/>
                </a:lnTo>
                <a:lnTo>
                  <a:pt x="1349583" y="1766425"/>
                </a:lnTo>
                <a:lnTo>
                  <a:pt x="1629588" y="1805660"/>
                </a:lnTo>
                <a:lnTo>
                  <a:pt x="1905908" y="1839289"/>
                </a:lnTo>
                <a:lnTo>
                  <a:pt x="2185913" y="1871167"/>
                </a:lnTo>
                <a:lnTo>
                  <a:pt x="2450068" y="1898718"/>
                </a:lnTo>
                <a:lnTo>
                  <a:pt x="3243185" y="1898718"/>
                </a:lnTo>
                <a:close/>
              </a:path>
            </a:pathLst>
          </a:custGeom>
        </p:spPr>
      </p:pic>
      <p:pic>
        <p:nvPicPr>
          <p:cNvPr id="38" name="Picture 37">
            <a:extLst>
              <a:ext uri="{FF2B5EF4-FFF2-40B4-BE49-F238E27FC236}">
                <a16:creationId xmlns:a16="http://schemas.microsoft.com/office/drawing/2014/main" id="{08625290-97B7-41E9-9685-D438F86FC9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b="18503"/>
          <a:stretch>
            <a:fillRect/>
          </a:stretch>
        </p:blipFill>
        <p:spPr>
          <a:xfrm>
            <a:off x="0" y="0"/>
            <a:ext cx="11611430" cy="5322895"/>
          </a:xfrm>
          <a:custGeom>
            <a:avLst/>
            <a:gdLst>
              <a:gd name="connsiteX0" fmla="*/ 0 w 11611430"/>
              <a:gd name="connsiteY0" fmla="*/ 0 h 5322895"/>
              <a:gd name="connsiteX1" fmla="*/ 11611430 w 11611430"/>
              <a:gd name="connsiteY1" fmla="*/ 0 h 5322895"/>
              <a:gd name="connsiteX2" fmla="*/ 11611430 w 11611430"/>
              <a:gd name="connsiteY2" fmla="*/ 4911695 h 5322895"/>
              <a:gd name="connsiteX3" fmla="*/ 11401197 w 11611430"/>
              <a:gd name="connsiteY3" fmla="*/ 4948416 h 5322895"/>
              <a:gd name="connsiteX4" fmla="*/ 11121192 w 11611430"/>
              <a:gd name="connsiteY4" fmla="*/ 4990102 h 5322895"/>
              <a:gd name="connsiteX5" fmla="*/ 10842416 w 11611430"/>
              <a:gd name="connsiteY5" fmla="*/ 5032139 h 5322895"/>
              <a:gd name="connsiteX6" fmla="*/ 10562411 w 11611430"/>
              <a:gd name="connsiteY6" fmla="*/ 5071374 h 5322895"/>
              <a:gd name="connsiteX7" fmla="*/ 10286091 w 11611430"/>
              <a:gd name="connsiteY7" fmla="*/ 5105003 h 5322895"/>
              <a:gd name="connsiteX8" fmla="*/ 10006086 w 11611430"/>
              <a:gd name="connsiteY8" fmla="*/ 5136881 h 5322895"/>
              <a:gd name="connsiteX9" fmla="*/ 9727310 w 11611430"/>
              <a:gd name="connsiteY9" fmla="*/ 5165957 h 5322895"/>
              <a:gd name="connsiteX10" fmla="*/ 9453445 w 11611430"/>
              <a:gd name="connsiteY10" fmla="*/ 5191179 h 5322895"/>
              <a:gd name="connsiteX11" fmla="*/ 9175897 w 11611430"/>
              <a:gd name="connsiteY11" fmla="*/ 5216401 h 5322895"/>
              <a:gd name="connsiteX12" fmla="*/ 8902033 w 11611430"/>
              <a:gd name="connsiteY12" fmla="*/ 5237420 h 5322895"/>
              <a:gd name="connsiteX13" fmla="*/ 8628169 w 11611430"/>
              <a:gd name="connsiteY13" fmla="*/ 5253884 h 5322895"/>
              <a:gd name="connsiteX14" fmla="*/ 8355533 w 11611430"/>
              <a:gd name="connsiteY14" fmla="*/ 5271050 h 5322895"/>
              <a:gd name="connsiteX15" fmla="*/ 8085353 w 11611430"/>
              <a:gd name="connsiteY15" fmla="*/ 5285412 h 5322895"/>
              <a:gd name="connsiteX16" fmla="*/ 7817629 w 11611430"/>
              <a:gd name="connsiteY16" fmla="*/ 5295571 h 5322895"/>
              <a:gd name="connsiteX17" fmla="*/ 7549905 w 11611430"/>
              <a:gd name="connsiteY17" fmla="*/ 5304329 h 5322895"/>
              <a:gd name="connsiteX18" fmla="*/ 7284638 w 11611430"/>
              <a:gd name="connsiteY18" fmla="*/ 5312736 h 5322895"/>
              <a:gd name="connsiteX19" fmla="*/ 7023055 w 11611430"/>
              <a:gd name="connsiteY19" fmla="*/ 5316590 h 5322895"/>
              <a:gd name="connsiteX20" fmla="*/ 6761472 w 11611430"/>
              <a:gd name="connsiteY20" fmla="*/ 5320793 h 5322895"/>
              <a:gd name="connsiteX21" fmla="*/ 6503573 w 11611430"/>
              <a:gd name="connsiteY21" fmla="*/ 5322895 h 5322895"/>
              <a:gd name="connsiteX22" fmla="*/ 6248130 w 11611430"/>
              <a:gd name="connsiteY22" fmla="*/ 5320793 h 5322895"/>
              <a:gd name="connsiteX23" fmla="*/ 5995144 w 11611430"/>
              <a:gd name="connsiteY23" fmla="*/ 5320793 h 5322895"/>
              <a:gd name="connsiteX24" fmla="*/ 5744613 w 11611430"/>
              <a:gd name="connsiteY24" fmla="*/ 5316590 h 5322895"/>
              <a:gd name="connsiteX25" fmla="*/ 5498995 w 11611430"/>
              <a:gd name="connsiteY25" fmla="*/ 5310284 h 5322895"/>
              <a:gd name="connsiteX26" fmla="*/ 5255834 w 11611430"/>
              <a:gd name="connsiteY26" fmla="*/ 5304329 h 5322895"/>
              <a:gd name="connsiteX27" fmla="*/ 5017584 w 11611430"/>
              <a:gd name="connsiteY27" fmla="*/ 5297673 h 5322895"/>
              <a:gd name="connsiteX28" fmla="*/ 4785514 w 11611430"/>
              <a:gd name="connsiteY28" fmla="*/ 5287726 h 5322895"/>
              <a:gd name="connsiteX29" fmla="*/ 4601441 w 11611430"/>
              <a:gd name="connsiteY29" fmla="*/ 4972173 h 5322895"/>
              <a:gd name="connsiteX30" fmla="*/ 4514210 w 11611430"/>
              <a:gd name="connsiteY30" fmla="*/ 4830422 h 5322895"/>
              <a:gd name="connsiteX31" fmla="*/ 4416075 w 11611430"/>
              <a:gd name="connsiteY31" fmla="*/ 4732288 h 5322895"/>
              <a:gd name="connsiteX32" fmla="*/ 4274324 w 11611430"/>
              <a:gd name="connsiteY32" fmla="*/ 4557826 h 5322895"/>
              <a:gd name="connsiteX33" fmla="*/ 4241613 w 11611430"/>
              <a:gd name="connsiteY33" fmla="*/ 4525113 h 5322895"/>
              <a:gd name="connsiteX34" fmla="*/ 4208901 w 11611430"/>
              <a:gd name="connsiteY34" fmla="*/ 4481499 h 5322895"/>
              <a:gd name="connsiteX35" fmla="*/ 4154382 w 11611430"/>
              <a:gd name="connsiteY35" fmla="*/ 4437883 h 5322895"/>
              <a:gd name="connsiteX36" fmla="*/ 4110766 w 11611430"/>
              <a:gd name="connsiteY36" fmla="*/ 4416075 h 5322895"/>
              <a:gd name="connsiteX37" fmla="*/ 4078054 w 11611430"/>
              <a:gd name="connsiteY37" fmla="*/ 4394267 h 5322895"/>
              <a:gd name="connsiteX38" fmla="*/ 4034439 w 11611430"/>
              <a:gd name="connsiteY38" fmla="*/ 4361556 h 5322895"/>
              <a:gd name="connsiteX39" fmla="*/ 3958111 w 11611430"/>
              <a:gd name="connsiteY39" fmla="*/ 4339747 h 5322895"/>
              <a:gd name="connsiteX40" fmla="*/ 3892688 w 11611430"/>
              <a:gd name="connsiteY40" fmla="*/ 4328844 h 5322895"/>
              <a:gd name="connsiteX41" fmla="*/ 3718226 w 11611430"/>
              <a:gd name="connsiteY41" fmla="*/ 4307036 h 5322895"/>
              <a:gd name="connsiteX42" fmla="*/ 3641899 w 11611430"/>
              <a:gd name="connsiteY42" fmla="*/ 4274324 h 5322895"/>
              <a:gd name="connsiteX43" fmla="*/ 3620091 w 11611430"/>
              <a:gd name="connsiteY43" fmla="*/ 4252517 h 5322895"/>
              <a:gd name="connsiteX44" fmla="*/ 3565572 w 11611430"/>
              <a:gd name="connsiteY44" fmla="*/ 4230709 h 5322895"/>
              <a:gd name="connsiteX45" fmla="*/ 3500148 w 11611430"/>
              <a:gd name="connsiteY45" fmla="*/ 4208901 h 5322895"/>
              <a:gd name="connsiteX46" fmla="*/ 3478341 w 11611430"/>
              <a:gd name="connsiteY46" fmla="*/ 4176190 h 5322895"/>
              <a:gd name="connsiteX47" fmla="*/ 3543764 w 11611430"/>
              <a:gd name="connsiteY47" fmla="*/ 4132574 h 5322895"/>
              <a:gd name="connsiteX48" fmla="*/ 3445629 w 11611430"/>
              <a:gd name="connsiteY48" fmla="*/ 4121670 h 5322895"/>
              <a:gd name="connsiteX49" fmla="*/ 3391109 w 11611430"/>
              <a:gd name="connsiteY49" fmla="*/ 4132574 h 5322895"/>
              <a:gd name="connsiteX50" fmla="*/ 3303878 w 11611430"/>
              <a:gd name="connsiteY50" fmla="*/ 4154381 h 5322895"/>
              <a:gd name="connsiteX51" fmla="*/ 3260263 w 11611430"/>
              <a:gd name="connsiteY51" fmla="*/ 4165285 h 5322895"/>
              <a:gd name="connsiteX52" fmla="*/ 3194839 w 11611430"/>
              <a:gd name="connsiteY52" fmla="*/ 4187093 h 5322895"/>
              <a:gd name="connsiteX53" fmla="*/ 3162128 w 11611430"/>
              <a:gd name="connsiteY53" fmla="*/ 4197997 h 5322895"/>
              <a:gd name="connsiteX54" fmla="*/ 3053089 w 11611430"/>
              <a:gd name="connsiteY54" fmla="*/ 4230709 h 5322895"/>
              <a:gd name="connsiteX55" fmla="*/ 2987666 w 11611430"/>
              <a:gd name="connsiteY55" fmla="*/ 4252517 h 5322895"/>
              <a:gd name="connsiteX56" fmla="*/ 2954954 w 11611430"/>
              <a:gd name="connsiteY56" fmla="*/ 4263420 h 5322895"/>
              <a:gd name="connsiteX57" fmla="*/ 2867723 w 11611430"/>
              <a:gd name="connsiteY57" fmla="*/ 4285228 h 5322895"/>
              <a:gd name="connsiteX58" fmla="*/ 2802300 w 11611430"/>
              <a:gd name="connsiteY58" fmla="*/ 4307036 h 5322895"/>
              <a:gd name="connsiteX59" fmla="*/ 2780492 w 11611430"/>
              <a:gd name="connsiteY59" fmla="*/ 4328844 h 5322895"/>
              <a:gd name="connsiteX60" fmla="*/ 2715069 w 11611430"/>
              <a:gd name="connsiteY60" fmla="*/ 4350652 h 5322895"/>
              <a:gd name="connsiteX61" fmla="*/ 2682357 w 11611430"/>
              <a:gd name="connsiteY61" fmla="*/ 4361556 h 5322895"/>
              <a:gd name="connsiteX62" fmla="*/ 2649646 w 11611430"/>
              <a:gd name="connsiteY62" fmla="*/ 4372459 h 5322895"/>
              <a:gd name="connsiteX63" fmla="*/ 2616933 w 11611430"/>
              <a:gd name="connsiteY63" fmla="*/ 4383363 h 5322895"/>
              <a:gd name="connsiteX64" fmla="*/ 2595126 w 11611430"/>
              <a:gd name="connsiteY64" fmla="*/ 4405171 h 5322895"/>
              <a:gd name="connsiteX65" fmla="*/ 2529703 w 11611430"/>
              <a:gd name="connsiteY65" fmla="*/ 4437883 h 5322895"/>
              <a:gd name="connsiteX66" fmla="*/ 2486087 w 11611430"/>
              <a:gd name="connsiteY66" fmla="*/ 4481499 h 5322895"/>
              <a:gd name="connsiteX67" fmla="*/ 2453375 w 11611430"/>
              <a:gd name="connsiteY67" fmla="*/ 4514210 h 5322895"/>
              <a:gd name="connsiteX68" fmla="*/ 2420664 w 11611430"/>
              <a:gd name="connsiteY68" fmla="*/ 4536017 h 5322895"/>
              <a:gd name="connsiteX69" fmla="*/ 2398856 w 11611430"/>
              <a:gd name="connsiteY69" fmla="*/ 4568729 h 5322895"/>
              <a:gd name="connsiteX70" fmla="*/ 2377048 w 11611430"/>
              <a:gd name="connsiteY70" fmla="*/ 4590537 h 5322895"/>
              <a:gd name="connsiteX71" fmla="*/ 2366144 w 11611430"/>
              <a:gd name="connsiteY71" fmla="*/ 4623249 h 5322895"/>
              <a:gd name="connsiteX72" fmla="*/ 2344336 w 11611430"/>
              <a:gd name="connsiteY72" fmla="*/ 4666865 h 5322895"/>
              <a:gd name="connsiteX73" fmla="*/ 2322528 w 11611430"/>
              <a:gd name="connsiteY73" fmla="*/ 4732288 h 5322895"/>
              <a:gd name="connsiteX74" fmla="*/ 2300721 w 11611430"/>
              <a:gd name="connsiteY74" fmla="*/ 4764999 h 5322895"/>
              <a:gd name="connsiteX75" fmla="*/ 2268010 w 11611430"/>
              <a:gd name="connsiteY75" fmla="*/ 4852231 h 5322895"/>
              <a:gd name="connsiteX76" fmla="*/ 2235297 w 11611430"/>
              <a:gd name="connsiteY76" fmla="*/ 4993981 h 5322895"/>
              <a:gd name="connsiteX77" fmla="*/ 2230567 w 11611430"/>
              <a:gd name="connsiteY77" fmla="*/ 5079209 h 5322895"/>
              <a:gd name="connsiteX78" fmla="*/ 2229538 w 11611430"/>
              <a:gd name="connsiteY78" fmla="*/ 5104344 h 5322895"/>
              <a:gd name="connsiteX79" fmla="*/ 1932621 w 11611430"/>
              <a:gd name="connsiteY79" fmla="*/ 5071374 h 5322895"/>
              <a:gd name="connsiteX80" fmla="*/ 1609634 w 11611430"/>
              <a:gd name="connsiteY80" fmla="*/ 5033891 h 5322895"/>
              <a:gd name="connsiteX81" fmla="*/ 1312435 w 11611430"/>
              <a:gd name="connsiteY81" fmla="*/ 4996408 h 5322895"/>
              <a:gd name="connsiteX82" fmla="*/ 1039799 w 11611430"/>
              <a:gd name="connsiteY82" fmla="*/ 4961027 h 5322895"/>
              <a:gd name="connsiteX83" fmla="*/ 797865 w 11611430"/>
              <a:gd name="connsiteY83" fmla="*/ 4927397 h 5322895"/>
              <a:gd name="connsiteX84" fmla="*/ 579265 w 11611430"/>
              <a:gd name="connsiteY84" fmla="*/ 4895519 h 5322895"/>
              <a:gd name="connsiteX85" fmla="*/ 395052 w 11611430"/>
              <a:gd name="connsiteY85" fmla="*/ 4868896 h 5322895"/>
              <a:gd name="connsiteX86" fmla="*/ 240312 w 11611430"/>
              <a:gd name="connsiteY86" fmla="*/ 4843673 h 5322895"/>
              <a:gd name="connsiteX87" fmla="*/ 27853 w 11611430"/>
              <a:gd name="connsiteY87" fmla="*/ 4807592 h 5322895"/>
              <a:gd name="connsiteX88" fmla="*/ 0 w 11611430"/>
              <a:gd name="connsiteY88" fmla="*/ 4802879 h 5322895"/>
              <a:gd name="connsiteX89" fmla="*/ 0 w 11611430"/>
              <a:gd name="connsiteY89" fmla="*/ 3753332 h 5322895"/>
              <a:gd name="connsiteX90" fmla="*/ 0 w 11611430"/>
              <a:gd name="connsiteY90" fmla="*/ 3571886 h 5322895"/>
              <a:gd name="connsiteX91" fmla="*/ 0 w 11611430"/>
              <a:gd name="connsiteY91" fmla="*/ 471948 h 5322895"/>
              <a:gd name="connsiteX92" fmla="*/ 0 w 11611430"/>
              <a:gd name="connsiteY92" fmla="*/ 213719 h 532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11611430" h="5322895">
                <a:moveTo>
                  <a:pt x="0" y="0"/>
                </a:moveTo>
                <a:lnTo>
                  <a:pt x="11611430" y="0"/>
                </a:lnTo>
                <a:lnTo>
                  <a:pt x="11611430" y="4911695"/>
                </a:lnTo>
                <a:lnTo>
                  <a:pt x="11401197" y="4948416"/>
                </a:lnTo>
                <a:lnTo>
                  <a:pt x="11121192" y="4990102"/>
                </a:lnTo>
                <a:lnTo>
                  <a:pt x="10842416" y="5032139"/>
                </a:lnTo>
                <a:lnTo>
                  <a:pt x="10562411" y="5071374"/>
                </a:lnTo>
                <a:lnTo>
                  <a:pt x="10286091" y="5105003"/>
                </a:lnTo>
                <a:lnTo>
                  <a:pt x="10006086" y="5136881"/>
                </a:lnTo>
                <a:lnTo>
                  <a:pt x="9727310" y="5165957"/>
                </a:lnTo>
                <a:lnTo>
                  <a:pt x="9453445" y="5191179"/>
                </a:lnTo>
                <a:lnTo>
                  <a:pt x="9175897" y="5216401"/>
                </a:lnTo>
                <a:lnTo>
                  <a:pt x="8902033" y="5237420"/>
                </a:lnTo>
                <a:lnTo>
                  <a:pt x="8628169" y="5253884"/>
                </a:lnTo>
                <a:lnTo>
                  <a:pt x="8355533" y="5271050"/>
                </a:lnTo>
                <a:lnTo>
                  <a:pt x="8085353" y="5285412"/>
                </a:lnTo>
                <a:lnTo>
                  <a:pt x="7817629" y="5295571"/>
                </a:lnTo>
                <a:lnTo>
                  <a:pt x="7549905" y="5304329"/>
                </a:lnTo>
                <a:lnTo>
                  <a:pt x="7284638" y="5312736"/>
                </a:lnTo>
                <a:lnTo>
                  <a:pt x="7023055" y="5316590"/>
                </a:lnTo>
                <a:lnTo>
                  <a:pt x="6761472" y="5320793"/>
                </a:lnTo>
                <a:lnTo>
                  <a:pt x="6503573" y="5322895"/>
                </a:lnTo>
                <a:lnTo>
                  <a:pt x="6248130" y="5320793"/>
                </a:lnTo>
                <a:lnTo>
                  <a:pt x="5995144" y="5320793"/>
                </a:lnTo>
                <a:lnTo>
                  <a:pt x="5744613" y="5316590"/>
                </a:lnTo>
                <a:lnTo>
                  <a:pt x="5498995" y="5310284"/>
                </a:lnTo>
                <a:lnTo>
                  <a:pt x="5255834" y="5304329"/>
                </a:lnTo>
                <a:lnTo>
                  <a:pt x="5017584" y="5297673"/>
                </a:lnTo>
                <a:lnTo>
                  <a:pt x="4785514" y="5287726"/>
                </a:lnTo>
                <a:lnTo>
                  <a:pt x="4601441" y="4972173"/>
                </a:lnTo>
                <a:cubicBezTo>
                  <a:pt x="4573183" y="4924429"/>
                  <a:pt x="4553441" y="4869653"/>
                  <a:pt x="4514210" y="4830422"/>
                </a:cubicBezTo>
                <a:cubicBezTo>
                  <a:pt x="4481500" y="4797711"/>
                  <a:pt x="4446637" y="4767016"/>
                  <a:pt x="4416075" y="4732288"/>
                </a:cubicBezTo>
                <a:cubicBezTo>
                  <a:pt x="4366574" y="4676037"/>
                  <a:pt x="4327307" y="4610810"/>
                  <a:pt x="4274324" y="4557826"/>
                </a:cubicBezTo>
                <a:cubicBezTo>
                  <a:pt x="4263420" y="4546922"/>
                  <a:pt x="4251649" y="4536822"/>
                  <a:pt x="4241613" y="4525113"/>
                </a:cubicBezTo>
                <a:cubicBezTo>
                  <a:pt x="4229786" y="4511315"/>
                  <a:pt x="4220536" y="4495459"/>
                  <a:pt x="4208901" y="4481499"/>
                </a:cubicBezTo>
                <a:cubicBezTo>
                  <a:pt x="4192618" y="4461959"/>
                  <a:pt x="4176792" y="4450689"/>
                  <a:pt x="4154382" y="4437883"/>
                </a:cubicBezTo>
                <a:cubicBezTo>
                  <a:pt x="4140269" y="4429818"/>
                  <a:pt x="4124878" y="4424139"/>
                  <a:pt x="4110766" y="4416075"/>
                </a:cubicBezTo>
                <a:cubicBezTo>
                  <a:pt x="4099388" y="4409573"/>
                  <a:pt x="4088718" y="4401884"/>
                  <a:pt x="4078054" y="4394267"/>
                </a:cubicBezTo>
                <a:cubicBezTo>
                  <a:pt x="4063266" y="4383705"/>
                  <a:pt x="4050217" y="4370572"/>
                  <a:pt x="4034439" y="4361556"/>
                </a:cubicBezTo>
                <a:cubicBezTo>
                  <a:pt x="4023246" y="4355160"/>
                  <a:pt x="3966283" y="4341382"/>
                  <a:pt x="3958111" y="4339747"/>
                </a:cubicBezTo>
                <a:cubicBezTo>
                  <a:pt x="3936432" y="4335411"/>
                  <a:pt x="3914626" y="4331587"/>
                  <a:pt x="3892688" y="4328844"/>
                </a:cubicBezTo>
                <a:cubicBezTo>
                  <a:pt x="3823740" y="4320226"/>
                  <a:pt x="3782100" y="4321230"/>
                  <a:pt x="3718226" y="4307036"/>
                </a:cubicBezTo>
                <a:cubicBezTo>
                  <a:pt x="3696418" y="4302190"/>
                  <a:pt x="3658568" y="4285437"/>
                  <a:pt x="3641899" y="4274324"/>
                </a:cubicBezTo>
                <a:cubicBezTo>
                  <a:pt x="3633345" y="4268622"/>
                  <a:pt x="3629017" y="4257617"/>
                  <a:pt x="3620091" y="4252517"/>
                </a:cubicBezTo>
                <a:cubicBezTo>
                  <a:pt x="3603097" y="4242806"/>
                  <a:pt x="3583967" y="4237398"/>
                  <a:pt x="3565572" y="4230709"/>
                </a:cubicBezTo>
                <a:cubicBezTo>
                  <a:pt x="3543968" y="4222853"/>
                  <a:pt x="3500148" y="4208901"/>
                  <a:pt x="3500148" y="4208901"/>
                </a:cubicBezTo>
                <a:cubicBezTo>
                  <a:pt x="3475771" y="4184523"/>
                  <a:pt x="3478341" y="4197373"/>
                  <a:pt x="3478341" y="4176190"/>
                </a:cubicBezTo>
                <a:lnTo>
                  <a:pt x="3543764" y="4132574"/>
                </a:lnTo>
                <a:cubicBezTo>
                  <a:pt x="3511052" y="4128939"/>
                  <a:pt x="3478542" y="4121670"/>
                  <a:pt x="3445629" y="4121670"/>
                </a:cubicBezTo>
                <a:cubicBezTo>
                  <a:pt x="3427096" y="4121670"/>
                  <a:pt x="3409168" y="4128407"/>
                  <a:pt x="3391109" y="4132574"/>
                </a:cubicBezTo>
                <a:cubicBezTo>
                  <a:pt x="3361904" y="4139313"/>
                  <a:pt x="3332955" y="4147112"/>
                  <a:pt x="3303878" y="4154381"/>
                </a:cubicBezTo>
                <a:cubicBezTo>
                  <a:pt x="3289340" y="4158016"/>
                  <a:pt x="3274480" y="4160547"/>
                  <a:pt x="3260263" y="4165285"/>
                </a:cubicBezTo>
                <a:lnTo>
                  <a:pt x="3194839" y="4187093"/>
                </a:lnTo>
                <a:cubicBezTo>
                  <a:pt x="3183935" y="4190728"/>
                  <a:pt x="3173278" y="4195209"/>
                  <a:pt x="3162128" y="4197997"/>
                </a:cubicBezTo>
                <a:cubicBezTo>
                  <a:pt x="3096214" y="4214476"/>
                  <a:pt x="3132724" y="4204163"/>
                  <a:pt x="3053089" y="4230709"/>
                </a:cubicBezTo>
                <a:lnTo>
                  <a:pt x="2987666" y="4252517"/>
                </a:lnTo>
                <a:cubicBezTo>
                  <a:pt x="2976762" y="4256151"/>
                  <a:pt x="2966105" y="4260632"/>
                  <a:pt x="2954954" y="4263420"/>
                </a:cubicBezTo>
                <a:cubicBezTo>
                  <a:pt x="2925877" y="4270689"/>
                  <a:pt x="2896157" y="4275751"/>
                  <a:pt x="2867723" y="4285228"/>
                </a:cubicBezTo>
                <a:lnTo>
                  <a:pt x="2802300" y="4307036"/>
                </a:lnTo>
                <a:cubicBezTo>
                  <a:pt x="2795031" y="4314305"/>
                  <a:pt x="2789687" y="4324247"/>
                  <a:pt x="2780492" y="4328844"/>
                </a:cubicBezTo>
                <a:cubicBezTo>
                  <a:pt x="2759931" y="4339124"/>
                  <a:pt x="2736876" y="4343382"/>
                  <a:pt x="2715069" y="4350652"/>
                </a:cubicBezTo>
                <a:lnTo>
                  <a:pt x="2682357" y="4361556"/>
                </a:lnTo>
                <a:lnTo>
                  <a:pt x="2649646" y="4372459"/>
                </a:lnTo>
                <a:lnTo>
                  <a:pt x="2616933" y="4383363"/>
                </a:lnTo>
                <a:cubicBezTo>
                  <a:pt x="2609664" y="4390632"/>
                  <a:pt x="2603941" y="4399883"/>
                  <a:pt x="2595126" y="4405171"/>
                </a:cubicBezTo>
                <a:cubicBezTo>
                  <a:pt x="2530624" y="4443872"/>
                  <a:pt x="2594048" y="4382729"/>
                  <a:pt x="2529703" y="4437883"/>
                </a:cubicBezTo>
                <a:cubicBezTo>
                  <a:pt x="2514092" y="4451263"/>
                  <a:pt x="2500625" y="4466960"/>
                  <a:pt x="2486087" y="4481499"/>
                </a:cubicBezTo>
                <a:cubicBezTo>
                  <a:pt x="2475183" y="4492403"/>
                  <a:pt x="2466206" y="4505657"/>
                  <a:pt x="2453375" y="4514210"/>
                </a:cubicBezTo>
                <a:lnTo>
                  <a:pt x="2420664" y="4536017"/>
                </a:lnTo>
                <a:cubicBezTo>
                  <a:pt x="2413395" y="4546922"/>
                  <a:pt x="2407042" y="4558496"/>
                  <a:pt x="2398856" y="4568729"/>
                </a:cubicBezTo>
                <a:cubicBezTo>
                  <a:pt x="2392434" y="4576756"/>
                  <a:pt x="2382337" y="4581722"/>
                  <a:pt x="2377048" y="4590537"/>
                </a:cubicBezTo>
                <a:cubicBezTo>
                  <a:pt x="2371134" y="4600393"/>
                  <a:pt x="2370672" y="4612684"/>
                  <a:pt x="2366144" y="4623249"/>
                </a:cubicBezTo>
                <a:cubicBezTo>
                  <a:pt x="2359741" y="4638189"/>
                  <a:pt x="2350374" y="4651772"/>
                  <a:pt x="2344336" y="4666865"/>
                </a:cubicBezTo>
                <a:cubicBezTo>
                  <a:pt x="2335799" y="4688208"/>
                  <a:pt x="2335280" y="4713161"/>
                  <a:pt x="2322528" y="4732288"/>
                </a:cubicBezTo>
                <a:cubicBezTo>
                  <a:pt x="2315259" y="4743192"/>
                  <a:pt x="2306582" y="4753278"/>
                  <a:pt x="2300721" y="4764999"/>
                </a:cubicBezTo>
                <a:cubicBezTo>
                  <a:pt x="2296862" y="4772717"/>
                  <a:pt x="2272055" y="4834699"/>
                  <a:pt x="2268010" y="4852231"/>
                </a:cubicBezTo>
                <a:cubicBezTo>
                  <a:pt x="2231919" y="5008621"/>
                  <a:pt x="2261653" y="4914917"/>
                  <a:pt x="2235297" y="4993981"/>
                </a:cubicBezTo>
                <a:cubicBezTo>
                  <a:pt x="2233101" y="5029118"/>
                  <a:pt x="2231590" y="5057039"/>
                  <a:pt x="2230567" y="5079209"/>
                </a:cubicBezTo>
                <a:lnTo>
                  <a:pt x="2229538" y="5104344"/>
                </a:lnTo>
                <a:lnTo>
                  <a:pt x="1932621" y="5071374"/>
                </a:lnTo>
                <a:lnTo>
                  <a:pt x="1609634" y="5033891"/>
                </a:lnTo>
                <a:lnTo>
                  <a:pt x="1312435" y="4996408"/>
                </a:lnTo>
                <a:lnTo>
                  <a:pt x="1039799" y="4961027"/>
                </a:lnTo>
                <a:lnTo>
                  <a:pt x="797865" y="4927397"/>
                </a:lnTo>
                <a:lnTo>
                  <a:pt x="579265" y="4895519"/>
                </a:lnTo>
                <a:lnTo>
                  <a:pt x="395052" y="4868896"/>
                </a:lnTo>
                <a:lnTo>
                  <a:pt x="240312" y="4843673"/>
                </a:lnTo>
                <a:lnTo>
                  <a:pt x="27853" y="4807592"/>
                </a:lnTo>
                <a:lnTo>
                  <a:pt x="0" y="4802879"/>
                </a:lnTo>
                <a:lnTo>
                  <a:pt x="0" y="3753332"/>
                </a:lnTo>
                <a:lnTo>
                  <a:pt x="0" y="3571886"/>
                </a:lnTo>
                <a:lnTo>
                  <a:pt x="0" y="471948"/>
                </a:lnTo>
                <a:lnTo>
                  <a:pt x="0" y="213719"/>
                </a:lnTo>
                <a:close/>
              </a:path>
            </a:pathLst>
          </a:custGeom>
        </p:spPr>
      </p:pic>
      <p:sp>
        <p:nvSpPr>
          <p:cNvPr id="2" name="Title 1">
            <a:extLst>
              <a:ext uri="{FF2B5EF4-FFF2-40B4-BE49-F238E27FC236}">
                <a16:creationId xmlns:a16="http://schemas.microsoft.com/office/drawing/2014/main" id="{5EA90EAD-4CCD-BF50-D0E8-6E89FBB07C47}"/>
              </a:ext>
            </a:extLst>
          </p:cNvPr>
          <p:cNvSpPr>
            <a:spLocks noGrp="1"/>
          </p:cNvSpPr>
          <p:nvPr>
            <p:ph type="title"/>
          </p:nvPr>
        </p:nvSpPr>
        <p:spPr>
          <a:xfrm>
            <a:off x="1871209" y="792337"/>
            <a:ext cx="8449582" cy="2421464"/>
          </a:xfrm>
        </p:spPr>
        <p:txBody>
          <a:bodyPr vert="horz" lIns="91440" tIns="45720" rIns="91440" bIns="45720" rtlCol="0" anchor="b">
            <a:normAutofit/>
          </a:bodyPr>
          <a:lstStyle/>
          <a:p>
            <a:pPr algn="ctr"/>
            <a:endParaRPr lang="en-US" sz="4800"/>
          </a:p>
          <a:p>
            <a:pPr algn="ctr"/>
            <a:r>
              <a:rPr lang="en-US" sz="4800" b="1"/>
              <a:t>PROBLEM </a:t>
            </a:r>
            <a:br>
              <a:rPr lang="en-US" sz="4800" b="1"/>
            </a:br>
            <a:r>
              <a:rPr lang="en-US" sz="4800" b="1"/>
              <a:t>STATEMENT</a:t>
            </a:r>
          </a:p>
        </p:txBody>
      </p:sp>
    </p:spTree>
    <p:extLst>
      <p:ext uri="{BB962C8B-B14F-4D97-AF65-F5344CB8AC3E}">
        <p14:creationId xmlns:p14="http://schemas.microsoft.com/office/powerpoint/2010/main" val="1125832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3543A10-04EE-49E0-A9DE-22E1FAB9AED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7E20964C-53B6-90E1-E016-E683369774B7}"/>
              </a:ext>
            </a:extLst>
          </p:cNvPr>
          <p:cNvSpPr>
            <a:spLocks noGrp="1"/>
          </p:cNvSpPr>
          <p:nvPr>
            <p:ph type="title"/>
          </p:nvPr>
        </p:nvSpPr>
        <p:spPr>
          <a:xfrm>
            <a:off x="486877" y="2250385"/>
            <a:ext cx="4529422" cy="2601011"/>
          </a:xfrm>
        </p:spPr>
        <p:txBody>
          <a:bodyPr vert="horz" lIns="91440" tIns="45720" rIns="91440" bIns="45720" rtlCol="0" anchor="ctr">
            <a:normAutofit/>
          </a:bodyPr>
          <a:lstStyle/>
          <a:p>
            <a:r>
              <a:rPr lang="en-US" sz="4800" dirty="0"/>
              <a:t>Checking Vif</a:t>
            </a:r>
          </a:p>
        </p:txBody>
      </p:sp>
      <p:sp>
        <p:nvSpPr>
          <p:cNvPr id="3" name="Content Placeholder 2">
            <a:extLst>
              <a:ext uri="{FF2B5EF4-FFF2-40B4-BE49-F238E27FC236}">
                <a16:creationId xmlns:a16="http://schemas.microsoft.com/office/drawing/2014/main" id="{8DC6AB28-92A2-FBE8-A280-20DFCBDF2652}"/>
              </a:ext>
            </a:extLst>
          </p:cNvPr>
          <p:cNvSpPr>
            <a:spLocks noGrp="1"/>
          </p:cNvSpPr>
          <p:nvPr>
            <p:ph idx="1"/>
          </p:nvPr>
        </p:nvSpPr>
        <p:spPr>
          <a:xfrm>
            <a:off x="486877" y="4851397"/>
            <a:ext cx="4529422" cy="914403"/>
          </a:xfrm>
        </p:spPr>
        <p:txBody>
          <a:bodyPr vert="horz" lIns="91440" tIns="45720" rIns="91440" bIns="45720" rtlCol="0" anchor="t">
            <a:normAutofit/>
          </a:bodyPr>
          <a:lstStyle/>
          <a:p>
            <a:pPr marL="0" indent="0">
              <a:buNone/>
            </a:pPr>
            <a:r>
              <a:rPr lang="en-US" cap="all"/>
              <a:t>We see the VIF is within the set threshold 5.</a:t>
            </a:r>
          </a:p>
        </p:txBody>
      </p:sp>
      <p:sp>
        <p:nvSpPr>
          <p:cNvPr id="13" name="Freeform 5">
            <a:extLst>
              <a:ext uri="{FF2B5EF4-FFF2-40B4-BE49-F238E27FC236}">
                <a16:creationId xmlns:a16="http://schemas.microsoft.com/office/drawing/2014/main" id="{383ABEA8-C940-4E63-9425-2636E3E96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15" name="Freeform 14">
            <a:extLst>
              <a:ext uri="{FF2B5EF4-FFF2-40B4-BE49-F238E27FC236}">
                <a16:creationId xmlns:a16="http://schemas.microsoft.com/office/drawing/2014/main" id="{94E1F0CE-2445-403C-A97B-5F9410D8FD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A2930BEC-23C3-4943-BF3E-1489DF19FE9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8" name="Straight Connector 17">
              <a:extLst>
                <a:ext uri="{FF2B5EF4-FFF2-40B4-BE49-F238E27FC236}">
                  <a16:creationId xmlns:a16="http://schemas.microsoft.com/office/drawing/2014/main" id="{5EE21198-6B2F-44DD-8ED1-08DBFDAC2E1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233853C-FCDB-4072-A38A-F528AAFBBFD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DF60640-56C1-4C2D-957C-A789DDD093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DBC8BAD-82DB-43C8-93D0-4CC4E2E95C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CFCEA8D-83B8-4970-9BC8-EDA33C5EBA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4345168-CE91-4C7A-BA9B-2AFCC817B35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4C9779D-5807-497E-BDDA-12ECD503407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3B09AA2-4E46-45A7-88C3-B77EBA9C87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8ED08BD-C105-46BF-B6B0-9F80A5B381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C4D9F2C-627F-4C7A-B40A-78BCA3BC54F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248C129-86EE-4990-94FD-5931AD9197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AB33CEB-3A03-483A-8E91-8E1943D84D8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00F4D10-7D5F-4765-A1AE-2F8CB7A39A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BE66C8F-A0F6-46E9-B972-C7D4A8FFB01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D614F2D-DA48-4D64-8BFE-4117C2E1CE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2F83623-F07F-4A93-999E-67D5E4862B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B81F61E-B3F1-4730-A58B-C55D10BC089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2BF85AD-1922-4E38-87C6-287DC9439DD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0323152-1BCA-4B09-BF43-597B5ABFE2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16FA10F-4820-4210-BD18-A541FFDE5C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C83EE3B-D583-44FD-8551-97D34E80D58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AE834B5-319F-4E49-B39F-751A8792EFB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3845535-477D-4E7B-B4F8-2CE3E5AF7BF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7747927-13DA-4A4F-87AA-86E8D3D29C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E899985-4FD6-485D-9006-4708F48C5B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F1CB23D-807B-454C-B639-82CE0670E99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53295B9-732A-4D6D-91F1-03B91EB4F4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BB9D0F5-242C-4D55-93CB-9A32D2FC4F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C9AD0A8-54D7-406A-81E4-B0B4257DA2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214846DC-ACE3-449F-8465-4385A9CEC3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1768A72-A55A-4170-BD6F-F5E044A4B8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97196028-3C6E-4164-9319-995F2D2C224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7037486-DA11-4DB7-A63F-7B3F53312F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150956A-3D95-44EA-BB7D-340891BBC1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58EA563-057B-4962-BD55-A9B16A3D00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D2DEBB62-6CF4-4666-BBC6-45BE4E6F5F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E7B7F07-D687-4AA4-9EC8-6D12373A2D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7D3C7D5A-9C54-4EAD-B5AC-9EA3C62242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5D845C49-1615-49DC-9137-9BB1FD331FD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E05A45E8-D654-4F65-ADFA-C534AA86912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CE5F5EA-83DF-432D-B01C-EE510FBBC6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BAB43556-FBEB-4AFE-ABE6-C5DDB6F1DE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5FEDFA0A-B41D-474D-9560-852C0B0CF0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1C1FE481-1269-41D6-898E-7F3BCA9F1F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7BB1618C-0A00-47BD-B77A-F72DFAC6DD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4DFF1B51-61EA-4306-B86A-2CEB48F15C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6ADF9854-1522-4F7F-8477-0F838601E8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E78EA2C-1DB6-493B-8DBB-5D11A9D0759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C119DC58-4A07-4F18-82F5-851C513C5FC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9A2687-5092-4705-B775-C09E61CF6D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90A8E5C5-1A42-46BE-90D6-E2AFB29291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2CAECC0B-1C7F-4349-9BC6-66A68F9170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B7D50278-8916-4102-8C76-2EA2E1CCF3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23209FF-E334-4CCE-86D6-B17F3C85BB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26853839-0FD3-4E16-AE08-1698F5B71C7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A8790F0-552C-41DD-AE6C-257B378A9B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A7F97A08-46BA-4ACC-873F-27DF9CD900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10347AC-CBEE-4D99-93E2-8B060D6C03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10445D16-8C32-44AD-B8E2-B5716A3B76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4E454F76-C337-406E-9892-CE67FCA734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35DF4D40-BED2-4EE1-97FC-8456FD24ED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DCBD62B4-CD5B-4B82-9C4D-4B7C517A9F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63B09B44-3747-41F4-AF15-849F94BDF0E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E7B87D5F-111A-458C-AF49-5B168BED4D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898E8FA5-EF63-49AF-B78B-50D0364730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522AB1B-D532-46BC-B1F8-E0E8BE80BD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70F7F324-7A69-4D1E-A4B4-F8BE4CFD0F6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66EED720-808A-4918-A4E5-43475B2094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6E6C9635-DF11-42EF-B7D0-F4B0421879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44375B25-5409-44CC-A33D-AC60D8DD02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D8CA0C31-A1A1-4BE5-BF95-7AE8ECF8E9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7C4BE7C7-D6AC-4F1C-BD18-9DABDB3C66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2D9C4C0-AE48-4A10-887A-6228903FF70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7D20CE6-88F8-4E3E-87A4-717246F82AC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8539F24A-EF5C-4195-B834-1BEAAEAC2F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B08B35F9-6E28-4A86-B329-B0AEC19F1A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9B420921-5C06-44E1-938C-02BCE255BA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70DE2DB-6FAF-4ECD-943E-D556B7DF35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pic>
        <p:nvPicPr>
          <p:cNvPr id="5" name="Picture 5">
            <a:extLst>
              <a:ext uri="{FF2B5EF4-FFF2-40B4-BE49-F238E27FC236}">
                <a16:creationId xmlns:a16="http://schemas.microsoft.com/office/drawing/2014/main" id="{2C20B709-3CEF-EC49-68DF-E2FBEF14107E}"/>
              </a:ext>
            </a:extLst>
          </p:cNvPr>
          <p:cNvPicPr>
            <a:picLocks noChangeAspect="1"/>
          </p:cNvPicPr>
          <p:nvPr/>
        </p:nvPicPr>
        <p:blipFill>
          <a:blip r:embed="rId4"/>
          <a:stretch>
            <a:fillRect/>
          </a:stretch>
        </p:blipFill>
        <p:spPr>
          <a:xfrm>
            <a:off x="6871786" y="2200439"/>
            <a:ext cx="4653340" cy="1281838"/>
          </a:xfrm>
          <a:prstGeom prst="rect">
            <a:avLst/>
          </a:prstGeom>
        </p:spPr>
      </p:pic>
      <p:pic>
        <p:nvPicPr>
          <p:cNvPr id="6" name="Picture 6">
            <a:extLst>
              <a:ext uri="{FF2B5EF4-FFF2-40B4-BE49-F238E27FC236}">
                <a16:creationId xmlns:a16="http://schemas.microsoft.com/office/drawing/2014/main" id="{2AB0D65D-90E6-AD05-B43D-F45B6734075F}"/>
              </a:ext>
            </a:extLst>
          </p:cNvPr>
          <p:cNvPicPr>
            <a:picLocks noChangeAspect="1"/>
          </p:cNvPicPr>
          <p:nvPr/>
        </p:nvPicPr>
        <p:blipFill>
          <a:blip r:embed="rId5"/>
          <a:stretch>
            <a:fillRect/>
          </a:stretch>
        </p:blipFill>
        <p:spPr>
          <a:xfrm>
            <a:off x="7722575" y="4123994"/>
            <a:ext cx="2951761" cy="2219821"/>
          </a:xfrm>
          <a:prstGeom prst="rect">
            <a:avLst/>
          </a:prstGeom>
        </p:spPr>
      </p:pic>
    </p:spTree>
    <p:extLst>
      <p:ext uri="{BB962C8B-B14F-4D97-AF65-F5344CB8AC3E}">
        <p14:creationId xmlns:p14="http://schemas.microsoft.com/office/powerpoint/2010/main" val="23795654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Rectangle 11">
            <a:extLst>
              <a:ext uri="{FF2B5EF4-FFF2-40B4-BE49-F238E27FC236}">
                <a16:creationId xmlns:a16="http://schemas.microsoft.com/office/drawing/2014/main" id="{1F94DC1C-47D1-41D7-8B1B-9A036D6140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811383CE-CE86-4E1C-B289-798EB9E6E0E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51622"/>
          <a:stretch/>
        </p:blipFill>
        <p:spPr>
          <a:xfrm>
            <a:off x="1" y="0"/>
            <a:ext cx="5896768" cy="6856214"/>
          </a:xfrm>
          <a:prstGeom prst="rect">
            <a:avLst/>
          </a:prstGeom>
        </p:spPr>
      </p:pic>
      <p:sp>
        <p:nvSpPr>
          <p:cNvPr id="2" name="Title 1">
            <a:extLst>
              <a:ext uri="{FF2B5EF4-FFF2-40B4-BE49-F238E27FC236}">
                <a16:creationId xmlns:a16="http://schemas.microsoft.com/office/drawing/2014/main" id="{7239F159-B2E7-F0C4-24D4-8F99A3A1CF3E}"/>
              </a:ext>
            </a:extLst>
          </p:cNvPr>
          <p:cNvSpPr>
            <a:spLocks noGrp="1"/>
          </p:cNvSpPr>
          <p:nvPr>
            <p:ph type="title"/>
          </p:nvPr>
        </p:nvSpPr>
        <p:spPr>
          <a:xfrm>
            <a:off x="486876" y="2032000"/>
            <a:ext cx="4513792" cy="2819398"/>
          </a:xfrm>
        </p:spPr>
        <p:txBody>
          <a:bodyPr vert="horz" lIns="91440" tIns="45720" rIns="91440" bIns="45720" rtlCol="0" anchor="ctr">
            <a:normAutofit/>
          </a:bodyPr>
          <a:lstStyle/>
          <a:p>
            <a:pPr algn="r"/>
            <a:r>
              <a:rPr lang="en-US" sz="4800" b="1" dirty="0">
                <a:solidFill>
                  <a:srgbClr val="FFFFFF"/>
                </a:solidFill>
              </a:rPr>
              <a:t>Scaling the data</a:t>
            </a:r>
            <a:endParaRPr lang="en-US" sz="4800" dirty="0">
              <a:solidFill>
                <a:srgbClr val="FFFFFF"/>
              </a:solidFill>
            </a:endParaRPr>
          </a:p>
        </p:txBody>
      </p:sp>
      <p:sp useBgFill="1">
        <p:nvSpPr>
          <p:cNvPr id="16" name="Freeform 5">
            <a:extLst>
              <a:ext uri="{FF2B5EF4-FFF2-40B4-BE49-F238E27FC236}">
                <a16:creationId xmlns:a16="http://schemas.microsoft.com/office/drawing/2014/main" id="{AC12A592-C02D-46EF-8E1F-9335DB8D71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18" name="Freeform 14">
            <a:extLst>
              <a:ext uri="{FF2B5EF4-FFF2-40B4-BE49-F238E27FC236}">
                <a16:creationId xmlns:a16="http://schemas.microsoft.com/office/drawing/2014/main" id="{24005816-5BCA-4665-8A58-5580F8E9C8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BF07F359-8CA3-4854-91E7-EE60040205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1" name="Straight Connector 20">
              <a:extLst>
                <a:ext uri="{FF2B5EF4-FFF2-40B4-BE49-F238E27FC236}">
                  <a16:creationId xmlns:a16="http://schemas.microsoft.com/office/drawing/2014/main" id="{8A7FCE86-4904-4337-8D0A-3ABA73F609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A32C234-504D-411A-A62B-C1CFD8CE74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81593A9-FD94-454C-9225-478E907061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A3524A1-6DED-4D15-ADE5-F797DBCEC7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A8491CF-856E-4A54-84A5-45C558D41A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D63A388-BF18-4ABD-96E0-5946B1ABB1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CF6D779-BD20-4058-AC29-AF4E2510C2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189C0F2-FCB0-4636-9B05-F9FCBB2020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74CB59A-0AC3-4235-A93D-73EE124669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B6E97A3-E95A-4D79-A8F8-1945EA2634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F4ABF86-0905-4DE8-8F0B-D10D3D6F9C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FAAFEF7-DFA1-48C7-9E4E-FF7B1453C7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828735-DFD9-4894-8461-77A2FB0C92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6C2585-E93E-489D-8819-FCEE3CFF11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57C1F25-FC5C-4082-B4F6-888F8E467E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5DF4BDB-CA1D-4DA1-8D26-6BAEE0A21A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315D2A0-DDA4-4A25-9CC7-7F90CCF0C4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5312B72-7E7D-4B0B-960E-7D7C9540EBD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48B42BB-3C0E-4546-957B-AB593E308C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437809D5-5F69-4BC6-A661-44B2A8A682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269CB4C-8BB5-4F63-8961-7EB8FE56D4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5E7B60C-3F52-49EA-99F5-BE42AF88DD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C5E885C-0F0D-4E11-8B78-4CE951E269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BFA6E20-F564-4CA4-9150-FDD50B02CD2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3C02C6B-B913-486F-ACAE-432DE1F770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6B5EE64-D401-45A4-82D4-85D4BF5C8E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5F622D05-678C-405E-A74F-8D92A9C644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8E01EF1-6517-49CC-9891-1BD6D0F49D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EC93E79A-63A6-4782-9D2C-BC50CD3B94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6C4B4DB-9B57-4C69-96EB-3E1910CEF4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BBDCDA7-4ECB-42B1-8524-3D30023D6B6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C7483057-DCDA-4BC6-8E99-7EAD94E878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5C35A56-0BFD-443F-8C2B-CA73A3BFE9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14A0AE5-3A88-4D5D-845C-5E906888C8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44D7BF13-EDB8-4740-A3C5-87E2E7C6766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6DAB64F-4B49-434F-BFB6-0BEB41AFB6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3B5AD9A-BDA6-42CE-A1C0-C072103072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5FD67DCC-475F-4BED-A634-FCDD63176BB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D276E23-C86D-408D-821A-1E9A44CAEA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A879A029-D911-41C4-B218-E41871762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9C7C9F5-65FB-4EF9-9AAD-F7E1FC14B8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115B885-5742-431C-BA48-96FC1F6D22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6ACE37A6-0062-4B86-B4E6-18088040CD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A8679B4-56BA-43AB-A0A2-E2DA3E2053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0DE24D2-627B-4C47-A858-A572BCDBAC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612A33E-5DE0-4E4D-9469-0BD0B3E0E7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91673515-5E42-490F-85A0-45658D81C6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B048C17-3768-4DAF-A7AE-B2E7174970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BAA4E6AA-9D65-4EED-91CB-87A5762ED0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DB48B9EB-BBF2-48D7-A1D7-720D94506B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1492B79-7338-4309-8667-BB29A7BC7B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0352FD87-EC9C-4EB5-9ACC-A152F78FC8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F2CEA1F-EFA8-4353-B5F8-CCE27955A12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63E2723F-2530-4636-9A19-8F11B15662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A9EE901-51C9-4292-BB45-5EDB8568A0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55407C2-7321-48CD-811F-92C71F701C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E5298A8A-2787-4153-BDA2-E939BFD514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C45057B3-3FAB-42ED-AF52-F00BB07FA5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DA3F09E9-F476-4352-90E3-6A15C74268B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128F7C5C-CECC-45A8-8A1F-D679534D4C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FFFDFE9C-2017-4831-9F1B-6A03B58B10D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01BC942F-09CF-4A51-85A5-E23E2D71C8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1456B520-137F-484D-A1B1-7DA5C3F823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ECA29F0-381E-4770-97BF-54C4E52201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D43CCF9F-8F11-4676-82F3-DEE8A48C8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6FA620FD-6A45-4754-BF42-A9FA44966D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DC4D38F3-F3A2-42F4-8B57-DE978EC4AD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3C26D30E-A91E-4A5B-A419-0B9D79D57CE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ADAB3EBC-722A-462E-AAAE-506E50038E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CBAABC17-832F-48CF-B0D7-0F7DE54607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E1FCA513-75D7-414B-BE8F-D780746A1A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F2EDEC73-B6F5-473F-934A-CEF57604A8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5B987884-C452-4492-A9F8-2770D3373B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9D978AF2-B7BB-4E05-81F1-1A5DBD1CB4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7AD4D45-C3AB-458E-B826-0FACBD0DF3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A6E15555-6738-463C-B7DF-86429F2F96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AE487172-B4C3-4D13-A562-EF0BA3DD96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08E66297-1295-432A-AA84-7BB2341C19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pic>
        <p:nvPicPr>
          <p:cNvPr id="5" name="Picture 5">
            <a:extLst>
              <a:ext uri="{FF2B5EF4-FFF2-40B4-BE49-F238E27FC236}">
                <a16:creationId xmlns:a16="http://schemas.microsoft.com/office/drawing/2014/main" id="{CCC450C4-E608-B935-9486-4B74C815A803}"/>
              </a:ext>
            </a:extLst>
          </p:cNvPr>
          <p:cNvPicPr>
            <a:picLocks noChangeAspect="1"/>
          </p:cNvPicPr>
          <p:nvPr/>
        </p:nvPicPr>
        <p:blipFill>
          <a:blip r:embed="rId3"/>
          <a:stretch>
            <a:fillRect/>
          </a:stretch>
        </p:blipFill>
        <p:spPr>
          <a:xfrm>
            <a:off x="6283679" y="2493280"/>
            <a:ext cx="5642911" cy="2965438"/>
          </a:xfrm>
          <a:prstGeom prst="rect">
            <a:avLst/>
          </a:prstGeom>
        </p:spPr>
      </p:pic>
    </p:spTree>
    <p:extLst>
      <p:ext uri="{BB962C8B-B14F-4D97-AF65-F5344CB8AC3E}">
        <p14:creationId xmlns:p14="http://schemas.microsoft.com/office/powerpoint/2010/main" val="1455154501"/>
      </p:ext>
    </p:extLst>
  </p:cSld>
  <p:clrMapOvr>
    <a:overrideClrMapping bg1="lt1" tx1="dk1" bg2="lt2" tx2="dk2" accent1="accent1" accent2="accent2" accent3="accent3" accent4="accent4" accent5="accent5" accent6="accent6" hlink="hlink" folHlink="folHlink"/>
  </p:clrMapOvr>
</p:sld>
</file>

<file path=ppt/slides/slide5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3543A10-04EE-49E0-A9DE-22E1FAB9AED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95D5878D-7DEC-809D-831D-0EF81E405346}"/>
              </a:ext>
            </a:extLst>
          </p:cNvPr>
          <p:cNvSpPr>
            <a:spLocks noGrp="1"/>
          </p:cNvSpPr>
          <p:nvPr>
            <p:ph type="title"/>
          </p:nvPr>
        </p:nvSpPr>
        <p:spPr>
          <a:xfrm>
            <a:off x="486877" y="2250385"/>
            <a:ext cx="4529422" cy="2601011"/>
          </a:xfrm>
        </p:spPr>
        <p:txBody>
          <a:bodyPr vert="horz" lIns="91440" tIns="45720" rIns="91440" bIns="45720" rtlCol="0" anchor="ctr">
            <a:normAutofit/>
          </a:bodyPr>
          <a:lstStyle/>
          <a:p>
            <a:r>
              <a:rPr lang="en-US" sz="4800" dirty="0"/>
              <a:t>PCA</a:t>
            </a:r>
          </a:p>
        </p:txBody>
      </p:sp>
      <p:sp>
        <p:nvSpPr>
          <p:cNvPr id="3" name="Content Placeholder 2">
            <a:extLst>
              <a:ext uri="{FF2B5EF4-FFF2-40B4-BE49-F238E27FC236}">
                <a16:creationId xmlns:a16="http://schemas.microsoft.com/office/drawing/2014/main" id="{FA1E282F-917E-2C78-8FA7-62D1F48ECF93}"/>
              </a:ext>
            </a:extLst>
          </p:cNvPr>
          <p:cNvSpPr>
            <a:spLocks noGrp="1"/>
          </p:cNvSpPr>
          <p:nvPr>
            <p:ph idx="1"/>
          </p:nvPr>
        </p:nvSpPr>
        <p:spPr>
          <a:xfrm>
            <a:off x="486877" y="4851397"/>
            <a:ext cx="4529422" cy="914403"/>
          </a:xfrm>
        </p:spPr>
        <p:txBody>
          <a:bodyPr vert="horz" lIns="91440" tIns="45720" rIns="91440" bIns="45720" rtlCol="0" anchor="t">
            <a:normAutofit/>
          </a:bodyPr>
          <a:lstStyle/>
          <a:p>
            <a:pPr marL="0" indent="0">
              <a:buNone/>
            </a:pPr>
            <a:r>
              <a:rPr lang="en-US" cap="all" dirty="0"/>
              <a:t>We set a threshold of 99%, which is achieved at n_components=100.</a:t>
            </a:r>
          </a:p>
        </p:txBody>
      </p:sp>
      <p:sp>
        <p:nvSpPr>
          <p:cNvPr id="13" name="Freeform 5">
            <a:extLst>
              <a:ext uri="{FF2B5EF4-FFF2-40B4-BE49-F238E27FC236}">
                <a16:creationId xmlns:a16="http://schemas.microsoft.com/office/drawing/2014/main" id="{383ABEA8-C940-4E63-9425-2636E3E96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15" name="Freeform 14">
            <a:extLst>
              <a:ext uri="{FF2B5EF4-FFF2-40B4-BE49-F238E27FC236}">
                <a16:creationId xmlns:a16="http://schemas.microsoft.com/office/drawing/2014/main" id="{94E1F0CE-2445-403C-A97B-5F9410D8FD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A2930BEC-23C3-4943-BF3E-1489DF19FE9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8" name="Straight Connector 17">
              <a:extLst>
                <a:ext uri="{FF2B5EF4-FFF2-40B4-BE49-F238E27FC236}">
                  <a16:creationId xmlns:a16="http://schemas.microsoft.com/office/drawing/2014/main" id="{5EE21198-6B2F-44DD-8ED1-08DBFDAC2E1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233853C-FCDB-4072-A38A-F528AAFBBFD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DF60640-56C1-4C2D-957C-A789DDD093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DBC8BAD-82DB-43C8-93D0-4CC4E2E95C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CFCEA8D-83B8-4970-9BC8-EDA33C5EBA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4345168-CE91-4C7A-BA9B-2AFCC817B35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4C9779D-5807-497E-BDDA-12ECD503407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3B09AA2-4E46-45A7-88C3-B77EBA9C87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8ED08BD-C105-46BF-B6B0-9F80A5B381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C4D9F2C-627F-4C7A-B40A-78BCA3BC54F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248C129-86EE-4990-94FD-5931AD9197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AB33CEB-3A03-483A-8E91-8E1943D84D8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00F4D10-7D5F-4765-A1AE-2F8CB7A39A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BE66C8F-A0F6-46E9-B972-C7D4A8FFB01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D614F2D-DA48-4D64-8BFE-4117C2E1CE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2F83623-F07F-4A93-999E-67D5E4862B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B81F61E-B3F1-4730-A58B-C55D10BC089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2BF85AD-1922-4E38-87C6-287DC9439DD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0323152-1BCA-4B09-BF43-597B5ABFE2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16FA10F-4820-4210-BD18-A541FFDE5C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C83EE3B-D583-44FD-8551-97D34E80D58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AE834B5-319F-4E49-B39F-751A8792EFB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3845535-477D-4E7B-B4F8-2CE3E5AF7BF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7747927-13DA-4A4F-87AA-86E8D3D29C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E899985-4FD6-485D-9006-4708F48C5B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F1CB23D-807B-454C-B639-82CE0670E99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53295B9-732A-4D6D-91F1-03B91EB4F4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BB9D0F5-242C-4D55-93CB-9A32D2FC4F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C9AD0A8-54D7-406A-81E4-B0B4257DA2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214846DC-ACE3-449F-8465-4385A9CEC3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1768A72-A55A-4170-BD6F-F5E044A4B8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97196028-3C6E-4164-9319-995F2D2C224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7037486-DA11-4DB7-A63F-7B3F53312F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150956A-3D95-44EA-BB7D-340891BBC1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58EA563-057B-4962-BD55-A9B16A3D00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D2DEBB62-6CF4-4666-BBC6-45BE4E6F5F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E7B7F07-D687-4AA4-9EC8-6D12373A2D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7D3C7D5A-9C54-4EAD-B5AC-9EA3C62242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5D845C49-1615-49DC-9137-9BB1FD331FD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E05A45E8-D654-4F65-ADFA-C534AA86912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CE5F5EA-83DF-432D-B01C-EE510FBBC6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BAB43556-FBEB-4AFE-ABE6-C5DDB6F1DE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5FEDFA0A-B41D-474D-9560-852C0B0CF0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1C1FE481-1269-41D6-898E-7F3BCA9F1F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7BB1618C-0A00-47BD-B77A-F72DFAC6DD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4DFF1B51-61EA-4306-B86A-2CEB48F15C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6ADF9854-1522-4F7F-8477-0F838601E8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E78EA2C-1DB6-493B-8DBB-5D11A9D0759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C119DC58-4A07-4F18-82F5-851C513C5FC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9A2687-5092-4705-B775-C09E61CF6D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90A8E5C5-1A42-46BE-90D6-E2AFB29291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2CAECC0B-1C7F-4349-9BC6-66A68F9170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B7D50278-8916-4102-8C76-2EA2E1CCF3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23209FF-E334-4CCE-86D6-B17F3C85BB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26853839-0FD3-4E16-AE08-1698F5B71C7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A8790F0-552C-41DD-AE6C-257B378A9B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A7F97A08-46BA-4ACC-873F-27DF9CD900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10347AC-CBEE-4D99-93E2-8B060D6C03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10445D16-8C32-44AD-B8E2-B5716A3B76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4E454F76-C337-406E-9892-CE67FCA734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35DF4D40-BED2-4EE1-97FC-8456FD24ED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DCBD62B4-CD5B-4B82-9C4D-4B7C517A9F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63B09B44-3747-41F4-AF15-849F94BDF0E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E7B87D5F-111A-458C-AF49-5B168BED4D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898E8FA5-EF63-49AF-B78B-50D0364730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522AB1B-D532-46BC-B1F8-E0E8BE80BD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70F7F324-7A69-4D1E-A4B4-F8BE4CFD0F6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66EED720-808A-4918-A4E5-43475B2094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6E6C9635-DF11-42EF-B7D0-F4B0421879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44375B25-5409-44CC-A33D-AC60D8DD02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D8CA0C31-A1A1-4BE5-BF95-7AE8ECF8E9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7C4BE7C7-D6AC-4F1C-BD18-9DABDB3C66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2D9C4C0-AE48-4A10-887A-6228903FF70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7D20CE6-88F8-4E3E-87A4-717246F82AC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8539F24A-EF5C-4195-B834-1BEAAEAC2F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B08B35F9-6E28-4A86-B329-B0AEC19F1A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9B420921-5C06-44E1-938C-02BCE255BA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70DE2DB-6FAF-4ECD-943E-D556B7DF35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pic>
        <p:nvPicPr>
          <p:cNvPr id="5" name="Picture 5">
            <a:extLst>
              <a:ext uri="{FF2B5EF4-FFF2-40B4-BE49-F238E27FC236}">
                <a16:creationId xmlns:a16="http://schemas.microsoft.com/office/drawing/2014/main" id="{54FC7C95-B488-6FAF-6248-80920035FE94}"/>
              </a:ext>
            </a:extLst>
          </p:cNvPr>
          <p:cNvPicPr>
            <a:picLocks noChangeAspect="1"/>
          </p:cNvPicPr>
          <p:nvPr/>
        </p:nvPicPr>
        <p:blipFill>
          <a:blip r:embed="rId4"/>
          <a:stretch>
            <a:fillRect/>
          </a:stretch>
        </p:blipFill>
        <p:spPr>
          <a:xfrm>
            <a:off x="6871786" y="2056938"/>
            <a:ext cx="4653340" cy="1568840"/>
          </a:xfrm>
          <a:prstGeom prst="rect">
            <a:avLst/>
          </a:prstGeom>
        </p:spPr>
      </p:pic>
      <p:pic>
        <p:nvPicPr>
          <p:cNvPr id="6" name="Picture 6">
            <a:extLst>
              <a:ext uri="{FF2B5EF4-FFF2-40B4-BE49-F238E27FC236}">
                <a16:creationId xmlns:a16="http://schemas.microsoft.com/office/drawing/2014/main" id="{DD0EB39A-2A14-8877-D80F-3C13B9413FF1}"/>
              </a:ext>
            </a:extLst>
          </p:cNvPr>
          <p:cNvPicPr>
            <a:picLocks noChangeAspect="1"/>
          </p:cNvPicPr>
          <p:nvPr/>
        </p:nvPicPr>
        <p:blipFill>
          <a:blip r:embed="rId5"/>
          <a:stretch>
            <a:fillRect/>
          </a:stretch>
        </p:blipFill>
        <p:spPr>
          <a:xfrm>
            <a:off x="7327464" y="4123994"/>
            <a:ext cx="3741984" cy="2219821"/>
          </a:xfrm>
          <a:prstGeom prst="rect">
            <a:avLst/>
          </a:prstGeom>
        </p:spPr>
      </p:pic>
    </p:spTree>
    <p:extLst>
      <p:ext uri="{BB962C8B-B14F-4D97-AF65-F5344CB8AC3E}">
        <p14:creationId xmlns:p14="http://schemas.microsoft.com/office/powerpoint/2010/main" val="35073482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8BD78ED-75E1-4879-B369-BC61F7C45E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a:extLst>
              <a:ext uri="{FF2B5EF4-FFF2-40B4-BE49-F238E27FC236}">
                <a16:creationId xmlns:a16="http://schemas.microsoft.com/office/drawing/2014/main" id="{C04F8797-ED77-4C70-AAEA-0DE48267C2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CAD06229-FEB7-4CC9-8BE7-1A9457B9C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322895"/>
          </a:xfrm>
          <a:custGeom>
            <a:avLst/>
            <a:gdLst>
              <a:gd name="connsiteX0" fmla="*/ 0 w 12192000"/>
              <a:gd name="connsiteY0" fmla="*/ 0 h 5322895"/>
              <a:gd name="connsiteX1" fmla="*/ 12192000 w 12192000"/>
              <a:gd name="connsiteY1" fmla="*/ 0 h 5322895"/>
              <a:gd name="connsiteX2" fmla="*/ 12192000 w 12192000"/>
              <a:gd name="connsiteY2" fmla="*/ 213719 h 5322895"/>
              <a:gd name="connsiteX3" fmla="*/ 12192000 w 12192000"/>
              <a:gd name="connsiteY3" fmla="*/ 471948 h 5322895"/>
              <a:gd name="connsiteX4" fmla="*/ 12192000 w 12192000"/>
              <a:gd name="connsiteY4" fmla="*/ 3571886 h 5322895"/>
              <a:gd name="connsiteX5" fmla="*/ 12192000 w 12192000"/>
              <a:gd name="connsiteY5" fmla="*/ 3753332 h 5322895"/>
              <a:gd name="connsiteX6" fmla="*/ 12192000 w 12192000"/>
              <a:gd name="connsiteY6" fmla="*/ 4806077 h 5322895"/>
              <a:gd name="connsiteX7" fmla="*/ 11957522 w 12192000"/>
              <a:gd name="connsiteY7" fmla="*/ 4849979 h 5322895"/>
              <a:gd name="connsiteX8" fmla="*/ 11679973 w 12192000"/>
              <a:gd name="connsiteY8" fmla="*/ 4899723 h 5322895"/>
              <a:gd name="connsiteX9" fmla="*/ 11401197 w 12192000"/>
              <a:gd name="connsiteY9" fmla="*/ 4948416 h 5322895"/>
              <a:gd name="connsiteX10" fmla="*/ 11121192 w 12192000"/>
              <a:gd name="connsiteY10" fmla="*/ 4990102 h 5322895"/>
              <a:gd name="connsiteX11" fmla="*/ 10842416 w 12192000"/>
              <a:gd name="connsiteY11" fmla="*/ 5032139 h 5322895"/>
              <a:gd name="connsiteX12" fmla="*/ 10562411 w 12192000"/>
              <a:gd name="connsiteY12" fmla="*/ 5071374 h 5322895"/>
              <a:gd name="connsiteX13" fmla="*/ 10286091 w 12192000"/>
              <a:gd name="connsiteY13" fmla="*/ 5105003 h 5322895"/>
              <a:gd name="connsiteX14" fmla="*/ 10006086 w 12192000"/>
              <a:gd name="connsiteY14" fmla="*/ 5136881 h 5322895"/>
              <a:gd name="connsiteX15" fmla="*/ 9727310 w 12192000"/>
              <a:gd name="connsiteY15" fmla="*/ 5165957 h 5322895"/>
              <a:gd name="connsiteX16" fmla="*/ 9453445 w 12192000"/>
              <a:gd name="connsiteY16" fmla="*/ 5191179 h 5322895"/>
              <a:gd name="connsiteX17" fmla="*/ 9175897 w 12192000"/>
              <a:gd name="connsiteY17" fmla="*/ 5216401 h 5322895"/>
              <a:gd name="connsiteX18" fmla="*/ 8902033 w 12192000"/>
              <a:gd name="connsiteY18" fmla="*/ 5237420 h 5322895"/>
              <a:gd name="connsiteX19" fmla="*/ 8628169 w 12192000"/>
              <a:gd name="connsiteY19" fmla="*/ 5253884 h 5322895"/>
              <a:gd name="connsiteX20" fmla="*/ 8355533 w 12192000"/>
              <a:gd name="connsiteY20" fmla="*/ 5271050 h 5322895"/>
              <a:gd name="connsiteX21" fmla="*/ 8085353 w 12192000"/>
              <a:gd name="connsiteY21" fmla="*/ 5285412 h 5322895"/>
              <a:gd name="connsiteX22" fmla="*/ 7817629 w 12192000"/>
              <a:gd name="connsiteY22" fmla="*/ 5295571 h 5322895"/>
              <a:gd name="connsiteX23" fmla="*/ 7549905 w 12192000"/>
              <a:gd name="connsiteY23" fmla="*/ 5304329 h 5322895"/>
              <a:gd name="connsiteX24" fmla="*/ 7284638 w 12192000"/>
              <a:gd name="connsiteY24" fmla="*/ 5312736 h 5322895"/>
              <a:gd name="connsiteX25" fmla="*/ 7023055 w 12192000"/>
              <a:gd name="connsiteY25" fmla="*/ 5316590 h 5322895"/>
              <a:gd name="connsiteX26" fmla="*/ 6761472 w 12192000"/>
              <a:gd name="connsiteY26" fmla="*/ 5320793 h 5322895"/>
              <a:gd name="connsiteX27" fmla="*/ 6503573 w 12192000"/>
              <a:gd name="connsiteY27" fmla="*/ 5322895 h 5322895"/>
              <a:gd name="connsiteX28" fmla="*/ 6248130 w 12192000"/>
              <a:gd name="connsiteY28" fmla="*/ 5320793 h 5322895"/>
              <a:gd name="connsiteX29" fmla="*/ 5995144 w 12192000"/>
              <a:gd name="connsiteY29" fmla="*/ 5320793 h 5322895"/>
              <a:gd name="connsiteX30" fmla="*/ 5744613 w 12192000"/>
              <a:gd name="connsiteY30" fmla="*/ 5316590 h 5322895"/>
              <a:gd name="connsiteX31" fmla="*/ 5498995 w 12192000"/>
              <a:gd name="connsiteY31" fmla="*/ 5310284 h 5322895"/>
              <a:gd name="connsiteX32" fmla="*/ 5255834 w 12192000"/>
              <a:gd name="connsiteY32" fmla="*/ 5304329 h 5322895"/>
              <a:gd name="connsiteX33" fmla="*/ 5017584 w 12192000"/>
              <a:gd name="connsiteY33" fmla="*/ 5297673 h 5322895"/>
              <a:gd name="connsiteX34" fmla="*/ 4780562 w 12192000"/>
              <a:gd name="connsiteY34" fmla="*/ 5287514 h 5322895"/>
              <a:gd name="connsiteX35" fmla="*/ 4547227 w 12192000"/>
              <a:gd name="connsiteY35" fmla="*/ 5276654 h 5322895"/>
              <a:gd name="connsiteX36" fmla="*/ 4318800 w 12192000"/>
              <a:gd name="connsiteY36" fmla="*/ 5266846 h 5322895"/>
              <a:gd name="connsiteX37" fmla="*/ 3873004 w 12192000"/>
              <a:gd name="connsiteY37" fmla="*/ 5239171 h 5322895"/>
              <a:gd name="connsiteX38" fmla="*/ 3445628 w 12192000"/>
              <a:gd name="connsiteY38" fmla="*/ 5209746 h 5322895"/>
              <a:gd name="connsiteX39" fmla="*/ 3035446 w 12192000"/>
              <a:gd name="connsiteY39" fmla="*/ 5178918 h 5322895"/>
              <a:gd name="connsiteX40" fmla="*/ 2647370 w 12192000"/>
              <a:gd name="connsiteY40" fmla="*/ 5144939 h 5322895"/>
              <a:gd name="connsiteX41" fmla="*/ 2276487 w 12192000"/>
              <a:gd name="connsiteY41" fmla="*/ 5109557 h 5322895"/>
              <a:gd name="connsiteX42" fmla="*/ 1932621 w 12192000"/>
              <a:gd name="connsiteY42" fmla="*/ 5071374 h 5322895"/>
              <a:gd name="connsiteX43" fmla="*/ 1609634 w 12192000"/>
              <a:gd name="connsiteY43" fmla="*/ 5033891 h 5322895"/>
              <a:gd name="connsiteX44" fmla="*/ 1312435 w 12192000"/>
              <a:gd name="connsiteY44" fmla="*/ 4996408 h 5322895"/>
              <a:gd name="connsiteX45" fmla="*/ 1039799 w 12192000"/>
              <a:gd name="connsiteY45" fmla="*/ 4961027 h 5322895"/>
              <a:gd name="connsiteX46" fmla="*/ 797865 w 12192000"/>
              <a:gd name="connsiteY46" fmla="*/ 4927397 h 5322895"/>
              <a:gd name="connsiteX47" fmla="*/ 579265 w 12192000"/>
              <a:gd name="connsiteY47" fmla="*/ 4895519 h 5322895"/>
              <a:gd name="connsiteX48" fmla="*/ 395052 w 12192000"/>
              <a:gd name="connsiteY48" fmla="*/ 4868896 h 5322895"/>
              <a:gd name="connsiteX49" fmla="*/ 240312 w 12192000"/>
              <a:gd name="connsiteY49" fmla="*/ 4843673 h 5322895"/>
              <a:gd name="connsiteX50" fmla="*/ 27853 w 12192000"/>
              <a:gd name="connsiteY50" fmla="*/ 4807592 h 5322895"/>
              <a:gd name="connsiteX51" fmla="*/ 0 w 12192000"/>
              <a:gd name="connsiteY51" fmla="*/ 4802879 h 5322895"/>
              <a:gd name="connsiteX52" fmla="*/ 0 w 12192000"/>
              <a:gd name="connsiteY52" fmla="*/ 3753332 h 5322895"/>
              <a:gd name="connsiteX53" fmla="*/ 0 w 12192000"/>
              <a:gd name="connsiteY53" fmla="*/ 3571886 h 5322895"/>
              <a:gd name="connsiteX54" fmla="*/ 0 w 12192000"/>
              <a:gd name="connsiteY54" fmla="*/ 471948 h 5322895"/>
              <a:gd name="connsiteX55" fmla="*/ 0 w 12192000"/>
              <a:gd name="connsiteY55" fmla="*/ 213719 h 532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5322895">
                <a:moveTo>
                  <a:pt x="0" y="0"/>
                </a:moveTo>
                <a:lnTo>
                  <a:pt x="12192000" y="0"/>
                </a:lnTo>
                <a:lnTo>
                  <a:pt x="12192000" y="213719"/>
                </a:lnTo>
                <a:lnTo>
                  <a:pt x="12192000" y="471948"/>
                </a:lnTo>
                <a:lnTo>
                  <a:pt x="12192000" y="3571886"/>
                </a:lnTo>
                <a:lnTo>
                  <a:pt x="12192000" y="3753332"/>
                </a:lnTo>
                <a:lnTo>
                  <a:pt x="12192000" y="4806077"/>
                </a:lnTo>
                <a:lnTo>
                  <a:pt x="11957522" y="4849979"/>
                </a:lnTo>
                <a:lnTo>
                  <a:pt x="11679973" y="4899723"/>
                </a:lnTo>
                <a:lnTo>
                  <a:pt x="11401197" y="4948416"/>
                </a:lnTo>
                <a:lnTo>
                  <a:pt x="11121192" y="4990102"/>
                </a:lnTo>
                <a:lnTo>
                  <a:pt x="10842416" y="5032139"/>
                </a:lnTo>
                <a:lnTo>
                  <a:pt x="10562411" y="5071374"/>
                </a:lnTo>
                <a:lnTo>
                  <a:pt x="10286091" y="5105003"/>
                </a:lnTo>
                <a:lnTo>
                  <a:pt x="10006086" y="5136881"/>
                </a:lnTo>
                <a:lnTo>
                  <a:pt x="9727310" y="5165957"/>
                </a:lnTo>
                <a:lnTo>
                  <a:pt x="9453445" y="5191179"/>
                </a:lnTo>
                <a:lnTo>
                  <a:pt x="9175897" y="5216401"/>
                </a:lnTo>
                <a:lnTo>
                  <a:pt x="8902033" y="5237420"/>
                </a:lnTo>
                <a:lnTo>
                  <a:pt x="8628169" y="5253884"/>
                </a:lnTo>
                <a:lnTo>
                  <a:pt x="8355533" y="5271050"/>
                </a:lnTo>
                <a:lnTo>
                  <a:pt x="8085353" y="5285412"/>
                </a:lnTo>
                <a:lnTo>
                  <a:pt x="7817629" y="5295571"/>
                </a:lnTo>
                <a:lnTo>
                  <a:pt x="7549905" y="5304329"/>
                </a:lnTo>
                <a:lnTo>
                  <a:pt x="7284638" y="5312736"/>
                </a:lnTo>
                <a:lnTo>
                  <a:pt x="7023055" y="5316590"/>
                </a:lnTo>
                <a:lnTo>
                  <a:pt x="6761472" y="5320793"/>
                </a:lnTo>
                <a:lnTo>
                  <a:pt x="6503573" y="5322895"/>
                </a:lnTo>
                <a:lnTo>
                  <a:pt x="6248130" y="5320793"/>
                </a:lnTo>
                <a:lnTo>
                  <a:pt x="5995144" y="5320793"/>
                </a:lnTo>
                <a:lnTo>
                  <a:pt x="5744613" y="5316590"/>
                </a:lnTo>
                <a:lnTo>
                  <a:pt x="5498995" y="5310284"/>
                </a:lnTo>
                <a:lnTo>
                  <a:pt x="5255834" y="5304329"/>
                </a:lnTo>
                <a:lnTo>
                  <a:pt x="5017584" y="5297673"/>
                </a:lnTo>
                <a:lnTo>
                  <a:pt x="4780562" y="5287514"/>
                </a:lnTo>
                <a:lnTo>
                  <a:pt x="4547227" y="5276654"/>
                </a:lnTo>
                <a:lnTo>
                  <a:pt x="4318800" y="5266846"/>
                </a:lnTo>
                <a:lnTo>
                  <a:pt x="3873004" y="5239171"/>
                </a:lnTo>
                <a:lnTo>
                  <a:pt x="3445628" y="5209746"/>
                </a:lnTo>
                <a:lnTo>
                  <a:pt x="3035446" y="5178918"/>
                </a:lnTo>
                <a:lnTo>
                  <a:pt x="2647370" y="5144939"/>
                </a:lnTo>
                <a:lnTo>
                  <a:pt x="2276487" y="5109557"/>
                </a:lnTo>
                <a:lnTo>
                  <a:pt x="1932621" y="5071374"/>
                </a:lnTo>
                <a:lnTo>
                  <a:pt x="1609634" y="5033891"/>
                </a:lnTo>
                <a:lnTo>
                  <a:pt x="1312435" y="4996408"/>
                </a:lnTo>
                <a:lnTo>
                  <a:pt x="1039799" y="4961027"/>
                </a:lnTo>
                <a:lnTo>
                  <a:pt x="797865" y="4927397"/>
                </a:lnTo>
                <a:lnTo>
                  <a:pt x="579265" y="4895519"/>
                </a:lnTo>
                <a:lnTo>
                  <a:pt x="395052" y="4868896"/>
                </a:lnTo>
                <a:lnTo>
                  <a:pt x="240312" y="4843673"/>
                </a:lnTo>
                <a:lnTo>
                  <a:pt x="27853" y="4807592"/>
                </a:lnTo>
                <a:lnTo>
                  <a:pt x="0" y="4802879"/>
                </a:lnTo>
                <a:lnTo>
                  <a:pt x="0" y="3753332"/>
                </a:lnTo>
                <a:lnTo>
                  <a:pt x="0" y="3571886"/>
                </a:lnTo>
                <a:lnTo>
                  <a:pt x="0" y="471948"/>
                </a:lnTo>
                <a:lnTo>
                  <a:pt x="0" y="213719"/>
                </a:lnTo>
                <a:close/>
              </a:path>
            </a:pathLst>
          </a:custGeom>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13" name="Picture 12">
            <a:extLst>
              <a:ext uri="{FF2B5EF4-FFF2-40B4-BE49-F238E27FC236}">
                <a16:creationId xmlns:a16="http://schemas.microsoft.com/office/drawing/2014/main" id="{42B44E02-2041-49BE-AF61-F91454DC3A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60549" r="62095"/>
          <a:stretch/>
        </p:blipFill>
        <p:spPr>
          <a:xfrm flipH="1">
            <a:off x="8948814" y="3265714"/>
            <a:ext cx="3243185" cy="1898718"/>
          </a:xfrm>
          <a:custGeom>
            <a:avLst/>
            <a:gdLst>
              <a:gd name="connsiteX0" fmla="*/ 220380 w 3243185"/>
              <a:gd name="connsiteY0" fmla="*/ 404386 h 1898718"/>
              <a:gd name="connsiteX1" fmla="*/ 278149 w 3243185"/>
              <a:gd name="connsiteY1" fmla="*/ 410805 h 1898718"/>
              <a:gd name="connsiteX2" fmla="*/ 297405 w 3243185"/>
              <a:gd name="connsiteY2" fmla="*/ 423642 h 1898718"/>
              <a:gd name="connsiteX3" fmla="*/ 316662 w 3243185"/>
              <a:gd name="connsiteY3" fmla="*/ 430061 h 1898718"/>
              <a:gd name="connsiteX4" fmla="*/ 355175 w 3243185"/>
              <a:gd name="connsiteY4" fmla="*/ 455737 h 1898718"/>
              <a:gd name="connsiteX5" fmla="*/ 406525 w 3243185"/>
              <a:gd name="connsiteY5" fmla="*/ 468574 h 1898718"/>
              <a:gd name="connsiteX6" fmla="*/ 425782 w 3243185"/>
              <a:gd name="connsiteY6" fmla="*/ 481412 h 1898718"/>
              <a:gd name="connsiteX7" fmla="*/ 445038 w 3243185"/>
              <a:gd name="connsiteY7" fmla="*/ 487831 h 1898718"/>
              <a:gd name="connsiteX8" fmla="*/ 483551 w 3243185"/>
              <a:gd name="connsiteY8" fmla="*/ 526344 h 1898718"/>
              <a:gd name="connsiteX9" fmla="*/ 483551 w 3243185"/>
              <a:gd name="connsiteY9" fmla="*/ 609788 h 1898718"/>
              <a:gd name="connsiteX10" fmla="*/ 445038 w 3243185"/>
              <a:gd name="connsiteY10" fmla="*/ 635464 h 1898718"/>
              <a:gd name="connsiteX11" fmla="*/ 246055 w 3243185"/>
              <a:gd name="connsiteY11" fmla="*/ 629045 h 1898718"/>
              <a:gd name="connsiteX12" fmla="*/ 233217 w 3243185"/>
              <a:gd name="connsiteY12" fmla="*/ 609788 h 1898718"/>
              <a:gd name="connsiteX13" fmla="*/ 213961 w 3243185"/>
              <a:gd name="connsiteY13" fmla="*/ 603370 h 1898718"/>
              <a:gd name="connsiteX14" fmla="*/ 188285 w 3243185"/>
              <a:gd name="connsiteY14" fmla="*/ 564857 h 1898718"/>
              <a:gd name="connsiteX15" fmla="*/ 175448 w 3243185"/>
              <a:gd name="connsiteY15" fmla="*/ 526344 h 1898718"/>
              <a:gd name="connsiteX16" fmla="*/ 220380 w 3243185"/>
              <a:gd name="connsiteY16" fmla="*/ 404386 h 1898718"/>
              <a:gd name="connsiteX17" fmla="*/ 3243185 w 3243185"/>
              <a:gd name="connsiteY17" fmla="*/ 0 h 1898718"/>
              <a:gd name="connsiteX18" fmla="*/ 2298567 w 3243185"/>
              <a:gd name="connsiteY18" fmla="*/ 0 h 1898718"/>
              <a:gd name="connsiteX19" fmla="*/ 2293659 w 3243185"/>
              <a:gd name="connsiteY19" fmla="*/ 51351 h 1898718"/>
              <a:gd name="connsiteX20" fmla="*/ 2274403 w 3243185"/>
              <a:gd name="connsiteY20" fmla="*/ 83445 h 1898718"/>
              <a:gd name="connsiteX21" fmla="*/ 2248728 w 3243185"/>
              <a:gd name="connsiteY21" fmla="*/ 121958 h 1898718"/>
              <a:gd name="connsiteX22" fmla="*/ 2203796 w 3243185"/>
              <a:gd name="connsiteY22" fmla="*/ 166890 h 1898718"/>
              <a:gd name="connsiteX23" fmla="*/ 2178121 w 3243185"/>
              <a:gd name="connsiteY23" fmla="*/ 173308 h 1898718"/>
              <a:gd name="connsiteX24" fmla="*/ 2126770 w 3243185"/>
              <a:gd name="connsiteY24" fmla="*/ 211821 h 1898718"/>
              <a:gd name="connsiteX25" fmla="*/ 2081838 w 3243185"/>
              <a:gd name="connsiteY25" fmla="*/ 237497 h 1898718"/>
              <a:gd name="connsiteX26" fmla="*/ 2043325 w 3243185"/>
              <a:gd name="connsiteY26" fmla="*/ 250334 h 1898718"/>
              <a:gd name="connsiteX27" fmla="*/ 1972718 w 3243185"/>
              <a:gd name="connsiteY27" fmla="*/ 288847 h 1898718"/>
              <a:gd name="connsiteX28" fmla="*/ 1940624 w 3243185"/>
              <a:gd name="connsiteY28" fmla="*/ 295266 h 1898718"/>
              <a:gd name="connsiteX29" fmla="*/ 1914949 w 3243185"/>
              <a:gd name="connsiteY29" fmla="*/ 308104 h 1898718"/>
              <a:gd name="connsiteX30" fmla="*/ 1895693 w 3243185"/>
              <a:gd name="connsiteY30" fmla="*/ 320941 h 1898718"/>
              <a:gd name="connsiteX31" fmla="*/ 1870017 w 3243185"/>
              <a:gd name="connsiteY31" fmla="*/ 327360 h 1898718"/>
              <a:gd name="connsiteX32" fmla="*/ 1831504 w 3243185"/>
              <a:gd name="connsiteY32" fmla="*/ 340198 h 1898718"/>
              <a:gd name="connsiteX33" fmla="*/ 1780154 w 3243185"/>
              <a:gd name="connsiteY33" fmla="*/ 353035 h 1898718"/>
              <a:gd name="connsiteX34" fmla="*/ 1760897 w 3243185"/>
              <a:gd name="connsiteY34" fmla="*/ 359454 h 1898718"/>
              <a:gd name="connsiteX35" fmla="*/ 1683871 w 3243185"/>
              <a:gd name="connsiteY35" fmla="*/ 397967 h 1898718"/>
              <a:gd name="connsiteX36" fmla="*/ 1632521 w 3243185"/>
              <a:gd name="connsiteY36" fmla="*/ 410805 h 1898718"/>
              <a:gd name="connsiteX37" fmla="*/ 1594008 w 3243185"/>
              <a:gd name="connsiteY37" fmla="*/ 423642 h 1898718"/>
              <a:gd name="connsiteX38" fmla="*/ 1568333 w 3243185"/>
              <a:gd name="connsiteY38" fmla="*/ 430061 h 1898718"/>
              <a:gd name="connsiteX39" fmla="*/ 1542657 w 3243185"/>
              <a:gd name="connsiteY39" fmla="*/ 442899 h 1898718"/>
              <a:gd name="connsiteX40" fmla="*/ 1516982 w 3243185"/>
              <a:gd name="connsiteY40" fmla="*/ 449318 h 1898718"/>
              <a:gd name="connsiteX41" fmla="*/ 1497725 w 3243185"/>
              <a:gd name="connsiteY41" fmla="*/ 455737 h 1898718"/>
              <a:gd name="connsiteX42" fmla="*/ 1452794 w 3243185"/>
              <a:gd name="connsiteY42" fmla="*/ 468574 h 1898718"/>
              <a:gd name="connsiteX43" fmla="*/ 1433537 w 3243185"/>
              <a:gd name="connsiteY43" fmla="*/ 481412 h 1898718"/>
              <a:gd name="connsiteX44" fmla="*/ 1369349 w 3243185"/>
              <a:gd name="connsiteY44" fmla="*/ 494250 h 1898718"/>
              <a:gd name="connsiteX45" fmla="*/ 1324417 w 3243185"/>
              <a:gd name="connsiteY45" fmla="*/ 519925 h 1898718"/>
              <a:gd name="connsiteX46" fmla="*/ 1285904 w 3243185"/>
              <a:gd name="connsiteY46" fmla="*/ 539181 h 1898718"/>
              <a:gd name="connsiteX47" fmla="*/ 1247391 w 3243185"/>
              <a:gd name="connsiteY47" fmla="*/ 545600 h 1898718"/>
              <a:gd name="connsiteX48" fmla="*/ 1176784 w 3243185"/>
              <a:gd name="connsiteY48" fmla="*/ 564857 h 1898718"/>
              <a:gd name="connsiteX49" fmla="*/ 907194 w 3243185"/>
              <a:gd name="connsiteY49" fmla="*/ 577694 h 1898718"/>
              <a:gd name="connsiteX50" fmla="*/ 881518 w 3243185"/>
              <a:gd name="connsiteY50" fmla="*/ 584113 h 1898718"/>
              <a:gd name="connsiteX51" fmla="*/ 656860 w 3243185"/>
              <a:gd name="connsiteY51" fmla="*/ 577694 h 1898718"/>
              <a:gd name="connsiteX52" fmla="*/ 637603 w 3243185"/>
              <a:gd name="connsiteY52" fmla="*/ 558438 h 1898718"/>
              <a:gd name="connsiteX53" fmla="*/ 618347 w 3243185"/>
              <a:gd name="connsiteY53" fmla="*/ 519925 h 1898718"/>
              <a:gd name="connsiteX54" fmla="*/ 599090 w 3243185"/>
              <a:gd name="connsiteY54" fmla="*/ 500668 h 1898718"/>
              <a:gd name="connsiteX55" fmla="*/ 566996 w 3243185"/>
              <a:gd name="connsiteY55" fmla="*/ 474993 h 1898718"/>
              <a:gd name="connsiteX56" fmla="*/ 560577 w 3243185"/>
              <a:gd name="connsiteY56" fmla="*/ 455737 h 1898718"/>
              <a:gd name="connsiteX57" fmla="*/ 522064 w 3243185"/>
              <a:gd name="connsiteY57" fmla="*/ 436480 h 1898718"/>
              <a:gd name="connsiteX58" fmla="*/ 502808 w 3243185"/>
              <a:gd name="connsiteY58" fmla="*/ 423642 h 1898718"/>
              <a:gd name="connsiteX59" fmla="*/ 464295 w 3243185"/>
              <a:gd name="connsiteY59" fmla="*/ 410805 h 1898718"/>
              <a:gd name="connsiteX60" fmla="*/ 445038 w 3243185"/>
              <a:gd name="connsiteY60" fmla="*/ 397967 h 1898718"/>
              <a:gd name="connsiteX61" fmla="*/ 374431 w 3243185"/>
              <a:gd name="connsiteY61" fmla="*/ 391548 h 1898718"/>
              <a:gd name="connsiteX62" fmla="*/ 329500 w 3243185"/>
              <a:gd name="connsiteY62" fmla="*/ 372292 h 1898718"/>
              <a:gd name="connsiteX63" fmla="*/ 310243 w 3243185"/>
              <a:gd name="connsiteY63" fmla="*/ 365873 h 1898718"/>
              <a:gd name="connsiteX64" fmla="*/ 271730 w 3243185"/>
              <a:gd name="connsiteY64" fmla="*/ 340198 h 1898718"/>
              <a:gd name="connsiteX65" fmla="*/ 239636 w 3243185"/>
              <a:gd name="connsiteY65" fmla="*/ 301685 h 1898718"/>
              <a:gd name="connsiteX66" fmla="*/ 201123 w 3243185"/>
              <a:gd name="connsiteY66" fmla="*/ 269591 h 1898718"/>
              <a:gd name="connsiteX67" fmla="*/ 149773 w 3243185"/>
              <a:gd name="connsiteY67" fmla="*/ 224659 h 1898718"/>
              <a:gd name="connsiteX68" fmla="*/ 111260 w 3243185"/>
              <a:gd name="connsiteY68" fmla="*/ 211821 h 1898718"/>
              <a:gd name="connsiteX69" fmla="*/ 92003 w 3243185"/>
              <a:gd name="connsiteY69" fmla="*/ 205402 h 1898718"/>
              <a:gd name="connsiteX70" fmla="*/ 72747 w 3243185"/>
              <a:gd name="connsiteY70" fmla="*/ 192565 h 1898718"/>
              <a:gd name="connsiteX71" fmla="*/ 34234 w 3243185"/>
              <a:gd name="connsiteY71" fmla="*/ 160471 h 1898718"/>
              <a:gd name="connsiteX72" fmla="*/ 8558 w 3243185"/>
              <a:gd name="connsiteY72" fmla="*/ 121958 h 1898718"/>
              <a:gd name="connsiteX73" fmla="*/ 11877 w 3243185"/>
              <a:gd name="connsiteY73" fmla="*/ 15345 h 1898718"/>
              <a:gd name="connsiteX74" fmla="*/ 16098 w 3243185"/>
              <a:gd name="connsiteY74" fmla="*/ 0 h 1898718"/>
              <a:gd name="connsiteX75" fmla="*/ 0 w 3243185"/>
              <a:gd name="connsiteY75" fmla="*/ 0 h 1898718"/>
              <a:gd name="connsiteX76" fmla="*/ 0 w 3243185"/>
              <a:gd name="connsiteY76" fmla="*/ 1540363 h 1898718"/>
              <a:gd name="connsiteX77" fmla="*/ 234477 w 3243185"/>
              <a:gd name="connsiteY77" fmla="*/ 1584265 h 1898718"/>
              <a:gd name="connsiteX78" fmla="*/ 512026 w 3243185"/>
              <a:gd name="connsiteY78" fmla="*/ 1634009 h 1898718"/>
              <a:gd name="connsiteX79" fmla="*/ 790802 w 3243185"/>
              <a:gd name="connsiteY79" fmla="*/ 1682702 h 1898718"/>
              <a:gd name="connsiteX80" fmla="*/ 1070807 w 3243185"/>
              <a:gd name="connsiteY80" fmla="*/ 1724388 h 1898718"/>
              <a:gd name="connsiteX81" fmla="*/ 1349583 w 3243185"/>
              <a:gd name="connsiteY81" fmla="*/ 1766425 h 1898718"/>
              <a:gd name="connsiteX82" fmla="*/ 1629588 w 3243185"/>
              <a:gd name="connsiteY82" fmla="*/ 1805660 h 1898718"/>
              <a:gd name="connsiteX83" fmla="*/ 1905908 w 3243185"/>
              <a:gd name="connsiteY83" fmla="*/ 1839289 h 1898718"/>
              <a:gd name="connsiteX84" fmla="*/ 2185913 w 3243185"/>
              <a:gd name="connsiteY84" fmla="*/ 1871167 h 1898718"/>
              <a:gd name="connsiteX85" fmla="*/ 2450068 w 3243185"/>
              <a:gd name="connsiteY85" fmla="*/ 1898718 h 1898718"/>
              <a:gd name="connsiteX86" fmla="*/ 3243185 w 3243185"/>
              <a:gd name="connsiteY86" fmla="*/ 1898718 h 1898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243185" h="1898718">
                <a:moveTo>
                  <a:pt x="220380" y="404386"/>
                </a:moveTo>
                <a:cubicBezTo>
                  <a:pt x="239636" y="406526"/>
                  <a:pt x="259352" y="406106"/>
                  <a:pt x="278149" y="410805"/>
                </a:cubicBezTo>
                <a:cubicBezTo>
                  <a:pt x="285633" y="412676"/>
                  <a:pt x="290505" y="420192"/>
                  <a:pt x="297405" y="423642"/>
                </a:cubicBezTo>
                <a:cubicBezTo>
                  <a:pt x="303457" y="426669"/>
                  <a:pt x="310747" y="426775"/>
                  <a:pt x="316662" y="430061"/>
                </a:cubicBezTo>
                <a:cubicBezTo>
                  <a:pt x="330149" y="437554"/>
                  <a:pt x="340537" y="450857"/>
                  <a:pt x="355175" y="455737"/>
                </a:cubicBezTo>
                <a:cubicBezTo>
                  <a:pt x="384781" y="465606"/>
                  <a:pt x="367797" y="460829"/>
                  <a:pt x="406525" y="468574"/>
                </a:cubicBezTo>
                <a:cubicBezTo>
                  <a:pt x="412944" y="472853"/>
                  <a:pt x="418882" y="477962"/>
                  <a:pt x="425782" y="481412"/>
                </a:cubicBezTo>
                <a:cubicBezTo>
                  <a:pt x="431834" y="484438"/>
                  <a:pt x="439698" y="483676"/>
                  <a:pt x="445038" y="487831"/>
                </a:cubicBezTo>
                <a:cubicBezTo>
                  <a:pt x="459369" y="498977"/>
                  <a:pt x="483551" y="526344"/>
                  <a:pt x="483551" y="526344"/>
                </a:cubicBezTo>
                <a:cubicBezTo>
                  <a:pt x="493199" y="555288"/>
                  <a:pt x="501991" y="572910"/>
                  <a:pt x="483551" y="609788"/>
                </a:cubicBezTo>
                <a:cubicBezTo>
                  <a:pt x="476651" y="623588"/>
                  <a:pt x="445038" y="635464"/>
                  <a:pt x="445038" y="635464"/>
                </a:cubicBezTo>
                <a:cubicBezTo>
                  <a:pt x="378711" y="633324"/>
                  <a:pt x="311935" y="637030"/>
                  <a:pt x="246055" y="629045"/>
                </a:cubicBezTo>
                <a:cubicBezTo>
                  <a:pt x="238396" y="628117"/>
                  <a:pt x="239242" y="614607"/>
                  <a:pt x="233217" y="609788"/>
                </a:cubicBezTo>
                <a:cubicBezTo>
                  <a:pt x="227934" y="605562"/>
                  <a:pt x="220380" y="605509"/>
                  <a:pt x="213961" y="603370"/>
                </a:cubicBezTo>
                <a:cubicBezTo>
                  <a:pt x="205402" y="590532"/>
                  <a:pt x="193165" y="579494"/>
                  <a:pt x="188285" y="564857"/>
                </a:cubicBezTo>
                <a:lnTo>
                  <a:pt x="175448" y="526344"/>
                </a:lnTo>
                <a:cubicBezTo>
                  <a:pt x="182293" y="423657"/>
                  <a:pt x="212891" y="424712"/>
                  <a:pt x="220380" y="404386"/>
                </a:cubicBezTo>
                <a:close/>
                <a:moveTo>
                  <a:pt x="3243185" y="0"/>
                </a:moveTo>
                <a:lnTo>
                  <a:pt x="2298567" y="0"/>
                </a:lnTo>
                <a:lnTo>
                  <a:pt x="2293659" y="51351"/>
                </a:lnTo>
                <a:cubicBezTo>
                  <a:pt x="2291895" y="63701"/>
                  <a:pt x="2281101" y="72919"/>
                  <a:pt x="2274403" y="83445"/>
                </a:cubicBezTo>
                <a:cubicBezTo>
                  <a:pt x="2266120" y="96461"/>
                  <a:pt x="2257985" y="109614"/>
                  <a:pt x="2248728" y="121958"/>
                </a:cubicBezTo>
                <a:cubicBezTo>
                  <a:pt x="2233323" y="142498"/>
                  <a:pt x="2227760" y="154908"/>
                  <a:pt x="2203796" y="166890"/>
                </a:cubicBezTo>
                <a:cubicBezTo>
                  <a:pt x="2195906" y="170835"/>
                  <a:pt x="2186679" y="171169"/>
                  <a:pt x="2178121" y="173308"/>
                </a:cubicBezTo>
                <a:cubicBezTo>
                  <a:pt x="2148108" y="203321"/>
                  <a:pt x="2169307" y="185236"/>
                  <a:pt x="2126770" y="211821"/>
                </a:cubicBezTo>
                <a:cubicBezTo>
                  <a:pt x="2106184" y="224688"/>
                  <a:pt x="2106188" y="227757"/>
                  <a:pt x="2081838" y="237497"/>
                </a:cubicBezTo>
                <a:cubicBezTo>
                  <a:pt x="2069275" y="242522"/>
                  <a:pt x="2054585" y="242828"/>
                  <a:pt x="2043325" y="250334"/>
                </a:cubicBezTo>
                <a:cubicBezTo>
                  <a:pt x="2023241" y="263724"/>
                  <a:pt x="1993522" y="284687"/>
                  <a:pt x="1972718" y="288847"/>
                </a:cubicBezTo>
                <a:lnTo>
                  <a:pt x="1940624" y="295266"/>
                </a:lnTo>
                <a:cubicBezTo>
                  <a:pt x="1932066" y="299545"/>
                  <a:pt x="1923257" y="303356"/>
                  <a:pt x="1914949" y="308104"/>
                </a:cubicBezTo>
                <a:cubicBezTo>
                  <a:pt x="1908251" y="311931"/>
                  <a:pt x="1902783" y="317902"/>
                  <a:pt x="1895693" y="320941"/>
                </a:cubicBezTo>
                <a:cubicBezTo>
                  <a:pt x="1887584" y="324416"/>
                  <a:pt x="1878467" y="324825"/>
                  <a:pt x="1870017" y="327360"/>
                </a:cubicBezTo>
                <a:cubicBezTo>
                  <a:pt x="1857056" y="331248"/>
                  <a:pt x="1844633" y="336916"/>
                  <a:pt x="1831504" y="340198"/>
                </a:cubicBezTo>
                <a:cubicBezTo>
                  <a:pt x="1814387" y="344477"/>
                  <a:pt x="1796892" y="347456"/>
                  <a:pt x="1780154" y="353035"/>
                </a:cubicBezTo>
                <a:cubicBezTo>
                  <a:pt x="1773735" y="355175"/>
                  <a:pt x="1766812" y="356168"/>
                  <a:pt x="1760897" y="359454"/>
                </a:cubicBezTo>
                <a:cubicBezTo>
                  <a:pt x="1709553" y="387979"/>
                  <a:pt x="1738400" y="384335"/>
                  <a:pt x="1683871" y="397967"/>
                </a:cubicBezTo>
                <a:cubicBezTo>
                  <a:pt x="1666755" y="402246"/>
                  <a:pt x="1649259" y="405226"/>
                  <a:pt x="1632521" y="410805"/>
                </a:cubicBezTo>
                <a:cubicBezTo>
                  <a:pt x="1619683" y="415084"/>
                  <a:pt x="1607136" y="420361"/>
                  <a:pt x="1594008" y="423642"/>
                </a:cubicBezTo>
                <a:cubicBezTo>
                  <a:pt x="1585449" y="425782"/>
                  <a:pt x="1576593" y="426964"/>
                  <a:pt x="1568333" y="430061"/>
                </a:cubicBezTo>
                <a:cubicBezTo>
                  <a:pt x="1559373" y="433421"/>
                  <a:pt x="1551617" y="439539"/>
                  <a:pt x="1542657" y="442899"/>
                </a:cubicBezTo>
                <a:cubicBezTo>
                  <a:pt x="1534397" y="445997"/>
                  <a:pt x="1525465" y="446895"/>
                  <a:pt x="1516982" y="449318"/>
                </a:cubicBezTo>
                <a:cubicBezTo>
                  <a:pt x="1510476" y="451177"/>
                  <a:pt x="1504231" y="453878"/>
                  <a:pt x="1497725" y="455737"/>
                </a:cubicBezTo>
                <a:cubicBezTo>
                  <a:pt x="1488128" y="458478"/>
                  <a:pt x="1463054" y="463444"/>
                  <a:pt x="1452794" y="468574"/>
                </a:cubicBezTo>
                <a:cubicBezTo>
                  <a:pt x="1445893" y="472024"/>
                  <a:pt x="1440911" y="479143"/>
                  <a:pt x="1433537" y="481412"/>
                </a:cubicBezTo>
                <a:cubicBezTo>
                  <a:pt x="1412682" y="487829"/>
                  <a:pt x="1369349" y="494250"/>
                  <a:pt x="1369349" y="494250"/>
                </a:cubicBezTo>
                <a:cubicBezTo>
                  <a:pt x="1307265" y="540813"/>
                  <a:pt x="1373427" y="495420"/>
                  <a:pt x="1324417" y="519925"/>
                </a:cubicBezTo>
                <a:cubicBezTo>
                  <a:pt x="1296720" y="533774"/>
                  <a:pt x="1314945" y="532728"/>
                  <a:pt x="1285904" y="539181"/>
                </a:cubicBezTo>
                <a:cubicBezTo>
                  <a:pt x="1273199" y="542005"/>
                  <a:pt x="1260096" y="542777"/>
                  <a:pt x="1247391" y="545600"/>
                </a:cubicBezTo>
                <a:cubicBezTo>
                  <a:pt x="1214234" y="552969"/>
                  <a:pt x="1227302" y="562451"/>
                  <a:pt x="1176784" y="564857"/>
                </a:cubicBezTo>
                <a:lnTo>
                  <a:pt x="907194" y="577694"/>
                </a:lnTo>
                <a:cubicBezTo>
                  <a:pt x="898635" y="579834"/>
                  <a:pt x="890340" y="584113"/>
                  <a:pt x="881518" y="584113"/>
                </a:cubicBezTo>
                <a:cubicBezTo>
                  <a:pt x="806601" y="584113"/>
                  <a:pt x="731365" y="585537"/>
                  <a:pt x="656860" y="577694"/>
                </a:cubicBezTo>
                <a:cubicBezTo>
                  <a:pt x="647832" y="576744"/>
                  <a:pt x="643415" y="565411"/>
                  <a:pt x="637603" y="558438"/>
                </a:cubicBezTo>
                <a:cubicBezTo>
                  <a:pt x="587103" y="497837"/>
                  <a:pt x="656946" y="577823"/>
                  <a:pt x="618347" y="519925"/>
                </a:cubicBezTo>
                <a:cubicBezTo>
                  <a:pt x="613311" y="512372"/>
                  <a:pt x="604902" y="507642"/>
                  <a:pt x="599090" y="500668"/>
                </a:cubicBezTo>
                <a:cubicBezTo>
                  <a:pt x="576756" y="473868"/>
                  <a:pt x="598608" y="485530"/>
                  <a:pt x="566996" y="474993"/>
                </a:cubicBezTo>
                <a:cubicBezTo>
                  <a:pt x="564857" y="468574"/>
                  <a:pt x="564804" y="461020"/>
                  <a:pt x="560577" y="455737"/>
                </a:cubicBezTo>
                <a:cubicBezTo>
                  <a:pt x="548314" y="440407"/>
                  <a:pt x="537569" y="444232"/>
                  <a:pt x="522064" y="436480"/>
                </a:cubicBezTo>
                <a:cubicBezTo>
                  <a:pt x="515164" y="433030"/>
                  <a:pt x="509858" y="426775"/>
                  <a:pt x="502808" y="423642"/>
                </a:cubicBezTo>
                <a:cubicBezTo>
                  <a:pt x="490442" y="418147"/>
                  <a:pt x="475555" y="418311"/>
                  <a:pt x="464295" y="410805"/>
                </a:cubicBezTo>
                <a:cubicBezTo>
                  <a:pt x="457876" y="406526"/>
                  <a:pt x="452582" y="399584"/>
                  <a:pt x="445038" y="397967"/>
                </a:cubicBezTo>
                <a:cubicBezTo>
                  <a:pt x="421930" y="393015"/>
                  <a:pt x="397967" y="393688"/>
                  <a:pt x="374431" y="391548"/>
                </a:cubicBezTo>
                <a:cubicBezTo>
                  <a:pt x="320996" y="378189"/>
                  <a:pt x="373828" y="394456"/>
                  <a:pt x="329500" y="372292"/>
                </a:cubicBezTo>
                <a:cubicBezTo>
                  <a:pt x="323448" y="369266"/>
                  <a:pt x="316158" y="369159"/>
                  <a:pt x="310243" y="365873"/>
                </a:cubicBezTo>
                <a:cubicBezTo>
                  <a:pt x="296756" y="358380"/>
                  <a:pt x="271730" y="340198"/>
                  <a:pt x="271730" y="340198"/>
                </a:cubicBezTo>
                <a:cubicBezTo>
                  <a:pt x="259107" y="321264"/>
                  <a:pt x="258170" y="317130"/>
                  <a:pt x="239636" y="301685"/>
                </a:cubicBezTo>
                <a:cubicBezTo>
                  <a:pt x="212096" y="278735"/>
                  <a:pt x="226695" y="300277"/>
                  <a:pt x="201123" y="269591"/>
                </a:cubicBezTo>
                <a:cubicBezTo>
                  <a:pt x="180961" y="245397"/>
                  <a:pt x="192235" y="238813"/>
                  <a:pt x="149773" y="224659"/>
                </a:cubicBezTo>
                <a:lnTo>
                  <a:pt x="111260" y="211821"/>
                </a:lnTo>
                <a:cubicBezTo>
                  <a:pt x="104841" y="209682"/>
                  <a:pt x="97633" y="209156"/>
                  <a:pt x="92003" y="205402"/>
                </a:cubicBezTo>
                <a:cubicBezTo>
                  <a:pt x="85584" y="201123"/>
                  <a:pt x="78673" y="197503"/>
                  <a:pt x="72747" y="192565"/>
                </a:cubicBezTo>
                <a:cubicBezTo>
                  <a:pt x="23324" y="151379"/>
                  <a:pt x="82044" y="192344"/>
                  <a:pt x="34234" y="160471"/>
                </a:cubicBezTo>
                <a:cubicBezTo>
                  <a:pt x="25675" y="147633"/>
                  <a:pt x="7748" y="137365"/>
                  <a:pt x="8558" y="121958"/>
                </a:cubicBezTo>
                <a:cubicBezTo>
                  <a:pt x="10157" y="91584"/>
                  <a:pt x="6161" y="51646"/>
                  <a:pt x="11877" y="15345"/>
                </a:cubicBezTo>
                <a:lnTo>
                  <a:pt x="16098" y="0"/>
                </a:lnTo>
                <a:lnTo>
                  <a:pt x="0" y="0"/>
                </a:lnTo>
                <a:lnTo>
                  <a:pt x="0" y="1540363"/>
                </a:lnTo>
                <a:lnTo>
                  <a:pt x="234477" y="1584265"/>
                </a:lnTo>
                <a:lnTo>
                  <a:pt x="512026" y="1634009"/>
                </a:lnTo>
                <a:lnTo>
                  <a:pt x="790802" y="1682702"/>
                </a:lnTo>
                <a:lnTo>
                  <a:pt x="1070807" y="1724388"/>
                </a:lnTo>
                <a:lnTo>
                  <a:pt x="1349583" y="1766425"/>
                </a:lnTo>
                <a:lnTo>
                  <a:pt x="1629588" y="1805660"/>
                </a:lnTo>
                <a:lnTo>
                  <a:pt x="1905908" y="1839289"/>
                </a:lnTo>
                <a:lnTo>
                  <a:pt x="2185913" y="1871167"/>
                </a:lnTo>
                <a:lnTo>
                  <a:pt x="2450068" y="1898718"/>
                </a:lnTo>
                <a:lnTo>
                  <a:pt x="3243185" y="1898718"/>
                </a:lnTo>
                <a:close/>
              </a:path>
            </a:pathLst>
          </a:custGeom>
        </p:spPr>
      </p:pic>
      <p:pic>
        <p:nvPicPr>
          <p:cNvPr id="15" name="Picture 14">
            <a:extLst>
              <a:ext uri="{FF2B5EF4-FFF2-40B4-BE49-F238E27FC236}">
                <a16:creationId xmlns:a16="http://schemas.microsoft.com/office/drawing/2014/main" id="{08625290-97B7-41E9-9685-D438F86FC9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b="18503"/>
          <a:stretch>
            <a:fillRect/>
          </a:stretch>
        </p:blipFill>
        <p:spPr>
          <a:xfrm>
            <a:off x="0" y="0"/>
            <a:ext cx="11611430" cy="5322895"/>
          </a:xfrm>
          <a:custGeom>
            <a:avLst/>
            <a:gdLst>
              <a:gd name="connsiteX0" fmla="*/ 0 w 11611430"/>
              <a:gd name="connsiteY0" fmla="*/ 0 h 5322895"/>
              <a:gd name="connsiteX1" fmla="*/ 11611430 w 11611430"/>
              <a:gd name="connsiteY1" fmla="*/ 0 h 5322895"/>
              <a:gd name="connsiteX2" fmla="*/ 11611430 w 11611430"/>
              <a:gd name="connsiteY2" fmla="*/ 4911695 h 5322895"/>
              <a:gd name="connsiteX3" fmla="*/ 11401197 w 11611430"/>
              <a:gd name="connsiteY3" fmla="*/ 4948416 h 5322895"/>
              <a:gd name="connsiteX4" fmla="*/ 11121192 w 11611430"/>
              <a:gd name="connsiteY4" fmla="*/ 4990102 h 5322895"/>
              <a:gd name="connsiteX5" fmla="*/ 10842416 w 11611430"/>
              <a:gd name="connsiteY5" fmla="*/ 5032139 h 5322895"/>
              <a:gd name="connsiteX6" fmla="*/ 10562411 w 11611430"/>
              <a:gd name="connsiteY6" fmla="*/ 5071374 h 5322895"/>
              <a:gd name="connsiteX7" fmla="*/ 10286091 w 11611430"/>
              <a:gd name="connsiteY7" fmla="*/ 5105003 h 5322895"/>
              <a:gd name="connsiteX8" fmla="*/ 10006086 w 11611430"/>
              <a:gd name="connsiteY8" fmla="*/ 5136881 h 5322895"/>
              <a:gd name="connsiteX9" fmla="*/ 9727310 w 11611430"/>
              <a:gd name="connsiteY9" fmla="*/ 5165957 h 5322895"/>
              <a:gd name="connsiteX10" fmla="*/ 9453445 w 11611430"/>
              <a:gd name="connsiteY10" fmla="*/ 5191179 h 5322895"/>
              <a:gd name="connsiteX11" fmla="*/ 9175897 w 11611430"/>
              <a:gd name="connsiteY11" fmla="*/ 5216401 h 5322895"/>
              <a:gd name="connsiteX12" fmla="*/ 8902033 w 11611430"/>
              <a:gd name="connsiteY12" fmla="*/ 5237420 h 5322895"/>
              <a:gd name="connsiteX13" fmla="*/ 8628169 w 11611430"/>
              <a:gd name="connsiteY13" fmla="*/ 5253884 h 5322895"/>
              <a:gd name="connsiteX14" fmla="*/ 8355533 w 11611430"/>
              <a:gd name="connsiteY14" fmla="*/ 5271050 h 5322895"/>
              <a:gd name="connsiteX15" fmla="*/ 8085353 w 11611430"/>
              <a:gd name="connsiteY15" fmla="*/ 5285412 h 5322895"/>
              <a:gd name="connsiteX16" fmla="*/ 7817629 w 11611430"/>
              <a:gd name="connsiteY16" fmla="*/ 5295571 h 5322895"/>
              <a:gd name="connsiteX17" fmla="*/ 7549905 w 11611430"/>
              <a:gd name="connsiteY17" fmla="*/ 5304329 h 5322895"/>
              <a:gd name="connsiteX18" fmla="*/ 7284638 w 11611430"/>
              <a:gd name="connsiteY18" fmla="*/ 5312736 h 5322895"/>
              <a:gd name="connsiteX19" fmla="*/ 7023055 w 11611430"/>
              <a:gd name="connsiteY19" fmla="*/ 5316590 h 5322895"/>
              <a:gd name="connsiteX20" fmla="*/ 6761472 w 11611430"/>
              <a:gd name="connsiteY20" fmla="*/ 5320793 h 5322895"/>
              <a:gd name="connsiteX21" fmla="*/ 6503573 w 11611430"/>
              <a:gd name="connsiteY21" fmla="*/ 5322895 h 5322895"/>
              <a:gd name="connsiteX22" fmla="*/ 6248130 w 11611430"/>
              <a:gd name="connsiteY22" fmla="*/ 5320793 h 5322895"/>
              <a:gd name="connsiteX23" fmla="*/ 5995144 w 11611430"/>
              <a:gd name="connsiteY23" fmla="*/ 5320793 h 5322895"/>
              <a:gd name="connsiteX24" fmla="*/ 5744613 w 11611430"/>
              <a:gd name="connsiteY24" fmla="*/ 5316590 h 5322895"/>
              <a:gd name="connsiteX25" fmla="*/ 5498995 w 11611430"/>
              <a:gd name="connsiteY25" fmla="*/ 5310284 h 5322895"/>
              <a:gd name="connsiteX26" fmla="*/ 5255834 w 11611430"/>
              <a:gd name="connsiteY26" fmla="*/ 5304329 h 5322895"/>
              <a:gd name="connsiteX27" fmla="*/ 5017584 w 11611430"/>
              <a:gd name="connsiteY27" fmla="*/ 5297673 h 5322895"/>
              <a:gd name="connsiteX28" fmla="*/ 4785514 w 11611430"/>
              <a:gd name="connsiteY28" fmla="*/ 5287726 h 5322895"/>
              <a:gd name="connsiteX29" fmla="*/ 4601441 w 11611430"/>
              <a:gd name="connsiteY29" fmla="*/ 4972173 h 5322895"/>
              <a:gd name="connsiteX30" fmla="*/ 4514210 w 11611430"/>
              <a:gd name="connsiteY30" fmla="*/ 4830422 h 5322895"/>
              <a:gd name="connsiteX31" fmla="*/ 4416075 w 11611430"/>
              <a:gd name="connsiteY31" fmla="*/ 4732288 h 5322895"/>
              <a:gd name="connsiteX32" fmla="*/ 4274324 w 11611430"/>
              <a:gd name="connsiteY32" fmla="*/ 4557826 h 5322895"/>
              <a:gd name="connsiteX33" fmla="*/ 4241613 w 11611430"/>
              <a:gd name="connsiteY33" fmla="*/ 4525113 h 5322895"/>
              <a:gd name="connsiteX34" fmla="*/ 4208901 w 11611430"/>
              <a:gd name="connsiteY34" fmla="*/ 4481499 h 5322895"/>
              <a:gd name="connsiteX35" fmla="*/ 4154382 w 11611430"/>
              <a:gd name="connsiteY35" fmla="*/ 4437883 h 5322895"/>
              <a:gd name="connsiteX36" fmla="*/ 4110766 w 11611430"/>
              <a:gd name="connsiteY36" fmla="*/ 4416075 h 5322895"/>
              <a:gd name="connsiteX37" fmla="*/ 4078054 w 11611430"/>
              <a:gd name="connsiteY37" fmla="*/ 4394267 h 5322895"/>
              <a:gd name="connsiteX38" fmla="*/ 4034439 w 11611430"/>
              <a:gd name="connsiteY38" fmla="*/ 4361556 h 5322895"/>
              <a:gd name="connsiteX39" fmla="*/ 3958111 w 11611430"/>
              <a:gd name="connsiteY39" fmla="*/ 4339747 h 5322895"/>
              <a:gd name="connsiteX40" fmla="*/ 3892688 w 11611430"/>
              <a:gd name="connsiteY40" fmla="*/ 4328844 h 5322895"/>
              <a:gd name="connsiteX41" fmla="*/ 3718226 w 11611430"/>
              <a:gd name="connsiteY41" fmla="*/ 4307036 h 5322895"/>
              <a:gd name="connsiteX42" fmla="*/ 3641899 w 11611430"/>
              <a:gd name="connsiteY42" fmla="*/ 4274324 h 5322895"/>
              <a:gd name="connsiteX43" fmla="*/ 3620091 w 11611430"/>
              <a:gd name="connsiteY43" fmla="*/ 4252517 h 5322895"/>
              <a:gd name="connsiteX44" fmla="*/ 3565572 w 11611430"/>
              <a:gd name="connsiteY44" fmla="*/ 4230709 h 5322895"/>
              <a:gd name="connsiteX45" fmla="*/ 3500148 w 11611430"/>
              <a:gd name="connsiteY45" fmla="*/ 4208901 h 5322895"/>
              <a:gd name="connsiteX46" fmla="*/ 3478341 w 11611430"/>
              <a:gd name="connsiteY46" fmla="*/ 4176190 h 5322895"/>
              <a:gd name="connsiteX47" fmla="*/ 3543764 w 11611430"/>
              <a:gd name="connsiteY47" fmla="*/ 4132574 h 5322895"/>
              <a:gd name="connsiteX48" fmla="*/ 3445629 w 11611430"/>
              <a:gd name="connsiteY48" fmla="*/ 4121670 h 5322895"/>
              <a:gd name="connsiteX49" fmla="*/ 3391109 w 11611430"/>
              <a:gd name="connsiteY49" fmla="*/ 4132574 h 5322895"/>
              <a:gd name="connsiteX50" fmla="*/ 3303878 w 11611430"/>
              <a:gd name="connsiteY50" fmla="*/ 4154381 h 5322895"/>
              <a:gd name="connsiteX51" fmla="*/ 3260263 w 11611430"/>
              <a:gd name="connsiteY51" fmla="*/ 4165285 h 5322895"/>
              <a:gd name="connsiteX52" fmla="*/ 3194839 w 11611430"/>
              <a:gd name="connsiteY52" fmla="*/ 4187093 h 5322895"/>
              <a:gd name="connsiteX53" fmla="*/ 3162128 w 11611430"/>
              <a:gd name="connsiteY53" fmla="*/ 4197997 h 5322895"/>
              <a:gd name="connsiteX54" fmla="*/ 3053089 w 11611430"/>
              <a:gd name="connsiteY54" fmla="*/ 4230709 h 5322895"/>
              <a:gd name="connsiteX55" fmla="*/ 2987666 w 11611430"/>
              <a:gd name="connsiteY55" fmla="*/ 4252517 h 5322895"/>
              <a:gd name="connsiteX56" fmla="*/ 2954954 w 11611430"/>
              <a:gd name="connsiteY56" fmla="*/ 4263420 h 5322895"/>
              <a:gd name="connsiteX57" fmla="*/ 2867723 w 11611430"/>
              <a:gd name="connsiteY57" fmla="*/ 4285228 h 5322895"/>
              <a:gd name="connsiteX58" fmla="*/ 2802300 w 11611430"/>
              <a:gd name="connsiteY58" fmla="*/ 4307036 h 5322895"/>
              <a:gd name="connsiteX59" fmla="*/ 2780492 w 11611430"/>
              <a:gd name="connsiteY59" fmla="*/ 4328844 h 5322895"/>
              <a:gd name="connsiteX60" fmla="*/ 2715069 w 11611430"/>
              <a:gd name="connsiteY60" fmla="*/ 4350652 h 5322895"/>
              <a:gd name="connsiteX61" fmla="*/ 2682357 w 11611430"/>
              <a:gd name="connsiteY61" fmla="*/ 4361556 h 5322895"/>
              <a:gd name="connsiteX62" fmla="*/ 2649646 w 11611430"/>
              <a:gd name="connsiteY62" fmla="*/ 4372459 h 5322895"/>
              <a:gd name="connsiteX63" fmla="*/ 2616933 w 11611430"/>
              <a:gd name="connsiteY63" fmla="*/ 4383363 h 5322895"/>
              <a:gd name="connsiteX64" fmla="*/ 2595126 w 11611430"/>
              <a:gd name="connsiteY64" fmla="*/ 4405171 h 5322895"/>
              <a:gd name="connsiteX65" fmla="*/ 2529703 w 11611430"/>
              <a:gd name="connsiteY65" fmla="*/ 4437883 h 5322895"/>
              <a:gd name="connsiteX66" fmla="*/ 2486087 w 11611430"/>
              <a:gd name="connsiteY66" fmla="*/ 4481499 h 5322895"/>
              <a:gd name="connsiteX67" fmla="*/ 2453375 w 11611430"/>
              <a:gd name="connsiteY67" fmla="*/ 4514210 h 5322895"/>
              <a:gd name="connsiteX68" fmla="*/ 2420664 w 11611430"/>
              <a:gd name="connsiteY68" fmla="*/ 4536017 h 5322895"/>
              <a:gd name="connsiteX69" fmla="*/ 2398856 w 11611430"/>
              <a:gd name="connsiteY69" fmla="*/ 4568729 h 5322895"/>
              <a:gd name="connsiteX70" fmla="*/ 2377048 w 11611430"/>
              <a:gd name="connsiteY70" fmla="*/ 4590537 h 5322895"/>
              <a:gd name="connsiteX71" fmla="*/ 2366144 w 11611430"/>
              <a:gd name="connsiteY71" fmla="*/ 4623249 h 5322895"/>
              <a:gd name="connsiteX72" fmla="*/ 2344336 w 11611430"/>
              <a:gd name="connsiteY72" fmla="*/ 4666865 h 5322895"/>
              <a:gd name="connsiteX73" fmla="*/ 2322528 w 11611430"/>
              <a:gd name="connsiteY73" fmla="*/ 4732288 h 5322895"/>
              <a:gd name="connsiteX74" fmla="*/ 2300721 w 11611430"/>
              <a:gd name="connsiteY74" fmla="*/ 4764999 h 5322895"/>
              <a:gd name="connsiteX75" fmla="*/ 2268010 w 11611430"/>
              <a:gd name="connsiteY75" fmla="*/ 4852231 h 5322895"/>
              <a:gd name="connsiteX76" fmla="*/ 2235297 w 11611430"/>
              <a:gd name="connsiteY76" fmla="*/ 4993981 h 5322895"/>
              <a:gd name="connsiteX77" fmla="*/ 2230567 w 11611430"/>
              <a:gd name="connsiteY77" fmla="*/ 5079209 h 5322895"/>
              <a:gd name="connsiteX78" fmla="*/ 2229538 w 11611430"/>
              <a:gd name="connsiteY78" fmla="*/ 5104344 h 5322895"/>
              <a:gd name="connsiteX79" fmla="*/ 1932621 w 11611430"/>
              <a:gd name="connsiteY79" fmla="*/ 5071374 h 5322895"/>
              <a:gd name="connsiteX80" fmla="*/ 1609634 w 11611430"/>
              <a:gd name="connsiteY80" fmla="*/ 5033891 h 5322895"/>
              <a:gd name="connsiteX81" fmla="*/ 1312435 w 11611430"/>
              <a:gd name="connsiteY81" fmla="*/ 4996408 h 5322895"/>
              <a:gd name="connsiteX82" fmla="*/ 1039799 w 11611430"/>
              <a:gd name="connsiteY82" fmla="*/ 4961027 h 5322895"/>
              <a:gd name="connsiteX83" fmla="*/ 797865 w 11611430"/>
              <a:gd name="connsiteY83" fmla="*/ 4927397 h 5322895"/>
              <a:gd name="connsiteX84" fmla="*/ 579265 w 11611430"/>
              <a:gd name="connsiteY84" fmla="*/ 4895519 h 5322895"/>
              <a:gd name="connsiteX85" fmla="*/ 395052 w 11611430"/>
              <a:gd name="connsiteY85" fmla="*/ 4868896 h 5322895"/>
              <a:gd name="connsiteX86" fmla="*/ 240312 w 11611430"/>
              <a:gd name="connsiteY86" fmla="*/ 4843673 h 5322895"/>
              <a:gd name="connsiteX87" fmla="*/ 27853 w 11611430"/>
              <a:gd name="connsiteY87" fmla="*/ 4807592 h 5322895"/>
              <a:gd name="connsiteX88" fmla="*/ 0 w 11611430"/>
              <a:gd name="connsiteY88" fmla="*/ 4802879 h 5322895"/>
              <a:gd name="connsiteX89" fmla="*/ 0 w 11611430"/>
              <a:gd name="connsiteY89" fmla="*/ 3753332 h 5322895"/>
              <a:gd name="connsiteX90" fmla="*/ 0 w 11611430"/>
              <a:gd name="connsiteY90" fmla="*/ 3571886 h 5322895"/>
              <a:gd name="connsiteX91" fmla="*/ 0 w 11611430"/>
              <a:gd name="connsiteY91" fmla="*/ 471948 h 5322895"/>
              <a:gd name="connsiteX92" fmla="*/ 0 w 11611430"/>
              <a:gd name="connsiteY92" fmla="*/ 213719 h 532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11611430" h="5322895">
                <a:moveTo>
                  <a:pt x="0" y="0"/>
                </a:moveTo>
                <a:lnTo>
                  <a:pt x="11611430" y="0"/>
                </a:lnTo>
                <a:lnTo>
                  <a:pt x="11611430" y="4911695"/>
                </a:lnTo>
                <a:lnTo>
                  <a:pt x="11401197" y="4948416"/>
                </a:lnTo>
                <a:lnTo>
                  <a:pt x="11121192" y="4990102"/>
                </a:lnTo>
                <a:lnTo>
                  <a:pt x="10842416" y="5032139"/>
                </a:lnTo>
                <a:lnTo>
                  <a:pt x="10562411" y="5071374"/>
                </a:lnTo>
                <a:lnTo>
                  <a:pt x="10286091" y="5105003"/>
                </a:lnTo>
                <a:lnTo>
                  <a:pt x="10006086" y="5136881"/>
                </a:lnTo>
                <a:lnTo>
                  <a:pt x="9727310" y="5165957"/>
                </a:lnTo>
                <a:lnTo>
                  <a:pt x="9453445" y="5191179"/>
                </a:lnTo>
                <a:lnTo>
                  <a:pt x="9175897" y="5216401"/>
                </a:lnTo>
                <a:lnTo>
                  <a:pt x="8902033" y="5237420"/>
                </a:lnTo>
                <a:lnTo>
                  <a:pt x="8628169" y="5253884"/>
                </a:lnTo>
                <a:lnTo>
                  <a:pt x="8355533" y="5271050"/>
                </a:lnTo>
                <a:lnTo>
                  <a:pt x="8085353" y="5285412"/>
                </a:lnTo>
                <a:lnTo>
                  <a:pt x="7817629" y="5295571"/>
                </a:lnTo>
                <a:lnTo>
                  <a:pt x="7549905" y="5304329"/>
                </a:lnTo>
                <a:lnTo>
                  <a:pt x="7284638" y="5312736"/>
                </a:lnTo>
                <a:lnTo>
                  <a:pt x="7023055" y="5316590"/>
                </a:lnTo>
                <a:lnTo>
                  <a:pt x="6761472" y="5320793"/>
                </a:lnTo>
                <a:lnTo>
                  <a:pt x="6503573" y="5322895"/>
                </a:lnTo>
                <a:lnTo>
                  <a:pt x="6248130" y="5320793"/>
                </a:lnTo>
                <a:lnTo>
                  <a:pt x="5995144" y="5320793"/>
                </a:lnTo>
                <a:lnTo>
                  <a:pt x="5744613" y="5316590"/>
                </a:lnTo>
                <a:lnTo>
                  <a:pt x="5498995" y="5310284"/>
                </a:lnTo>
                <a:lnTo>
                  <a:pt x="5255834" y="5304329"/>
                </a:lnTo>
                <a:lnTo>
                  <a:pt x="5017584" y="5297673"/>
                </a:lnTo>
                <a:lnTo>
                  <a:pt x="4785514" y="5287726"/>
                </a:lnTo>
                <a:lnTo>
                  <a:pt x="4601441" y="4972173"/>
                </a:lnTo>
                <a:cubicBezTo>
                  <a:pt x="4573183" y="4924429"/>
                  <a:pt x="4553441" y="4869653"/>
                  <a:pt x="4514210" y="4830422"/>
                </a:cubicBezTo>
                <a:cubicBezTo>
                  <a:pt x="4481500" y="4797711"/>
                  <a:pt x="4446637" y="4767016"/>
                  <a:pt x="4416075" y="4732288"/>
                </a:cubicBezTo>
                <a:cubicBezTo>
                  <a:pt x="4366574" y="4676037"/>
                  <a:pt x="4327307" y="4610810"/>
                  <a:pt x="4274324" y="4557826"/>
                </a:cubicBezTo>
                <a:cubicBezTo>
                  <a:pt x="4263420" y="4546922"/>
                  <a:pt x="4251649" y="4536822"/>
                  <a:pt x="4241613" y="4525113"/>
                </a:cubicBezTo>
                <a:cubicBezTo>
                  <a:pt x="4229786" y="4511315"/>
                  <a:pt x="4220536" y="4495459"/>
                  <a:pt x="4208901" y="4481499"/>
                </a:cubicBezTo>
                <a:cubicBezTo>
                  <a:pt x="4192618" y="4461959"/>
                  <a:pt x="4176792" y="4450689"/>
                  <a:pt x="4154382" y="4437883"/>
                </a:cubicBezTo>
                <a:cubicBezTo>
                  <a:pt x="4140269" y="4429818"/>
                  <a:pt x="4124878" y="4424139"/>
                  <a:pt x="4110766" y="4416075"/>
                </a:cubicBezTo>
                <a:cubicBezTo>
                  <a:pt x="4099388" y="4409573"/>
                  <a:pt x="4088718" y="4401884"/>
                  <a:pt x="4078054" y="4394267"/>
                </a:cubicBezTo>
                <a:cubicBezTo>
                  <a:pt x="4063266" y="4383705"/>
                  <a:pt x="4050217" y="4370572"/>
                  <a:pt x="4034439" y="4361556"/>
                </a:cubicBezTo>
                <a:cubicBezTo>
                  <a:pt x="4023246" y="4355160"/>
                  <a:pt x="3966283" y="4341382"/>
                  <a:pt x="3958111" y="4339747"/>
                </a:cubicBezTo>
                <a:cubicBezTo>
                  <a:pt x="3936432" y="4335411"/>
                  <a:pt x="3914626" y="4331587"/>
                  <a:pt x="3892688" y="4328844"/>
                </a:cubicBezTo>
                <a:cubicBezTo>
                  <a:pt x="3823740" y="4320226"/>
                  <a:pt x="3782100" y="4321230"/>
                  <a:pt x="3718226" y="4307036"/>
                </a:cubicBezTo>
                <a:cubicBezTo>
                  <a:pt x="3696418" y="4302190"/>
                  <a:pt x="3658568" y="4285437"/>
                  <a:pt x="3641899" y="4274324"/>
                </a:cubicBezTo>
                <a:cubicBezTo>
                  <a:pt x="3633345" y="4268622"/>
                  <a:pt x="3629017" y="4257617"/>
                  <a:pt x="3620091" y="4252517"/>
                </a:cubicBezTo>
                <a:cubicBezTo>
                  <a:pt x="3603097" y="4242806"/>
                  <a:pt x="3583967" y="4237398"/>
                  <a:pt x="3565572" y="4230709"/>
                </a:cubicBezTo>
                <a:cubicBezTo>
                  <a:pt x="3543968" y="4222853"/>
                  <a:pt x="3500148" y="4208901"/>
                  <a:pt x="3500148" y="4208901"/>
                </a:cubicBezTo>
                <a:cubicBezTo>
                  <a:pt x="3475771" y="4184523"/>
                  <a:pt x="3478341" y="4197373"/>
                  <a:pt x="3478341" y="4176190"/>
                </a:cubicBezTo>
                <a:lnTo>
                  <a:pt x="3543764" y="4132574"/>
                </a:lnTo>
                <a:cubicBezTo>
                  <a:pt x="3511052" y="4128939"/>
                  <a:pt x="3478542" y="4121670"/>
                  <a:pt x="3445629" y="4121670"/>
                </a:cubicBezTo>
                <a:cubicBezTo>
                  <a:pt x="3427096" y="4121670"/>
                  <a:pt x="3409168" y="4128407"/>
                  <a:pt x="3391109" y="4132574"/>
                </a:cubicBezTo>
                <a:cubicBezTo>
                  <a:pt x="3361904" y="4139313"/>
                  <a:pt x="3332955" y="4147112"/>
                  <a:pt x="3303878" y="4154381"/>
                </a:cubicBezTo>
                <a:cubicBezTo>
                  <a:pt x="3289340" y="4158016"/>
                  <a:pt x="3274480" y="4160547"/>
                  <a:pt x="3260263" y="4165285"/>
                </a:cubicBezTo>
                <a:lnTo>
                  <a:pt x="3194839" y="4187093"/>
                </a:lnTo>
                <a:cubicBezTo>
                  <a:pt x="3183935" y="4190728"/>
                  <a:pt x="3173278" y="4195209"/>
                  <a:pt x="3162128" y="4197997"/>
                </a:cubicBezTo>
                <a:cubicBezTo>
                  <a:pt x="3096214" y="4214476"/>
                  <a:pt x="3132724" y="4204163"/>
                  <a:pt x="3053089" y="4230709"/>
                </a:cubicBezTo>
                <a:lnTo>
                  <a:pt x="2987666" y="4252517"/>
                </a:lnTo>
                <a:cubicBezTo>
                  <a:pt x="2976762" y="4256151"/>
                  <a:pt x="2966105" y="4260632"/>
                  <a:pt x="2954954" y="4263420"/>
                </a:cubicBezTo>
                <a:cubicBezTo>
                  <a:pt x="2925877" y="4270689"/>
                  <a:pt x="2896157" y="4275751"/>
                  <a:pt x="2867723" y="4285228"/>
                </a:cubicBezTo>
                <a:lnTo>
                  <a:pt x="2802300" y="4307036"/>
                </a:lnTo>
                <a:cubicBezTo>
                  <a:pt x="2795031" y="4314305"/>
                  <a:pt x="2789687" y="4324247"/>
                  <a:pt x="2780492" y="4328844"/>
                </a:cubicBezTo>
                <a:cubicBezTo>
                  <a:pt x="2759931" y="4339124"/>
                  <a:pt x="2736876" y="4343382"/>
                  <a:pt x="2715069" y="4350652"/>
                </a:cubicBezTo>
                <a:lnTo>
                  <a:pt x="2682357" y="4361556"/>
                </a:lnTo>
                <a:lnTo>
                  <a:pt x="2649646" y="4372459"/>
                </a:lnTo>
                <a:lnTo>
                  <a:pt x="2616933" y="4383363"/>
                </a:lnTo>
                <a:cubicBezTo>
                  <a:pt x="2609664" y="4390632"/>
                  <a:pt x="2603941" y="4399883"/>
                  <a:pt x="2595126" y="4405171"/>
                </a:cubicBezTo>
                <a:cubicBezTo>
                  <a:pt x="2530624" y="4443872"/>
                  <a:pt x="2594048" y="4382729"/>
                  <a:pt x="2529703" y="4437883"/>
                </a:cubicBezTo>
                <a:cubicBezTo>
                  <a:pt x="2514092" y="4451263"/>
                  <a:pt x="2500625" y="4466960"/>
                  <a:pt x="2486087" y="4481499"/>
                </a:cubicBezTo>
                <a:cubicBezTo>
                  <a:pt x="2475183" y="4492403"/>
                  <a:pt x="2466206" y="4505657"/>
                  <a:pt x="2453375" y="4514210"/>
                </a:cubicBezTo>
                <a:lnTo>
                  <a:pt x="2420664" y="4536017"/>
                </a:lnTo>
                <a:cubicBezTo>
                  <a:pt x="2413395" y="4546922"/>
                  <a:pt x="2407042" y="4558496"/>
                  <a:pt x="2398856" y="4568729"/>
                </a:cubicBezTo>
                <a:cubicBezTo>
                  <a:pt x="2392434" y="4576756"/>
                  <a:pt x="2382337" y="4581722"/>
                  <a:pt x="2377048" y="4590537"/>
                </a:cubicBezTo>
                <a:cubicBezTo>
                  <a:pt x="2371134" y="4600393"/>
                  <a:pt x="2370672" y="4612684"/>
                  <a:pt x="2366144" y="4623249"/>
                </a:cubicBezTo>
                <a:cubicBezTo>
                  <a:pt x="2359741" y="4638189"/>
                  <a:pt x="2350374" y="4651772"/>
                  <a:pt x="2344336" y="4666865"/>
                </a:cubicBezTo>
                <a:cubicBezTo>
                  <a:pt x="2335799" y="4688208"/>
                  <a:pt x="2335280" y="4713161"/>
                  <a:pt x="2322528" y="4732288"/>
                </a:cubicBezTo>
                <a:cubicBezTo>
                  <a:pt x="2315259" y="4743192"/>
                  <a:pt x="2306582" y="4753278"/>
                  <a:pt x="2300721" y="4764999"/>
                </a:cubicBezTo>
                <a:cubicBezTo>
                  <a:pt x="2296862" y="4772717"/>
                  <a:pt x="2272055" y="4834699"/>
                  <a:pt x="2268010" y="4852231"/>
                </a:cubicBezTo>
                <a:cubicBezTo>
                  <a:pt x="2231919" y="5008621"/>
                  <a:pt x="2261653" y="4914917"/>
                  <a:pt x="2235297" y="4993981"/>
                </a:cubicBezTo>
                <a:cubicBezTo>
                  <a:pt x="2233101" y="5029118"/>
                  <a:pt x="2231590" y="5057039"/>
                  <a:pt x="2230567" y="5079209"/>
                </a:cubicBezTo>
                <a:lnTo>
                  <a:pt x="2229538" y="5104344"/>
                </a:lnTo>
                <a:lnTo>
                  <a:pt x="1932621" y="5071374"/>
                </a:lnTo>
                <a:lnTo>
                  <a:pt x="1609634" y="5033891"/>
                </a:lnTo>
                <a:lnTo>
                  <a:pt x="1312435" y="4996408"/>
                </a:lnTo>
                <a:lnTo>
                  <a:pt x="1039799" y="4961027"/>
                </a:lnTo>
                <a:lnTo>
                  <a:pt x="797865" y="4927397"/>
                </a:lnTo>
                <a:lnTo>
                  <a:pt x="579265" y="4895519"/>
                </a:lnTo>
                <a:lnTo>
                  <a:pt x="395052" y="4868896"/>
                </a:lnTo>
                <a:lnTo>
                  <a:pt x="240312" y="4843673"/>
                </a:lnTo>
                <a:lnTo>
                  <a:pt x="27853" y="4807592"/>
                </a:lnTo>
                <a:lnTo>
                  <a:pt x="0" y="4802879"/>
                </a:lnTo>
                <a:lnTo>
                  <a:pt x="0" y="3753332"/>
                </a:lnTo>
                <a:lnTo>
                  <a:pt x="0" y="3571886"/>
                </a:lnTo>
                <a:lnTo>
                  <a:pt x="0" y="471948"/>
                </a:lnTo>
                <a:lnTo>
                  <a:pt x="0" y="213719"/>
                </a:lnTo>
                <a:close/>
              </a:path>
            </a:pathLst>
          </a:custGeom>
        </p:spPr>
      </p:pic>
      <p:sp>
        <p:nvSpPr>
          <p:cNvPr id="2" name="Title 1">
            <a:extLst>
              <a:ext uri="{FF2B5EF4-FFF2-40B4-BE49-F238E27FC236}">
                <a16:creationId xmlns:a16="http://schemas.microsoft.com/office/drawing/2014/main" id="{91ABE951-3163-ECA8-0722-303A1F9B94DC}"/>
              </a:ext>
            </a:extLst>
          </p:cNvPr>
          <p:cNvSpPr>
            <a:spLocks noGrp="1"/>
          </p:cNvSpPr>
          <p:nvPr>
            <p:ph type="title"/>
          </p:nvPr>
        </p:nvSpPr>
        <p:spPr>
          <a:xfrm>
            <a:off x="1871209" y="792337"/>
            <a:ext cx="8449582" cy="2421464"/>
          </a:xfrm>
        </p:spPr>
        <p:txBody>
          <a:bodyPr vert="horz" lIns="91440" tIns="45720" rIns="91440" bIns="45720" rtlCol="0" anchor="b">
            <a:normAutofit/>
          </a:bodyPr>
          <a:lstStyle/>
          <a:p>
            <a:pPr algn="ctr"/>
            <a:r>
              <a:rPr lang="en-US" sz="4800" dirty="0">
                <a:cs typeface="Calibri Light"/>
              </a:rPr>
              <a:t>Model building</a:t>
            </a:r>
            <a:endParaRPr lang="en-US" sz="4800" dirty="0"/>
          </a:p>
        </p:txBody>
      </p:sp>
    </p:spTree>
    <p:extLst>
      <p:ext uri="{BB962C8B-B14F-4D97-AF65-F5344CB8AC3E}">
        <p14:creationId xmlns:p14="http://schemas.microsoft.com/office/powerpoint/2010/main" val="6710118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Rectangle 11">
            <a:extLst>
              <a:ext uri="{FF2B5EF4-FFF2-40B4-BE49-F238E27FC236}">
                <a16:creationId xmlns:a16="http://schemas.microsoft.com/office/drawing/2014/main" id="{1F94DC1C-47D1-41D7-8B1B-9A036D6140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811383CE-CE86-4E1C-B289-798EB9E6E0E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51622"/>
          <a:stretch/>
        </p:blipFill>
        <p:spPr>
          <a:xfrm>
            <a:off x="1" y="0"/>
            <a:ext cx="5896768" cy="6856214"/>
          </a:xfrm>
          <a:prstGeom prst="rect">
            <a:avLst/>
          </a:prstGeom>
        </p:spPr>
      </p:pic>
      <p:sp>
        <p:nvSpPr>
          <p:cNvPr id="2" name="Title 1">
            <a:extLst>
              <a:ext uri="{FF2B5EF4-FFF2-40B4-BE49-F238E27FC236}">
                <a16:creationId xmlns:a16="http://schemas.microsoft.com/office/drawing/2014/main" id="{0E78425F-9113-8D6A-312F-BE8CF798C7C6}"/>
              </a:ext>
            </a:extLst>
          </p:cNvPr>
          <p:cNvSpPr>
            <a:spLocks noGrp="1"/>
          </p:cNvSpPr>
          <p:nvPr>
            <p:ph type="title"/>
          </p:nvPr>
        </p:nvSpPr>
        <p:spPr>
          <a:xfrm>
            <a:off x="486876" y="2032000"/>
            <a:ext cx="4513792" cy="2819398"/>
          </a:xfrm>
        </p:spPr>
        <p:txBody>
          <a:bodyPr vert="horz" lIns="91440" tIns="45720" rIns="91440" bIns="45720" rtlCol="0" anchor="b">
            <a:normAutofit/>
          </a:bodyPr>
          <a:lstStyle/>
          <a:p>
            <a:pPr algn="r"/>
            <a:r>
              <a:rPr lang="en-US" sz="4800" dirty="0">
                <a:solidFill>
                  <a:srgbClr val="FFFFFF"/>
                </a:solidFill>
              </a:rPr>
              <a:t>FINDING THE BEST RANDOM_STATE</a:t>
            </a:r>
          </a:p>
        </p:txBody>
      </p:sp>
      <p:sp useBgFill="1">
        <p:nvSpPr>
          <p:cNvPr id="16" name="Freeform 5">
            <a:extLst>
              <a:ext uri="{FF2B5EF4-FFF2-40B4-BE49-F238E27FC236}">
                <a16:creationId xmlns:a16="http://schemas.microsoft.com/office/drawing/2014/main" id="{AC12A592-C02D-46EF-8E1F-9335DB8D71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18" name="Freeform 14">
            <a:extLst>
              <a:ext uri="{FF2B5EF4-FFF2-40B4-BE49-F238E27FC236}">
                <a16:creationId xmlns:a16="http://schemas.microsoft.com/office/drawing/2014/main" id="{24005816-5BCA-4665-8A58-5580F8E9C8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BF07F359-8CA3-4854-91E7-EE60040205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1" name="Straight Connector 20">
              <a:extLst>
                <a:ext uri="{FF2B5EF4-FFF2-40B4-BE49-F238E27FC236}">
                  <a16:creationId xmlns:a16="http://schemas.microsoft.com/office/drawing/2014/main" id="{8A7FCE86-4904-4337-8D0A-3ABA73F609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A32C234-504D-411A-A62B-C1CFD8CE74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81593A9-FD94-454C-9225-478E907061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A3524A1-6DED-4D15-ADE5-F797DBCEC7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A8491CF-856E-4A54-84A5-45C558D41A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D63A388-BF18-4ABD-96E0-5946B1ABB1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CF6D779-BD20-4058-AC29-AF4E2510C2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189C0F2-FCB0-4636-9B05-F9FCBB2020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74CB59A-0AC3-4235-A93D-73EE124669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B6E97A3-E95A-4D79-A8F8-1945EA2634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F4ABF86-0905-4DE8-8F0B-D10D3D6F9C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FAAFEF7-DFA1-48C7-9E4E-FF7B1453C7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828735-DFD9-4894-8461-77A2FB0C92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6C2585-E93E-489D-8819-FCEE3CFF11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57C1F25-FC5C-4082-B4F6-888F8E467E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5DF4BDB-CA1D-4DA1-8D26-6BAEE0A21A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315D2A0-DDA4-4A25-9CC7-7F90CCF0C4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5312B72-7E7D-4B0B-960E-7D7C9540EBD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48B42BB-3C0E-4546-957B-AB593E308C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437809D5-5F69-4BC6-A661-44B2A8A682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269CB4C-8BB5-4F63-8961-7EB8FE56D4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5E7B60C-3F52-49EA-99F5-BE42AF88DD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C5E885C-0F0D-4E11-8B78-4CE951E269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BFA6E20-F564-4CA4-9150-FDD50B02CD2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3C02C6B-B913-486F-ACAE-432DE1F770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6B5EE64-D401-45A4-82D4-85D4BF5C8E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5F622D05-678C-405E-A74F-8D92A9C644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8E01EF1-6517-49CC-9891-1BD6D0F49D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EC93E79A-63A6-4782-9D2C-BC50CD3B94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6C4B4DB-9B57-4C69-96EB-3E1910CEF4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BBDCDA7-4ECB-42B1-8524-3D30023D6B6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C7483057-DCDA-4BC6-8E99-7EAD94E878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5C35A56-0BFD-443F-8C2B-CA73A3BFE9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14A0AE5-3A88-4D5D-845C-5E906888C8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44D7BF13-EDB8-4740-A3C5-87E2E7C6766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6DAB64F-4B49-434F-BFB6-0BEB41AFB6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3B5AD9A-BDA6-42CE-A1C0-C072103072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5FD67DCC-475F-4BED-A634-FCDD63176BB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D276E23-C86D-408D-821A-1E9A44CAEA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A879A029-D911-41C4-B218-E41871762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9C7C9F5-65FB-4EF9-9AAD-F7E1FC14B8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115B885-5742-431C-BA48-96FC1F6D22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6ACE37A6-0062-4B86-B4E6-18088040CD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A8679B4-56BA-43AB-A0A2-E2DA3E2053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0DE24D2-627B-4C47-A858-A572BCDBAC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612A33E-5DE0-4E4D-9469-0BD0B3E0E7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91673515-5E42-490F-85A0-45658D81C6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B048C17-3768-4DAF-A7AE-B2E7174970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BAA4E6AA-9D65-4EED-91CB-87A5762ED0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DB48B9EB-BBF2-48D7-A1D7-720D94506B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1492B79-7338-4309-8667-BB29A7BC7B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0352FD87-EC9C-4EB5-9ACC-A152F78FC8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F2CEA1F-EFA8-4353-B5F8-CCE27955A12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63E2723F-2530-4636-9A19-8F11B15662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A9EE901-51C9-4292-BB45-5EDB8568A0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55407C2-7321-48CD-811F-92C71F701C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E5298A8A-2787-4153-BDA2-E939BFD514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C45057B3-3FAB-42ED-AF52-F00BB07FA5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DA3F09E9-F476-4352-90E3-6A15C74268B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128F7C5C-CECC-45A8-8A1F-D679534D4C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FFFDFE9C-2017-4831-9F1B-6A03B58B10D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01BC942F-09CF-4A51-85A5-E23E2D71C8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1456B520-137F-484D-A1B1-7DA5C3F823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ECA29F0-381E-4770-97BF-54C4E52201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D43CCF9F-8F11-4676-82F3-DEE8A48C8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6FA620FD-6A45-4754-BF42-A9FA44966D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DC4D38F3-F3A2-42F4-8B57-DE978EC4AD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3C26D30E-A91E-4A5B-A419-0B9D79D57CE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ADAB3EBC-722A-462E-AAAE-506E50038E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CBAABC17-832F-48CF-B0D7-0F7DE54607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E1FCA513-75D7-414B-BE8F-D780746A1A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F2EDEC73-B6F5-473F-934A-CEF57604A8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5B987884-C452-4492-A9F8-2770D3373B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9D978AF2-B7BB-4E05-81F1-1A5DBD1CB4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7AD4D45-C3AB-458E-B826-0FACBD0DF3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A6E15555-6738-463C-B7DF-86429F2F96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AE487172-B4C3-4D13-A562-EF0BA3DD96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08E66297-1295-432A-AA84-7BB2341C19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pic>
        <p:nvPicPr>
          <p:cNvPr id="5" name="Picture 5">
            <a:extLst>
              <a:ext uri="{FF2B5EF4-FFF2-40B4-BE49-F238E27FC236}">
                <a16:creationId xmlns:a16="http://schemas.microsoft.com/office/drawing/2014/main" id="{3C498A8E-4AB8-E993-C6C5-3BAFB0229729}"/>
              </a:ext>
            </a:extLst>
          </p:cNvPr>
          <p:cNvPicPr>
            <a:picLocks noChangeAspect="1"/>
          </p:cNvPicPr>
          <p:nvPr/>
        </p:nvPicPr>
        <p:blipFill>
          <a:blip r:embed="rId3"/>
          <a:stretch>
            <a:fillRect/>
          </a:stretch>
        </p:blipFill>
        <p:spPr>
          <a:xfrm>
            <a:off x="6609646" y="1915336"/>
            <a:ext cx="5149727" cy="4195409"/>
          </a:xfrm>
          <a:prstGeom prst="rect">
            <a:avLst/>
          </a:prstGeom>
        </p:spPr>
      </p:pic>
    </p:spTree>
    <p:extLst>
      <p:ext uri="{BB962C8B-B14F-4D97-AF65-F5344CB8AC3E}">
        <p14:creationId xmlns:p14="http://schemas.microsoft.com/office/powerpoint/2010/main" val="3649034455"/>
      </p:ext>
    </p:extLst>
  </p:cSld>
  <p:clrMapOvr>
    <a:overrideClrMapping bg1="lt1" tx1="dk1" bg2="lt2" tx2="dk2" accent1="accent1" accent2="accent2" accent3="accent3" accent4="accent4" accent5="accent5" accent6="accent6" hlink="hlink" folHlink="folHlink"/>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 name="Rectangle 10">
            <a:extLst>
              <a:ext uri="{FF2B5EF4-FFF2-40B4-BE49-F238E27FC236}">
                <a16:creationId xmlns:a16="http://schemas.microsoft.com/office/drawing/2014/main" id="{09C946AC-2072-4946-A2B8-39F09D094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A748C8C8-F348-4D00-852A-26DD9EBCC24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50555"/>
          <a:stretch/>
        </p:blipFill>
        <p:spPr>
          <a:xfrm>
            <a:off x="0" y="0"/>
            <a:ext cx="6026763" cy="6856214"/>
          </a:xfrm>
          <a:prstGeom prst="rect">
            <a:avLst/>
          </a:prstGeom>
        </p:spPr>
      </p:pic>
      <p:sp>
        <p:nvSpPr>
          <p:cNvPr id="2" name="Title 1">
            <a:extLst>
              <a:ext uri="{FF2B5EF4-FFF2-40B4-BE49-F238E27FC236}">
                <a16:creationId xmlns:a16="http://schemas.microsoft.com/office/drawing/2014/main" id="{37E342EE-A142-FC1B-6AF3-F0634DA419FA}"/>
              </a:ext>
            </a:extLst>
          </p:cNvPr>
          <p:cNvSpPr>
            <a:spLocks noGrp="1"/>
          </p:cNvSpPr>
          <p:nvPr>
            <p:ph type="title"/>
          </p:nvPr>
        </p:nvSpPr>
        <p:spPr>
          <a:xfrm>
            <a:off x="486876" y="2032000"/>
            <a:ext cx="4513792" cy="2819398"/>
          </a:xfrm>
        </p:spPr>
        <p:txBody>
          <a:bodyPr vert="horz" lIns="91440" tIns="45720" rIns="91440" bIns="45720" rtlCol="0" anchor="b">
            <a:normAutofit/>
          </a:bodyPr>
          <a:lstStyle/>
          <a:p>
            <a:pPr algn="r">
              <a:lnSpc>
                <a:spcPct val="90000"/>
              </a:lnSpc>
            </a:pPr>
            <a:r>
              <a:rPr lang="en-US" sz="3700">
                <a:solidFill>
                  <a:srgbClr val="FFFFFF"/>
                </a:solidFill>
              </a:rPr>
              <a:t>Finding the optimal cross-folds for best cross validation score</a:t>
            </a:r>
          </a:p>
        </p:txBody>
      </p:sp>
      <p:sp useBgFill="1">
        <p:nvSpPr>
          <p:cNvPr id="15" name="Freeform 5">
            <a:extLst>
              <a:ext uri="{FF2B5EF4-FFF2-40B4-BE49-F238E27FC236}">
                <a16:creationId xmlns:a16="http://schemas.microsoft.com/office/drawing/2014/main" id="{559FD8B5-8CC4-4CFE-BD2A-1216B1F2C3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17" name="Freeform 14">
            <a:extLst>
              <a:ext uri="{FF2B5EF4-FFF2-40B4-BE49-F238E27FC236}">
                <a16:creationId xmlns:a16="http://schemas.microsoft.com/office/drawing/2014/main" id="{9ECF13F4-3D2A-4F2E-9BBD-3038670D21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19660E16-DCC0-4B6C-8E84-4C29258005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0" name="Straight Connector 19">
              <a:extLst>
                <a:ext uri="{FF2B5EF4-FFF2-40B4-BE49-F238E27FC236}">
                  <a16:creationId xmlns:a16="http://schemas.microsoft.com/office/drawing/2014/main" id="{29130F79-611E-4458-B53E-36A2572171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EA78691-46E9-469A-921B-9D16933EE1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A4AA196-3090-4283-ADF0-893F810858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FD33794-9D71-4B08-AE11-8B589EFBA2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AFBF0E-867E-4181-93DF-9A13F334B0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7EA8258-0459-4037-BABC-B1A0A5D705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8BB355F-363A-4046-90AF-3DDB7AA1845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9334308-B9EC-41CF-8B6C-23FB134BA5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0781133-0656-4918-BE6A-703C148ED9D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B4F93AD-8044-447B-8CAC-8A069716034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AA78689-5B7A-4420-A3DC-0EA0815835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09CC934-4D78-4334-8B7F-4D0C13D6C9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68DA411-6F43-42CF-8A08-B2871E3822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417563A-04A5-4952-AA6D-E503558C54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A41B232-E630-4AC7-9A97-763529D705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EABA1A2-F7BA-4FB5-AD0A-A4DBBCF6F7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EA99E51-908F-4D65-AC2B-A8E75A1FE4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F2D126B-7D1C-4D2C-97D5-2D8C686B78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4B20164-1C4E-4FA3-A2E5-389E7407730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54E7AD9-228F-47CD-A598-CB579B489A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7D2B81A-6082-4668-8AA7-F2757C8EC20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469BD5F-3BFE-4BA0-A24F-7F80A73B82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24D532A-F49F-4BB9-AAA6-8B2B89CB6F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B2224AE-40A4-483D-991E-9490A01B76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D3DE117-F3FA-4657-B4A7-40DE41238F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D85EA1EB-1126-463C-AD87-4FB126C6FF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0336723-7646-4B25-9EE9-519CC83342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52B6D8B-5579-4262-9376-B702382B0E2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B07893BD-D1AE-48C1-91A9-D478793762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0C6FEEA5-8E66-4C31-92AD-01305FF488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D3E18335-591C-4354-9390-DD371BB3F9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51098D0-C2B4-4D61-92D5-C81DDBDA22D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EACD9C3-3E01-47CF-BC68-BDAE22E30B4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0A5C950-6480-44E0-9D50-F193147D55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68F1BDE-24EB-4308-AB69-F353C8598B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83E12EF-845B-41E6-BA82-F6CD46C0FE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646EE72-4D70-46B4-B655-74722AAC2A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72BB073B-89FD-4B47-814B-A8EE7A1EE1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EE25488-63A9-43E5-A03F-2E628C3B21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BE7FDEE-BD70-4D8F-B5CE-4D03F1D00E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3039673A-8522-4BFC-B8B2-7F2FEAED41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7AB08C4-AF01-4D1D-90EA-A4113CFF99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C8E7B06-FF45-4365-9DF4-E8E315A5B34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8F00765-F5EC-427C-A7A1-CDFA0406F2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FE1EF8A-C81D-4879-9142-3697CA0BCB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D80C0B62-6F07-4DD2-B308-F3C29F2944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E9C7C8CB-2D13-4138-B3C1-B78EC19B59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EB1BC7E-04BC-423C-843D-7C149C25A1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8BA62C3-B17C-4AD0-B585-1C42ED7456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1B6F8BD1-22F9-4EE2-93C7-F859F3B990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B173F2AA-33AE-4A43-AFA9-50C60D6F68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16339DB1-5BB0-42C5-B12D-7555AD403D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413BF1A-CE02-41EB-8977-EBE39AE0DAB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7899680C-3DC7-4B71-8D34-7EE8306FEC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13B57EA5-419A-4EE0-BB93-356B12F6D0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7A79B15-73B1-417F-A985-25FBC893F7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66DE9DC-92E2-44D8-B7D0-D1295DD8F0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9A1F3CD-685D-4541-8715-91E39B1E23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C63E90F9-BD80-4805-A68E-CA56D52496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1014402D-979B-4D18-9E85-4D8F6C986F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2A04AE49-4B0B-4908-B1DB-480F568D28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293E6AC-4EF0-4B88-AC7E-BCB112010B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6344B49D-AFCD-4426-AC08-F3128282C3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83B776AB-0884-47E4-AC8D-69A19A6103D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1EC5397-87DB-4803-855B-44DFE9BBB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18EF0075-59DA-4C16-BF01-C65EE2DDD8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9ABF3642-CC62-4EA5-8A59-1AFF97A560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F7715913-AE6D-4FFC-A6EC-E7EE027D27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46B78CB6-17D0-445E-A523-FD18D3BE29D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783E7655-41DA-4DFA-9DEC-FD37064F0A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5E953697-F897-4DE0-B735-80C721129E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C7CED19-0566-4D81-A59A-5A3561F1B7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CE247A59-B18F-4331-BC8D-07C3DA5E8E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21C3132-6A07-4EB5-A00C-2176067CB1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067D677-3FA9-4187-B1CA-F6298A917C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82E9FC80-B3E8-47CE-862C-9F6E9E598A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2D383F3C-A57C-472A-9E05-CCD8A4F8E5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E534D376-6ABA-4DF9-BBEA-EB5A881804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pic>
        <p:nvPicPr>
          <p:cNvPr id="4" name="Picture 4">
            <a:extLst>
              <a:ext uri="{FF2B5EF4-FFF2-40B4-BE49-F238E27FC236}">
                <a16:creationId xmlns:a16="http://schemas.microsoft.com/office/drawing/2014/main" id="{FB92852E-91F6-F7C8-6E9C-AC0D87B18473}"/>
              </a:ext>
            </a:extLst>
          </p:cNvPr>
          <p:cNvPicPr>
            <a:picLocks noChangeAspect="1"/>
          </p:cNvPicPr>
          <p:nvPr/>
        </p:nvPicPr>
        <p:blipFill>
          <a:blip r:embed="rId3"/>
          <a:stretch>
            <a:fillRect/>
          </a:stretch>
        </p:blipFill>
        <p:spPr>
          <a:xfrm>
            <a:off x="6550668" y="2027575"/>
            <a:ext cx="5327324" cy="4078535"/>
          </a:xfrm>
          <a:prstGeom prst="rect">
            <a:avLst/>
          </a:prstGeom>
        </p:spPr>
      </p:pic>
    </p:spTree>
    <p:extLst>
      <p:ext uri="{BB962C8B-B14F-4D97-AF65-F5344CB8AC3E}">
        <p14:creationId xmlns:p14="http://schemas.microsoft.com/office/powerpoint/2010/main" val="3766164130"/>
      </p:ext>
    </p:extLst>
  </p:cSld>
  <p:clrMapOvr>
    <a:overrideClrMapping bg1="lt1" tx1="dk1" bg2="lt2" tx2="dk2" accent1="accent1" accent2="accent2" accent3="accent3" accent4="accent4" accent5="accent5" accent6="accent6" hlink="hlink" folHlink="folHlink"/>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 name="Rectangle 10">
            <a:extLst>
              <a:ext uri="{FF2B5EF4-FFF2-40B4-BE49-F238E27FC236}">
                <a16:creationId xmlns:a16="http://schemas.microsoft.com/office/drawing/2014/main" id="{09C946AC-2072-4946-A2B8-39F09D094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A748C8C8-F348-4D00-852A-26DD9EBCC24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50555"/>
          <a:stretch/>
        </p:blipFill>
        <p:spPr>
          <a:xfrm>
            <a:off x="0" y="0"/>
            <a:ext cx="6026763" cy="6856214"/>
          </a:xfrm>
          <a:prstGeom prst="rect">
            <a:avLst/>
          </a:prstGeom>
        </p:spPr>
      </p:pic>
      <p:sp>
        <p:nvSpPr>
          <p:cNvPr id="2" name="Title 1">
            <a:extLst>
              <a:ext uri="{FF2B5EF4-FFF2-40B4-BE49-F238E27FC236}">
                <a16:creationId xmlns:a16="http://schemas.microsoft.com/office/drawing/2014/main" id="{A362C0F7-BBCC-6126-318B-BDA8545A6673}"/>
              </a:ext>
            </a:extLst>
          </p:cNvPr>
          <p:cNvSpPr>
            <a:spLocks noGrp="1"/>
          </p:cNvSpPr>
          <p:nvPr>
            <p:ph type="title"/>
          </p:nvPr>
        </p:nvSpPr>
        <p:spPr>
          <a:xfrm>
            <a:off x="486876" y="2032000"/>
            <a:ext cx="4513792" cy="2819398"/>
          </a:xfrm>
        </p:spPr>
        <p:txBody>
          <a:bodyPr vert="horz" lIns="91440" tIns="45720" rIns="91440" bIns="45720" rtlCol="0" anchor="b">
            <a:normAutofit/>
          </a:bodyPr>
          <a:lstStyle/>
          <a:p>
            <a:pPr algn="r">
              <a:lnSpc>
                <a:spcPct val="90000"/>
              </a:lnSpc>
            </a:pPr>
            <a:r>
              <a:rPr lang="en-US" sz="3700">
                <a:solidFill>
                  <a:srgbClr val="FFFFFF"/>
                </a:solidFill>
              </a:rPr>
              <a:t>Defining the model to be tested on various algorithms</a:t>
            </a:r>
          </a:p>
        </p:txBody>
      </p:sp>
      <p:sp useBgFill="1">
        <p:nvSpPr>
          <p:cNvPr id="15" name="Freeform 5">
            <a:extLst>
              <a:ext uri="{FF2B5EF4-FFF2-40B4-BE49-F238E27FC236}">
                <a16:creationId xmlns:a16="http://schemas.microsoft.com/office/drawing/2014/main" id="{559FD8B5-8CC4-4CFE-BD2A-1216B1F2C3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17" name="Freeform 14">
            <a:extLst>
              <a:ext uri="{FF2B5EF4-FFF2-40B4-BE49-F238E27FC236}">
                <a16:creationId xmlns:a16="http://schemas.microsoft.com/office/drawing/2014/main" id="{9ECF13F4-3D2A-4F2E-9BBD-3038670D21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19660E16-DCC0-4B6C-8E84-4C29258005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0" name="Straight Connector 19">
              <a:extLst>
                <a:ext uri="{FF2B5EF4-FFF2-40B4-BE49-F238E27FC236}">
                  <a16:creationId xmlns:a16="http://schemas.microsoft.com/office/drawing/2014/main" id="{29130F79-611E-4458-B53E-36A2572171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EA78691-46E9-469A-921B-9D16933EE1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A4AA196-3090-4283-ADF0-893F810858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FD33794-9D71-4B08-AE11-8B589EFBA2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AFBF0E-867E-4181-93DF-9A13F334B0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7EA8258-0459-4037-BABC-B1A0A5D705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8BB355F-363A-4046-90AF-3DDB7AA1845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9334308-B9EC-41CF-8B6C-23FB134BA5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0781133-0656-4918-BE6A-703C148ED9D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B4F93AD-8044-447B-8CAC-8A069716034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AA78689-5B7A-4420-A3DC-0EA0815835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09CC934-4D78-4334-8B7F-4D0C13D6C9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68DA411-6F43-42CF-8A08-B2871E3822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417563A-04A5-4952-AA6D-E503558C54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A41B232-E630-4AC7-9A97-763529D705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EABA1A2-F7BA-4FB5-AD0A-A4DBBCF6F7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EA99E51-908F-4D65-AC2B-A8E75A1FE4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F2D126B-7D1C-4D2C-97D5-2D8C686B78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4B20164-1C4E-4FA3-A2E5-389E7407730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54E7AD9-228F-47CD-A598-CB579B489A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7D2B81A-6082-4668-8AA7-F2757C8EC20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469BD5F-3BFE-4BA0-A24F-7F80A73B82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24D532A-F49F-4BB9-AAA6-8B2B89CB6F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B2224AE-40A4-483D-991E-9490A01B76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D3DE117-F3FA-4657-B4A7-40DE41238F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D85EA1EB-1126-463C-AD87-4FB126C6FF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0336723-7646-4B25-9EE9-519CC83342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52B6D8B-5579-4262-9376-B702382B0E2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B07893BD-D1AE-48C1-91A9-D478793762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0C6FEEA5-8E66-4C31-92AD-01305FF488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D3E18335-591C-4354-9390-DD371BB3F9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51098D0-C2B4-4D61-92D5-C81DDBDA22D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EACD9C3-3E01-47CF-BC68-BDAE22E30B4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0A5C950-6480-44E0-9D50-F193147D55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68F1BDE-24EB-4308-AB69-F353C8598B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83E12EF-845B-41E6-BA82-F6CD46C0FE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646EE72-4D70-46B4-B655-74722AAC2A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72BB073B-89FD-4B47-814B-A8EE7A1EE1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EE25488-63A9-43E5-A03F-2E628C3B21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BE7FDEE-BD70-4D8F-B5CE-4D03F1D00E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3039673A-8522-4BFC-B8B2-7F2FEAED41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7AB08C4-AF01-4D1D-90EA-A4113CFF99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C8E7B06-FF45-4365-9DF4-E8E315A5B34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8F00765-F5EC-427C-A7A1-CDFA0406F2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FE1EF8A-C81D-4879-9142-3697CA0BCB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D80C0B62-6F07-4DD2-B308-F3C29F2944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E9C7C8CB-2D13-4138-B3C1-B78EC19B59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EB1BC7E-04BC-423C-843D-7C149C25A1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8BA62C3-B17C-4AD0-B585-1C42ED7456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1B6F8BD1-22F9-4EE2-93C7-F859F3B990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B173F2AA-33AE-4A43-AFA9-50C60D6F68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16339DB1-5BB0-42C5-B12D-7555AD403D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413BF1A-CE02-41EB-8977-EBE39AE0DAB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7899680C-3DC7-4B71-8D34-7EE8306FEC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13B57EA5-419A-4EE0-BB93-356B12F6D0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7A79B15-73B1-417F-A985-25FBC893F7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66DE9DC-92E2-44D8-B7D0-D1295DD8F0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9A1F3CD-685D-4541-8715-91E39B1E23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C63E90F9-BD80-4805-A68E-CA56D52496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1014402D-979B-4D18-9E85-4D8F6C986F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2A04AE49-4B0B-4908-B1DB-480F568D28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293E6AC-4EF0-4B88-AC7E-BCB112010B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6344B49D-AFCD-4426-AC08-F3128282C3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83B776AB-0884-47E4-AC8D-69A19A6103D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1EC5397-87DB-4803-855B-44DFE9BBB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18EF0075-59DA-4C16-BF01-C65EE2DDD8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9ABF3642-CC62-4EA5-8A59-1AFF97A560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F7715913-AE6D-4FFC-A6EC-E7EE027D27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46B78CB6-17D0-445E-A523-FD18D3BE29D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783E7655-41DA-4DFA-9DEC-FD37064F0A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5E953697-F897-4DE0-B735-80C721129E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C7CED19-0566-4D81-A59A-5A3561F1B7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CE247A59-B18F-4331-BC8D-07C3DA5E8E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21C3132-6A07-4EB5-A00C-2176067CB1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067D677-3FA9-4187-B1CA-F6298A917C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82E9FC80-B3E8-47CE-862C-9F6E9E598A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2D383F3C-A57C-472A-9E05-CCD8A4F8E5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E534D376-6ABA-4DF9-BBEA-EB5A881804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pic>
        <p:nvPicPr>
          <p:cNvPr id="4" name="Picture 4">
            <a:extLst>
              <a:ext uri="{FF2B5EF4-FFF2-40B4-BE49-F238E27FC236}">
                <a16:creationId xmlns:a16="http://schemas.microsoft.com/office/drawing/2014/main" id="{D121664B-6020-D200-D072-7DB33A70374C}"/>
              </a:ext>
            </a:extLst>
          </p:cNvPr>
          <p:cNvPicPr>
            <a:picLocks noChangeAspect="1"/>
          </p:cNvPicPr>
          <p:nvPr/>
        </p:nvPicPr>
        <p:blipFill>
          <a:blip r:embed="rId3"/>
          <a:stretch>
            <a:fillRect/>
          </a:stretch>
        </p:blipFill>
        <p:spPr>
          <a:xfrm>
            <a:off x="6275501" y="2418646"/>
            <a:ext cx="5919993" cy="2354480"/>
          </a:xfrm>
          <a:prstGeom prst="rect">
            <a:avLst/>
          </a:prstGeom>
        </p:spPr>
      </p:pic>
    </p:spTree>
    <p:extLst>
      <p:ext uri="{BB962C8B-B14F-4D97-AF65-F5344CB8AC3E}">
        <p14:creationId xmlns:p14="http://schemas.microsoft.com/office/powerpoint/2010/main" val="2912024028"/>
      </p:ext>
    </p:extLst>
  </p:cSld>
  <p:clrMapOvr>
    <a:overrideClrMapping bg1="lt1" tx1="dk1" bg2="lt2" tx2="dk2" accent1="accent1" accent2="accent2" accent3="accent3" accent4="accent4" accent5="accent5" accent6="accent6" hlink="hlink" folHlink="folHlink"/>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3" name="Rectangle 212">
            <a:extLst>
              <a:ext uri="{FF2B5EF4-FFF2-40B4-BE49-F238E27FC236}">
                <a16:creationId xmlns:a16="http://schemas.microsoft.com/office/drawing/2014/main" id="{4117F0C1-BCBB-40C7-99D6-F703E7A4B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215" name="Rectangle 214">
            <a:extLst>
              <a:ext uri="{FF2B5EF4-FFF2-40B4-BE49-F238E27FC236}">
                <a16:creationId xmlns:a16="http://schemas.microsoft.com/office/drawing/2014/main" id="{D1A5D8BC-B41A-4E96-91C4-D60F51622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217" name="Picture 216">
            <a:extLst>
              <a:ext uri="{FF2B5EF4-FFF2-40B4-BE49-F238E27FC236}">
                <a16:creationId xmlns:a16="http://schemas.microsoft.com/office/drawing/2014/main" id="{0D321D5F-FA18-4271-9EAA-0BEA14116B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D50BF8E6-7A93-87A7-171C-AFA4AE6021FA}"/>
              </a:ext>
            </a:extLst>
          </p:cNvPr>
          <p:cNvSpPr>
            <a:spLocks noGrp="1"/>
          </p:cNvSpPr>
          <p:nvPr>
            <p:ph type="title"/>
          </p:nvPr>
        </p:nvSpPr>
        <p:spPr>
          <a:xfrm>
            <a:off x="718457" y="531278"/>
            <a:ext cx="3211517" cy="5292579"/>
          </a:xfrm>
        </p:spPr>
        <p:txBody>
          <a:bodyPr>
            <a:normAutofit/>
          </a:bodyPr>
          <a:lstStyle/>
          <a:p>
            <a:r>
              <a:rPr lang="en-US" sz="2500">
                <a:solidFill>
                  <a:srgbClr val="FFFFFF"/>
                </a:solidFill>
                <a:cs typeface="Calibri Light"/>
              </a:rPr>
              <a:t>Performance of </a:t>
            </a:r>
            <a:r>
              <a:rPr lang="en-US" sz="2500">
                <a:solidFill>
                  <a:srgbClr val="FFFFFF"/>
                </a:solidFill>
                <a:ea typeface="+mj-lt"/>
                <a:cs typeface="+mj-lt"/>
              </a:rPr>
              <a:t>various </a:t>
            </a:r>
            <a:r>
              <a:rPr lang="en-US" sz="2500">
                <a:solidFill>
                  <a:srgbClr val="FFFFFF"/>
                </a:solidFill>
                <a:cs typeface="Calibri Light"/>
              </a:rPr>
              <a:t>Regression Based  Models</a:t>
            </a:r>
            <a:endParaRPr lang="en-US" sz="2500">
              <a:solidFill>
                <a:srgbClr val="FFFFFF"/>
              </a:solidFill>
            </a:endParaRPr>
          </a:p>
        </p:txBody>
      </p:sp>
      <p:sp useBgFill="1">
        <p:nvSpPr>
          <p:cNvPr id="219" name="Freeform: Shape 218">
            <a:extLst>
              <a:ext uri="{FF2B5EF4-FFF2-40B4-BE49-F238E27FC236}">
                <a16:creationId xmlns:a16="http://schemas.microsoft.com/office/drawing/2014/main" id="{51287385-D3EA-47A8-A127-6061791AD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4422108" y="0"/>
            <a:ext cx="7769892" cy="6858000"/>
          </a:xfrm>
          <a:custGeom>
            <a:avLst/>
            <a:gdLst>
              <a:gd name="connsiteX0" fmla="*/ 1779516 w 7769892"/>
              <a:gd name="connsiteY0" fmla="*/ 0 h 6837536"/>
              <a:gd name="connsiteX1" fmla="*/ 6454848 w 7769892"/>
              <a:gd name="connsiteY1" fmla="*/ 0 h 6837536"/>
              <a:gd name="connsiteX2" fmla="*/ 6511730 w 7769892"/>
              <a:gd name="connsiteY2" fmla="*/ 37905 h 6837536"/>
              <a:gd name="connsiteX3" fmla="*/ 7769892 w 7769892"/>
              <a:gd name="connsiteY3" fmla="*/ 1486041 h 6837536"/>
              <a:gd name="connsiteX4" fmla="*/ 7769892 w 7769892"/>
              <a:gd name="connsiteY4" fmla="*/ 5281056 h 6837536"/>
              <a:gd name="connsiteX5" fmla="*/ 6353475 w 7769892"/>
              <a:gd name="connsiteY5" fmla="*/ 6837536 h 6837536"/>
              <a:gd name="connsiteX6" fmla="*/ 1882727 w 7769892"/>
              <a:gd name="connsiteY6" fmla="*/ 6837536 h 6837536"/>
              <a:gd name="connsiteX7" fmla="*/ 0 w 7769892"/>
              <a:gd name="connsiteY7" fmla="*/ 3386463 h 6837536"/>
              <a:gd name="connsiteX8" fmla="*/ 1655292 w 7769892"/>
              <a:gd name="connsiteY8" fmla="*/ 88307 h 6837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69892" h="6837536">
                <a:moveTo>
                  <a:pt x="1779516" y="0"/>
                </a:moveTo>
                <a:lnTo>
                  <a:pt x="6454848" y="0"/>
                </a:lnTo>
                <a:lnTo>
                  <a:pt x="6511730" y="37905"/>
                </a:lnTo>
                <a:cubicBezTo>
                  <a:pt x="7036410" y="413592"/>
                  <a:pt x="7468976" y="909648"/>
                  <a:pt x="7769892" y="1486041"/>
                </a:cubicBezTo>
                <a:cubicBezTo>
                  <a:pt x="7769892" y="1486041"/>
                  <a:pt x="7769892" y="1486041"/>
                  <a:pt x="7769892" y="5281056"/>
                </a:cubicBezTo>
                <a:cubicBezTo>
                  <a:pt x="7437646" y="5916473"/>
                  <a:pt x="6953850" y="6452788"/>
                  <a:pt x="6353475" y="6837536"/>
                </a:cubicBezTo>
                <a:cubicBezTo>
                  <a:pt x="6353475" y="6837536"/>
                  <a:pt x="6353475" y="6837536"/>
                  <a:pt x="1882727" y="6837536"/>
                </a:cubicBezTo>
                <a:cubicBezTo>
                  <a:pt x="751925" y="6103017"/>
                  <a:pt x="0" y="4832183"/>
                  <a:pt x="0" y="3386463"/>
                </a:cubicBezTo>
                <a:cubicBezTo>
                  <a:pt x="0" y="2036566"/>
                  <a:pt x="651406" y="838748"/>
                  <a:pt x="1655292" y="88307"/>
                </a:cubicBezTo>
                <a:close/>
              </a:path>
            </a:pathLst>
          </a:custGeom>
          <a:ln w="50800" cap="sq" cmpd="dbl">
            <a:noFill/>
            <a:miter lim="800000"/>
          </a:ln>
          <a:effectLst>
            <a:outerShdw blurRad="254000" algn="tl" rotWithShape="0">
              <a:srgbClr val="000000">
                <a:alpha val="43000"/>
              </a:srgbClr>
            </a:outerShdw>
          </a:effectLst>
        </p:spPr>
        <p:txBody>
          <a:bodyPr vert="horz" wrap="square" lIns="91440" tIns="45720" rIns="91440" bIns="45720" rtlCol="0" anchor="t">
            <a:noAutofit/>
          </a:bodyPr>
          <a:lstStyle/>
          <a:p>
            <a:pPr algn="ctr">
              <a:spcAft>
                <a:spcPts val="1000"/>
              </a:spcAft>
              <a:buClr>
                <a:schemeClr val="tx1"/>
              </a:buClr>
              <a:buSzPct val="100000"/>
              <a:buFont typeface="Arial"/>
              <a:buNone/>
            </a:pPr>
            <a:endParaRPr lang="en-US" sz="1600" cap="all"/>
          </a:p>
        </p:txBody>
      </p:sp>
      <p:graphicFrame>
        <p:nvGraphicFramePr>
          <p:cNvPr id="161" name="Diagram 161">
            <a:extLst>
              <a:ext uri="{FF2B5EF4-FFF2-40B4-BE49-F238E27FC236}">
                <a16:creationId xmlns:a16="http://schemas.microsoft.com/office/drawing/2014/main" id="{8AAE3841-A1E1-65E3-9BE1-658F994F5CAC}"/>
              </a:ext>
            </a:extLst>
          </p:cNvPr>
          <p:cNvGraphicFramePr>
            <a:graphicFrameLocks noGrp="1"/>
          </p:cNvGraphicFramePr>
          <p:nvPr>
            <p:ph idx="1"/>
            <p:extLst>
              <p:ext uri="{D42A27DB-BD31-4B8C-83A1-F6EECF244321}">
                <p14:modId xmlns:p14="http://schemas.microsoft.com/office/powerpoint/2010/main" val="3809783783"/>
              </p:ext>
            </p:extLst>
          </p:nvPr>
        </p:nvGraphicFramePr>
        <p:xfrm>
          <a:off x="5617029" y="793820"/>
          <a:ext cx="5741534" cy="5170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92419198"/>
      </p:ext>
    </p:extLst>
  </p:cSld>
  <p:clrMapOvr>
    <a:overrideClrMapping bg1="lt1" tx1="dk1" bg2="lt2" tx2="dk2" accent1="accent1" accent2="accent2" accent3="accent3" accent4="accent4" accent5="accent5" accent6="accent6" hlink="hlink" folHlink="folHlink"/>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4117F0C1-BCBB-40C7-99D6-F703E7A4B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D1A5D8BC-B41A-4E96-91C4-D60F51622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34" name="Picture 33">
            <a:extLst>
              <a:ext uri="{FF2B5EF4-FFF2-40B4-BE49-F238E27FC236}">
                <a16:creationId xmlns:a16="http://schemas.microsoft.com/office/drawing/2014/main" id="{0D321D5F-FA18-4271-9EAA-0BEA14116B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C7B27F5F-91A2-B5FC-363C-B36BDB24617F}"/>
              </a:ext>
            </a:extLst>
          </p:cNvPr>
          <p:cNvSpPr>
            <a:spLocks noGrp="1"/>
          </p:cNvSpPr>
          <p:nvPr>
            <p:ph type="title"/>
          </p:nvPr>
        </p:nvSpPr>
        <p:spPr>
          <a:xfrm>
            <a:off x="718457" y="531278"/>
            <a:ext cx="3211517" cy="5292579"/>
          </a:xfrm>
        </p:spPr>
        <p:txBody>
          <a:bodyPr>
            <a:normAutofit/>
          </a:bodyPr>
          <a:lstStyle/>
          <a:p>
            <a:r>
              <a:rPr lang="en-US" dirty="0">
                <a:solidFill>
                  <a:srgbClr val="FFFFFF"/>
                </a:solidFill>
                <a:cs typeface="Calibri Light"/>
              </a:rPr>
              <a:t>Performance of Tree based Models/ Ensemble Models</a:t>
            </a:r>
            <a:endParaRPr lang="en-US" dirty="0">
              <a:solidFill>
                <a:srgbClr val="FFFFFF"/>
              </a:solidFill>
            </a:endParaRPr>
          </a:p>
        </p:txBody>
      </p:sp>
      <p:sp useBgFill="1">
        <p:nvSpPr>
          <p:cNvPr id="36" name="Freeform: Shape 35">
            <a:extLst>
              <a:ext uri="{FF2B5EF4-FFF2-40B4-BE49-F238E27FC236}">
                <a16:creationId xmlns:a16="http://schemas.microsoft.com/office/drawing/2014/main" id="{51287385-D3EA-47A8-A127-6061791AD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4422108" y="0"/>
            <a:ext cx="7769892" cy="6858000"/>
          </a:xfrm>
          <a:custGeom>
            <a:avLst/>
            <a:gdLst>
              <a:gd name="connsiteX0" fmla="*/ 1779516 w 7769892"/>
              <a:gd name="connsiteY0" fmla="*/ 0 h 6837536"/>
              <a:gd name="connsiteX1" fmla="*/ 6454848 w 7769892"/>
              <a:gd name="connsiteY1" fmla="*/ 0 h 6837536"/>
              <a:gd name="connsiteX2" fmla="*/ 6511730 w 7769892"/>
              <a:gd name="connsiteY2" fmla="*/ 37905 h 6837536"/>
              <a:gd name="connsiteX3" fmla="*/ 7769892 w 7769892"/>
              <a:gd name="connsiteY3" fmla="*/ 1486041 h 6837536"/>
              <a:gd name="connsiteX4" fmla="*/ 7769892 w 7769892"/>
              <a:gd name="connsiteY4" fmla="*/ 5281056 h 6837536"/>
              <a:gd name="connsiteX5" fmla="*/ 6353475 w 7769892"/>
              <a:gd name="connsiteY5" fmla="*/ 6837536 h 6837536"/>
              <a:gd name="connsiteX6" fmla="*/ 1882727 w 7769892"/>
              <a:gd name="connsiteY6" fmla="*/ 6837536 h 6837536"/>
              <a:gd name="connsiteX7" fmla="*/ 0 w 7769892"/>
              <a:gd name="connsiteY7" fmla="*/ 3386463 h 6837536"/>
              <a:gd name="connsiteX8" fmla="*/ 1655292 w 7769892"/>
              <a:gd name="connsiteY8" fmla="*/ 88307 h 6837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69892" h="6837536">
                <a:moveTo>
                  <a:pt x="1779516" y="0"/>
                </a:moveTo>
                <a:lnTo>
                  <a:pt x="6454848" y="0"/>
                </a:lnTo>
                <a:lnTo>
                  <a:pt x="6511730" y="37905"/>
                </a:lnTo>
                <a:cubicBezTo>
                  <a:pt x="7036410" y="413592"/>
                  <a:pt x="7468976" y="909648"/>
                  <a:pt x="7769892" y="1486041"/>
                </a:cubicBezTo>
                <a:cubicBezTo>
                  <a:pt x="7769892" y="1486041"/>
                  <a:pt x="7769892" y="1486041"/>
                  <a:pt x="7769892" y="5281056"/>
                </a:cubicBezTo>
                <a:cubicBezTo>
                  <a:pt x="7437646" y="5916473"/>
                  <a:pt x="6953850" y="6452788"/>
                  <a:pt x="6353475" y="6837536"/>
                </a:cubicBezTo>
                <a:cubicBezTo>
                  <a:pt x="6353475" y="6837536"/>
                  <a:pt x="6353475" y="6837536"/>
                  <a:pt x="1882727" y="6837536"/>
                </a:cubicBezTo>
                <a:cubicBezTo>
                  <a:pt x="751925" y="6103017"/>
                  <a:pt x="0" y="4832183"/>
                  <a:pt x="0" y="3386463"/>
                </a:cubicBezTo>
                <a:cubicBezTo>
                  <a:pt x="0" y="2036566"/>
                  <a:pt x="651406" y="838748"/>
                  <a:pt x="1655292" y="88307"/>
                </a:cubicBezTo>
                <a:close/>
              </a:path>
            </a:pathLst>
          </a:custGeom>
          <a:ln w="50800" cap="sq" cmpd="dbl">
            <a:noFill/>
            <a:miter lim="800000"/>
          </a:ln>
          <a:effectLst>
            <a:outerShdw blurRad="254000" algn="tl" rotWithShape="0">
              <a:srgbClr val="000000">
                <a:alpha val="43000"/>
              </a:srgbClr>
            </a:outerShdw>
          </a:effectLst>
        </p:spPr>
        <p:txBody>
          <a:bodyPr vert="horz" wrap="square" lIns="91440" tIns="45720" rIns="91440" bIns="45720" rtlCol="0" anchor="t">
            <a:noAutofit/>
          </a:bodyPr>
          <a:lstStyle/>
          <a:p>
            <a:pPr algn="ctr">
              <a:spcAft>
                <a:spcPts val="1000"/>
              </a:spcAft>
              <a:buClr>
                <a:schemeClr val="tx1"/>
              </a:buClr>
              <a:buSzPct val="100000"/>
              <a:buFont typeface="Arial"/>
              <a:buNone/>
            </a:pPr>
            <a:endParaRPr lang="en-US" sz="1600" cap="all"/>
          </a:p>
        </p:txBody>
      </p:sp>
      <p:graphicFrame>
        <p:nvGraphicFramePr>
          <p:cNvPr id="4" name="Diagram 4">
            <a:extLst>
              <a:ext uri="{FF2B5EF4-FFF2-40B4-BE49-F238E27FC236}">
                <a16:creationId xmlns:a16="http://schemas.microsoft.com/office/drawing/2014/main" id="{1DD275E1-21C8-3C00-0A64-0108C1B0A242}"/>
              </a:ext>
            </a:extLst>
          </p:cNvPr>
          <p:cNvGraphicFramePr>
            <a:graphicFrameLocks noGrp="1"/>
          </p:cNvGraphicFramePr>
          <p:nvPr>
            <p:ph idx="1"/>
            <p:extLst>
              <p:ext uri="{D42A27DB-BD31-4B8C-83A1-F6EECF244321}">
                <p14:modId xmlns:p14="http://schemas.microsoft.com/office/powerpoint/2010/main" val="1866319371"/>
              </p:ext>
            </p:extLst>
          </p:nvPr>
        </p:nvGraphicFramePr>
        <p:xfrm>
          <a:off x="5617029" y="793820"/>
          <a:ext cx="5741534" cy="5170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29445173"/>
      </p:ext>
    </p:extLst>
  </p:cSld>
  <p:clrMapOvr>
    <a:overrideClrMapping bg1="lt1" tx1="dk1" bg2="lt2" tx2="dk2" accent1="accent1" accent2="accent2" accent3="accent3" accent4="accent4" accent5="accent5" accent6="accent6" hlink="hlink" folHlink="folHlink"/>
  </p:clrMapOvr>
</p:sld>
</file>

<file path=ppt/slides/slide5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8BD78ED-75E1-4879-B369-BC61F7C45E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a:extLst>
              <a:ext uri="{FF2B5EF4-FFF2-40B4-BE49-F238E27FC236}">
                <a16:creationId xmlns:a16="http://schemas.microsoft.com/office/drawing/2014/main" id="{C04F8797-ED77-4C70-AAEA-0DE48267C2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CAD06229-FEB7-4CC9-8BE7-1A9457B9C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322895"/>
          </a:xfrm>
          <a:custGeom>
            <a:avLst/>
            <a:gdLst>
              <a:gd name="connsiteX0" fmla="*/ 0 w 12192000"/>
              <a:gd name="connsiteY0" fmla="*/ 0 h 5322895"/>
              <a:gd name="connsiteX1" fmla="*/ 12192000 w 12192000"/>
              <a:gd name="connsiteY1" fmla="*/ 0 h 5322895"/>
              <a:gd name="connsiteX2" fmla="*/ 12192000 w 12192000"/>
              <a:gd name="connsiteY2" fmla="*/ 213719 h 5322895"/>
              <a:gd name="connsiteX3" fmla="*/ 12192000 w 12192000"/>
              <a:gd name="connsiteY3" fmla="*/ 471948 h 5322895"/>
              <a:gd name="connsiteX4" fmla="*/ 12192000 w 12192000"/>
              <a:gd name="connsiteY4" fmla="*/ 3571886 h 5322895"/>
              <a:gd name="connsiteX5" fmla="*/ 12192000 w 12192000"/>
              <a:gd name="connsiteY5" fmla="*/ 3753332 h 5322895"/>
              <a:gd name="connsiteX6" fmla="*/ 12192000 w 12192000"/>
              <a:gd name="connsiteY6" fmla="*/ 4806077 h 5322895"/>
              <a:gd name="connsiteX7" fmla="*/ 11957522 w 12192000"/>
              <a:gd name="connsiteY7" fmla="*/ 4849979 h 5322895"/>
              <a:gd name="connsiteX8" fmla="*/ 11679973 w 12192000"/>
              <a:gd name="connsiteY8" fmla="*/ 4899723 h 5322895"/>
              <a:gd name="connsiteX9" fmla="*/ 11401197 w 12192000"/>
              <a:gd name="connsiteY9" fmla="*/ 4948416 h 5322895"/>
              <a:gd name="connsiteX10" fmla="*/ 11121192 w 12192000"/>
              <a:gd name="connsiteY10" fmla="*/ 4990102 h 5322895"/>
              <a:gd name="connsiteX11" fmla="*/ 10842416 w 12192000"/>
              <a:gd name="connsiteY11" fmla="*/ 5032139 h 5322895"/>
              <a:gd name="connsiteX12" fmla="*/ 10562411 w 12192000"/>
              <a:gd name="connsiteY12" fmla="*/ 5071374 h 5322895"/>
              <a:gd name="connsiteX13" fmla="*/ 10286091 w 12192000"/>
              <a:gd name="connsiteY13" fmla="*/ 5105003 h 5322895"/>
              <a:gd name="connsiteX14" fmla="*/ 10006086 w 12192000"/>
              <a:gd name="connsiteY14" fmla="*/ 5136881 h 5322895"/>
              <a:gd name="connsiteX15" fmla="*/ 9727310 w 12192000"/>
              <a:gd name="connsiteY15" fmla="*/ 5165957 h 5322895"/>
              <a:gd name="connsiteX16" fmla="*/ 9453445 w 12192000"/>
              <a:gd name="connsiteY16" fmla="*/ 5191179 h 5322895"/>
              <a:gd name="connsiteX17" fmla="*/ 9175897 w 12192000"/>
              <a:gd name="connsiteY17" fmla="*/ 5216401 h 5322895"/>
              <a:gd name="connsiteX18" fmla="*/ 8902033 w 12192000"/>
              <a:gd name="connsiteY18" fmla="*/ 5237420 h 5322895"/>
              <a:gd name="connsiteX19" fmla="*/ 8628169 w 12192000"/>
              <a:gd name="connsiteY19" fmla="*/ 5253884 h 5322895"/>
              <a:gd name="connsiteX20" fmla="*/ 8355533 w 12192000"/>
              <a:gd name="connsiteY20" fmla="*/ 5271050 h 5322895"/>
              <a:gd name="connsiteX21" fmla="*/ 8085353 w 12192000"/>
              <a:gd name="connsiteY21" fmla="*/ 5285412 h 5322895"/>
              <a:gd name="connsiteX22" fmla="*/ 7817629 w 12192000"/>
              <a:gd name="connsiteY22" fmla="*/ 5295571 h 5322895"/>
              <a:gd name="connsiteX23" fmla="*/ 7549905 w 12192000"/>
              <a:gd name="connsiteY23" fmla="*/ 5304329 h 5322895"/>
              <a:gd name="connsiteX24" fmla="*/ 7284638 w 12192000"/>
              <a:gd name="connsiteY24" fmla="*/ 5312736 h 5322895"/>
              <a:gd name="connsiteX25" fmla="*/ 7023055 w 12192000"/>
              <a:gd name="connsiteY25" fmla="*/ 5316590 h 5322895"/>
              <a:gd name="connsiteX26" fmla="*/ 6761472 w 12192000"/>
              <a:gd name="connsiteY26" fmla="*/ 5320793 h 5322895"/>
              <a:gd name="connsiteX27" fmla="*/ 6503573 w 12192000"/>
              <a:gd name="connsiteY27" fmla="*/ 5322895 h 5322895"/>
              <a:gd name="connsiteX28" fmla="*/ 6248130 w 12192000"/>
              <a:gd name="connsiteY28" fmla="*/ 5320793 h 5322895"/>
              <a:gd name="connsiteX29" fmla="*/ 5995144 w 12192000"/>
              <a:gd name="connsiteY29" fmla="*/ 5320793 h 5322895"/>
              <a:gd name="connsiteX30" fmla="*/ 5744613 w 12192000"/>
              <a:gd name="connsiteY30" fmla="*/ 5316590 h 5322895"/>
              <a:gd name="connsiteX31" fmla="*/ 5498995 w 12192000"/>
              <a:gd name="connsiteY31" fmla="*/ 5310284 h 5322895"/>
              <a:gd name="connsiteX32" fmla="*/ 5255834 w 12192000"/>
              <a:gd name="connsiteY32" fmla="*/ 5304329 h 5322895"/>
              <a:gd name="connsiteX33" fmla="*/ 5017584 w 12192000"/>
              <a:gd name="connsiteY33" fmla="*/ 5297673 h 5322895"/>
              <a:gd name="connsiteX34" fmla="*/ 4780562 w 12192000"/>
              <a:gd name="connsiteY34" fmla="*/ 5287514 h 5322895"/>
              <a:gd name="connsiteX35" fmla="*/ 4547227 w 12192000"/>
              <a:gd name="connsiteY35" fmla="*/ 5276654 h 5322895"/>
              <a:gd name="connsiteX36" fmla="*/ 4318800 w 12192000"/>
              <a:gd name="connsiteY36" fmla="*/ 5266846 h 5322895"/>
              <a:gd name="connsiteX37" fmla="*/ 3873004 w 12192000"/>
              <a:gd name="connsiteY37" fmla="*/ 5239171 h 5322895"/>
              <a:gd name="connsiteX38" fmla="*/ 3445628 w 12192000"/>
              <a:gd name="connsiteY38" fmla="*/ 5209746 h 5322895"/>
              <a:gd name="connsiteX39" fmla="*/ 3035446 w 12192000"/>
              <a:gd name="connsiteY39" fmla="*/ 5178918 h 5322895"/>
              <a:gd name="connsiteX40" fmla="*/ 2647370 w 12192000"/>
              <a:gd name="connsiteY40" fmla="*/ 5144939 h 5322895"/>
              <a:gd name="connsiteX41" fmla="*/ 2276487 w 12192000"/>
              <a:gd name="connsiteY41" fmla="*/ 5109557 h 5322895"/>
              <a:gd name="connsiteX42" fmla="*/ 1932621 w 12192000"/>
              <a:gd name="connsiteY42" fmla="*/ 5071374 h 5322895"/>
              <a:gd name="connsiteX43" fmla="*/ 1609634 w 12192000"/>
              <a:gd name="connsiteY43" fmla="*/ 5033891 h 5322895"/>
              <a:gd name="connsiteX44" fmla="*/ 1312435 w 12192000"/>
              <a:gd name="connsiteY44" fmla="*/ 4996408 h 5322895"/>
              <a:gd name="connsiteX45" fmla="*/ 1039799 w 12192000"/>
              <a:gd name="connsiteY45" fmla="*/ 4961027 h 5322895"/>
              <a:gd name="connsiteX46" fmla="*/ 797865 w 12192000"/>
              <a:gd name="connsiteY46" fmla="*/ 4927397 h 5322895"/>
              <a:gd name="connsiteX47" fmla="*/ 579265 w 12192000"/>
              <a:gd name="connsiteY47" fmla="*/ 4895519 h 5322895"/>
              <a:gd name="connsiteX48" fmla="*/ 395052 w 12192000"/>
              <a:gd name="connsiteY48" fmla="*/ 4868896 h 5322895"/>
              <a:gd name="connsiteX49" fmla="*/ 240312 w 12192000"/>
              <a:gd name="connsiteY49" fmla="*/ 4843673 h 5322895"/>
              <a:gd name="connsiteX50" fmla="*/ 27853 w 12192000"/>
              <a:gd name="connsiteY50" fmla="*/ 4807592 h 5322895"/>
              <a:gd name="connsiteX51" fmla="*/ 0 w 12192000"/>
              <a:gd name="connsiteY51" fmla="*/ 4802879 h 5322895"/>
              <a:gd name="connsiteX52" fmla="*/ 0 w 12192000"/>
              <a:gd name="connsiteY52" fmla="*/ 3753332 h 5322895"/>
              <a:gd name="connsiteX53" fmla="*/ 0 w 12192000"/>
              <a:gd name="connsiteY53" fmla="*/ 3571886 h 5322895"/>
              <a:gd name="connsiteX54" fmla="*/ 0 w 12192000"/>
              <a:gd name="connsiteY54" fmla="*/ 471948 h 5322895"/>
              <a:gd name="connsiteX55" fmla="*/ 0 w 12192000"/>
              <a:gd name="connsiteY55" fmla="*/ 213719 h 532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5322895">
                <a:moveTo>
                  <a:pt x="0" y="0"/>
                </a:moveTo>
                <a:lnTo>
                  <a:pt x="12192000" y="0"/>
                </a:lnTo>
                <a:lnTo>
                  <a:pt x="12192000" y="213719"/>
                </a:lnTo>
                <a:lnTo>
                  <a:pt x="12192000" y="471948"/>
                </a:lnTo>
                <a:lnTo>
                  <a:pt x="12192000" y="3571886"/>
                </a:lnTo>
                <a:lnTo>
                  <a:pt x="12192000" y="3753332"/>
                </a:lnTo>
                <a:lnTo>
                  <a:pt x="12192000" y="4806077"/>
                </a:lnTo>
                <a:lnTo>
                  <a:pt x="11957522" y="4849979"/>
                </a:lnTo>
                <a:lnTo>
                  <a:pt x="11679973" y="4899723"/>
                </a:lnTo>
                <a:lnTo>
                  <a:pt x="11401197" y="4948416"/>
                </a:lnTo>
                <a:lnTo>
                  <a:pt x="11121192" y="4990102"/>
                </a:lnTo>
                <a:lnTo>
                  <a:pt x="10842416" y="5032139"/>
                </a:lnTo>
                <a:lnTo>
                  <a:pt x="10562411" y="5071374"/>
                </a:lnTo>
                <a:lnTo>
                  <a:pt x="10286091" y="5105003"/>
                </a:lnTo>
                <a:lnTo>
                  <a:pt x="10006086" y="5136881"/>
                </a:lnTo>
                <a:lnTo>
                  <a:pt x="9727310" y="5165957"/>
                </a:lnTo>
                <a:lnTo>
                  <a:pt x="9453445" y="5191179"/>
                </a:lnTo>
                <a:lnTo>
                  <a:pt x="9175897" y="5216401"/>
                </a:lnTo>
                <a:lnTo>
                  <a:pt x="8902033" y="5237420"/>
                </a:lnTo>
                <a:lnTo>
                  <a:pt x="8628169" y="5253884"/>
                </a:lnTo>
                <a:lnTo>
                  <a:pt x="8355533" y="5271050"/>
                </a:lnTo>
                <a:lnTo>
                  <a:pt x="8085353" y="5285412"/>
                </a:lnTo>
                <a:lnTo>
                  <a:pt x="7817629" y="5295571"/>
                </a:lnTo>
                <a:lnTo>
                  <a:pt x="7549905" y="5304329"/>
                </a:lnTo>
                <a:lnTo>
                  <a:pt x="7284638" y="5312736"/>
                </a:lnTo>
                <a:lnTo>
                  <a:pt x="7023055" y="5316590"/>
                </a:lnTo>
                <a:lnTo>
                  <a:pt x="6761472" y="5320793"/>
                </a:lnTo>
                <a:lnTo>
                  <a:pt x="6503573" y="5322895"/>
                </a:lnTo>
                <a:lnTo>
                  <a:pt x="6248130" y="5320793"/>
                </a:lnTo>
                <a:lnTo>
                  <a:pt x="5995144" y="5320793"/>
                </a:lnTo>
                <a:lnTo>
                  <a:pt x="5744613" y="5316590"/>
                </a:lnTo>
                <a:lnTo>
                  <a:pt x="5498995" y="5310284"/>
                </a:lnTo>
                <a:lnTo>
                  <a:pt x="5255834" y="5304329"/>
                </a:lnTo>
                <a:lnTo>
                  <a:pt x="5017584" y="5297673"/>
                </a:lnTo>
                <a:lnTo>
                  <a:pt x="4780562" y="5287514"/>
                </a:lnTo>
                <a:lnTo>
                  <a:pt x="4547227" y="5276654"/>
                </a:lnTo>
                <a:lnTo>
                  <a:pt x="4318800" y="5266846"/>
                </a:lnTo>
                <a:lnTo>
                  <a:pt x="3873004" y="5239171"/>
                </a:lnTo>
                <a:lnTo>
                  <a:pt x="3445628" y="5209746"/>
                </a:lnTo>
                <a:lnTo>
                  <a:pt x="3035446" y="5178918"/>
                </a:lnTo>
                <a:lnTo>
                  <a:pt x="2647370" y="5144939"/>
                </a:lnTo>
                <a:lnTo>
                  <a:pt x="2276487" y="5109557"/>
                </a:lnTo>
                <a:lnTo>
                  <a:pt x="1932621" y="5071374"/>
                </a:lnTo>
                <a:lnTo>
                  <a:pt x="1609634" y="5033891"/>
                </a:lnTo>
                <a:lnTo>
                  <a:pt x="1312435" y="4996408"/>
                </a:lnTo>
                <a:lnTo>
                  <a:pt x="1039799" y="4961027"/>
                </a:lnTo>
                <a:lnTo>
                  <a:pt x="797865" y="4927397"/>
                </a:lnTo>
                <a:lnTo>
                  <a:pt x="579265" y="4895519"/>
                </a:lnTo>
                <a:lnTo>
                  <a:pt x="395052" y="4868896"/>
                </a:lnTo>
                <a:lnTo>
                  <a:pt x="240312" y="4843673"/>
                </a:lnTo>
                <a:lnTo>
                  <a:pt x="27853" y="4807592"/>
                </a:lnTo>
                <a:lnTo>
                  <a:pt x="0" y="4802879"/>
                </a:lnTo>
                <a:lnTo>
                  <a:pt x="0" y="3753332"/>
                </a:lnTo>
                <a:lnTo>
                  <a:pt x="0" y="3571886"/>
                </a:lnTo>
                <a:lnTo>
                  <a:pt x="0" y="471948"/>
                </a:lnTo>
                <a:lnTo>
                  <a:pt x="0" y="213719"/>
                </a:lnTo>
                <a:close/>
              </a:path>
            </a:pathLst>
          </a:custGeom>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13" name="Picture 12">
            <a:extLst>
              <a:ext uri="{FF2B5EF4-FFF2-40B4-BE49-F238E27FC236}">
                <a16:creationId xmlns:a16="http://schemas.microsoft.com/office/drawing/2014/main" id="{42B44E02-2041-49BE-AF61-F91454DC3A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60549" r="62095"/>
          <a:stretch/>
        </p:blipFill>
        <p:spPr>
          <a:xfrm flipH="1">
            <a:off x="8948814" y="3265714"/>
            <a:ext cx="3243185" cy="1898718"/>
          </a:xfrm>
          <a:custGeom>
            <a:avLst/>
            <a:gdLst>
              <a:gd name="connsiteX0" fmla="*/ 220380 w 3243185"/>
              <a:gd name="connsiteY0" fmla="*/ 404386 h 1898718"/>
              <a:gd name="connsiteX1" fmla="*/ 278149 w 3243185"/>
              <a:gd name="connsiteY1" fmla="*/ 410805 h 1898718"/>
              <a:gd name="connsiteX2" fmla="*/ 297405 w 3243185"/>
              <a:gd name="connsiteY2" fmla="*/ 423642 h 1898718"/>
              <a:gd name="connsiteX3" fmla="*/ 316662 w 3243185"/>
              <a:gd name="connsiteY3" fmla="*/ 430061 h 1898718"/>
              <a:gd name="connsiteX4" fmla="*/ 355175 w 3243185"/>
              <a:gd name="connsiteY4" fmla="*/ 455737 h 1898718"/>
              <a:gd name="connsiteX5" fmla="*/ 406525 w 3243185"/>
              <a:gd name="connsiteY5" fmla="*/ 468574 h 1898718"/>
              <a:gd name="connsiteX6" fmla="*/ 425782 w 3243185"/>
              <a:gd name="connsiteY6" fmla="*/ 481412 h 1898718"/>
              <a:gd name="connsiteX7" fmla="*/ 445038 w 3243185"/>
              <a:gd name="connsiteY7" fmla="*/ 487831 h 1898718"/>
              <a:gd name="connsiteX8" fmla="*/ 483551 w 3243185"/>
              <a:gd name="connsiteY8" fmla="*/ 526344 h 1898718"/>
              <a:gd name="connsiteX9" fmla="*/ 483551 w 3243185"/>
              <a:gd name="connsiteY9" fmla="*/ 609788 h 1898718"/>
              <a:gd name="connsiteX10" fmla="*/ 445038 w 3243185"/>
              <a:gd name="connsiteY10" fmla="*/ 635464 h 1898718"/>
              <a:gd name="connsiteX11" fmla="*/ 246055 w 3243185"/>
              <a:gd name="connsiteY11" fmla="*/ 629045 h 1898718"/>
              <a:gd name="connsiteX12" fmla="*/ 233217 w 3243185"/>
              <a:gd name="connsiteY12" fmla="*/ 609788 h 1898718"/>
              <a:gd name="connsiteX13" fmla="*/ 213961 w 3243185"/>
              <a:gd name="connsiteY13" fmla="*/ 603370 h 1898718"/>
              <a:gd name="connsiteX14" fmla="*/ 188285 w 3243185"/>
              <a:gd name="connsiteY14" fmla="*/ 564857 h 1898718"/>
              <a:gd name="connsiteX15" fmla="*/ 175448 w 3243185"/>
              <a:gd name="connsiteY15" fmla="*/ 526344 h 1898718"/>
              <a:gd name="connsiteX16" fmla="*/ 220380 w 3243185"/>
              <a:gd name="connsiteY16" fmla="*/ 404386 h 1898718"/>
              <a:gd name="connsiteX17" fmla="*/ 3243185 w 3243185"/>
              <a:gd name="connsiteY17" fmla="*/ 0 h 1898718"/>
              <a:gd name="connsiteX18" fmla="*/ 2298567 w 3243185"/>
              <a:gd name="connsiteY18" fmla="*/ 0 h 1898718"/>
              <a:gd name="connsiteX19" fmla="*/ 2293659 w 3243185"/>
              <a:gd name="connsiteY19" fmla="*/ 51351 h 1898718"/>
              <a:gd name="connsiteX20" fmla="*/ 2274403 w 3243185"/>
              <a:gd name="connsiteY20" fmla="*/ 83445 h 1898718"/>
              <a:gd name="connsiteX21" fmla="*/ 2248728 w 3243185"/>
              <a:gd name="connsiteY21" fmla="*/ 121958 h 1898718"/>
              <a:gd name="connsiteX22" fmla="*/ 2203796 w 3243185"/>
              <a:gd name="connsiteY22" fmla="*/ 166890 h 1898718"/>
              <a:gd name="connsiteX23" fmla="*/ 2178121 w 3243185"/>
              <a:gd name="connsiteY23" fmla="*/ 173308 h 1898718"/>
              <a:gd name="connsiteX24" fmla="*/ 2126770 w 3243185"/>
              <a:gd name="connsiteY24" fmla="*/ 211821 h 1898718"/>
              <a:gd name="connsiteX25" fmla="*/ 2081838 w 3243185"/>
              <a:gd name="connsiteY25" fmla="*/ 237497 h 1898718"/>
              <a:gd name="connsiteX26" fmla="*/ 2043325 w 3243185"/>
              <a:gd name="connsiteY26" fmla="*/ 250334 h 1898718"/>
              <a:gd name="connsiteX27" fmla="*/ 1972718 w 3243185"/>
              <a:gd name="connsiteY27" fmla="*/ 288847 h 1898718"/>
              <a:gd name="connsiteX28" fmla="*/ 1940624 w 3243185"/>
              <a:gd name="connsiteY28" fmla="*/ 295266 h 1898718"/>
              <a:gd name="connsiteX29" fmla="*/ 1914949 w 3243185"/>
              <a:gd name="connsiteY29" fmla="*/ 308104 h 1898718"/>
              <a:gd name="connsiteX30" fmla="*/ 1895693 w 3243185"/>
              <a:gd name="connsiteY30" fmla="*/ 320941 h 1898718"/>
              <a:gd name="connsiteX31" fmla="*/ 1870017 w 3243185"/>
              <a:gd name="connsiteY31" fmla="*/ 327360 h 1898718"/>
              <a:gd name="connsiteX32" fmla="*/ 1831504 w 3243185"/>
              <a:gd name="connsiteY32" fmla="*/ 340198 h 1898718"/>
              <a:gd name="connsiteX33" fmla="*/ 1780154 w 3243185"/>
              <a:gd name="connsiteY33" fmla="*/ 353035 h 1898718"/>
              <a:gd name="connsiteX34" fmla="*/ 1760897 w 3243185"/>
              <a:gd name="connsiteY34" fmla="*/ 359454 h 1898718"/>
              <a:gd name="connsiteX35" fmla="*/ 1683871 w 3243185"/>
              <a:gd name="connsiteY35" fmla="*/ 397967 h 1898718"/>
              <a:gd name="connsiteX36" fmla="*/ 1632521 w 3243185"/>
              <a:gd name="connsiteY36" fmla="*/ 410805 h 1898718"/>
              <a:gd name="connsiteX37" fmla="*/ 1594008 w 3243185"/>
              <a:gd name="connsiteY37" fmla="*/ 423642 h 1898718"/>
              <a:gd name="connsiteX38" fmla="*/ 1568333 w 3243185"/>
              <a:gd name="connsiteY38" fmla="*/ 430061 h 1898718"/>
              <a:gd name="connsiteX39" fmla="*/ 1542657 w 3243185"/>
              <a:gd name="connsiteY39" fmla="*/ 442899 h 1898718"/>
              <a:gd name="connsiteX40" fmla="*/ 1516982 w 3243185"/>
              <a:gd name="connsiteY40" fmla="*/ 449318 h 1898718"/>
              <a:gd name="connsiteX41" fmla="*/ 1497725 w 3243185"/>
              <a:gd name="connsiteY41" fmla="*/ 455737 h 1898718"/>
              <a:gd name="connsiteX42" fmla="*/ 1452794 w 3243185"/>
              <a:gd name="connsiteY42" fmla="*/ 468574 h 1898718"/>
              <a:gd name="connsiteX43" fmla="*/ 1433537 w 3243185"/>
              <a:gd name="connsiteY43" fmla="*/ 481412 h 1898718"/>
              <a:gd name="connsiteX44" fmla="*/ 1369349 w 3243185"/>
              <a:gd name="connsiteY44" fmla="*/ 494250 h 1898718"/>
              <a:gd name="connsiteX45" fmla="*/ 1324417 w 3243185"/>
              <a:gd name="connsiteY45" fmla="*/ 519925 h 1898718"/>
              <a:gd name="connsiteX46" fmla="*/ 1285904 w 3243185"/>
              <a:gd name="connsiteY46" fmla="*/ 539181 h 1898718"/>
              <a:gd name="connsiteX47" fmla="*/ 1247391 w 3243185"/>
              <a:gd name="connsiteY47" fmla="*/ 545600 h 1898718"/>
              <a:gd name="connsiteX48" fmla="*/ 1176784 w 3243185"/>
              <a:gd name="connsiteY48" fmla="*/ 564857 h 1898718"/>
              <a:gd name="connsiteX49" fmla="*/ 907194 w 3243185"/>
              <a:gd name="connsiteY49" fmla="*/ 577694 h 1898718"/>
              <a:gd name="connsiteX50" fmla="*/ 881518 w 3243185"/>
              <a:gd name="connsiteY50" fmla="*/ 584113 h 1898718"/>
              <a:gd name="connsiteX51" fmla="*/ 656860 w 3243185"/>
              <a:gd name="connsiteY51" fmla="*/ 577694 h 1898718"/>
              <a:gd name="connsiteX52" fmla="*/ 637603 w 3243185"/>
              <a:gd name="connsiteY52" fmla="*/ 558438 h 1898718"/>
              <a:gd name="connsiteX53" fmla="*/ 618347 w 3243185"/>
              <a:gd name="connsiteY53" fmla="*/ 519925 h 1898718"/>
              <a:gd name="connsiteX54" fmla="*/ 599090 w 3243185"/>
              <a:gd name="connsiteY54" fmla="*/ 500668 h 1898718"/>
              <a:gd name="connsiteX55" fmla="*/ 566996 w 3243185"/>
              <a:gd name="connsiteY55" fmla="*/ 474993 h 1898718"/>
              <a:gd name="connsiteX56" fmla="*/ 560577 w 3243185"/>
              <a:gd name="connsiteY56" fmla="*/ 455737 h 1898718"/>
              <a:gd name="connsiteX57" fmla="*/ 522064 w 3243185"/>
              <a:gd name="connsiteY57" fmla="*/ 436480 h 1898718"/>
              <a:gd name="connsiteX58" fmla="*/ 502808 w 3243185"/>
              <a:gd name="connsiteY58" fmla="*/ 423642 h 1898718"/>
              <a:gd name="connsiteX59" fmla="*/ 464295 w 3243185"/>
              <a:gd name="connsiteY59" fmla="*/ 410805 h 1898718"/>
              <a:gd name="connsiteX60" fmla="*/ 445038 w 3243185"/>
              <a:gd name="connsiteY60" fmla="*/ 397967 h 1898718"/>
              <a:gd name="connsiteX61" fmla="*/ 374431 w 3243185"/>
              <a:gd name="connsiteY61" fmla="*/ 391548 h 1898718"/>
              <a:gd name="connsiteX62" fmla="*/ 329500 w 3243185"/>
              <a:gd name="connsiteY62" fmla="*/ 372292 h 1898718"/>
              <a:gd name="connsiteX63" fmla="*/ 310243 w 3243185"/>
              <a:gd name="connsiteY63" fmla="*/ 365873 h 1898718"/>
              <a:gd name="connsiteX64" fmla="*/ 271730 w 3243185"/>
              <a:gd name="connsiteY64" fmla="*/ 340198 h 1898718"/>
              <a:gd name="connsiteX65" fmla="*/ 239636 w 3243185"/>
              <a:gd name="connsiteY65" fmla="*/ 301685 h 1898718"/>
              <a:gd name="connsiteX66" fmla="*/ 201123 w 3243185"/>
              <a:gd name="connsiteY66" fmla="*/ 269591 h 1898718"/>
              <a:gd name="connsiteX67" fmla="*/ 149773 w 3243185"/>
              <a:gd name="connsiteY67" fmla="*/ 224659 h 1898718"/>
              <a:gd name="connsiteX68" fmla="*/ 111260 w 3243185"/>
              <a:gd name="connsiteY68" fmla="*/ 211821 h 1898718"/>
              <a:gd name="connsiteX69" fmla="*/ 92003 w 3243185"/>
              <a:gd name="connsiteY69" fmla="*/ 205402 h 1898718"/>
              <a:gd name="connsiteX70" fmla="*/ 72747 w 3243185"/>
              <a:gd name="connsiteY70" fmla="*/ 192565 h 1898718"/>
              <a:gd name="connsiteX71" fmla="*/ 34234 w 3243185"/>
              <a:gd name="connsiteY71" fmla="*/ 160471 h 1898718"/>
              <a:gd name="connsiteX72" fmla="*/ 8558 w 3243185"/>
              <a:gd name="connsiteY72" fmla="*/ 121958 h 1898718"/>
              <a:gd name="connsiteX73" fmla="*/ 11877 w 3243185"/>
              <a:gd name="connsiteY73" fmla="*/ 15345 h 1898718"/>
              <a:gd name="connsiteX74" fmla="*/ 16098 w 3243185"/>
              <a:gd name="connsiteY74" fmla="*/ 0 h 1898718"/>
              <a:gd name="connsiteX75" fmla="*/ 0 w 3243185"/>
              <a:gd name="connsiteY75" fmla="*/ 0 h 1898718"/>
              <a:gd name="connsiteX76" fmla="*/ 0 w 3243185"/>
              <a:gd name="connsiteY76" fmla="*/ 1540363 h 1898718"/>
              <a:gd name="connsiteX77" fmla="*/ 234477 w 3243185"/>
              <a:gd name="connsiteY77" fmla="*/ 1584265 h 1898718"/>
              <a:gd name="connsiteX78" fmla="*/ 512026 w 3243185"/>
              <a:gd name="connsiteY78" fmla="*/ 1634009 h 1898718"/>
              <a:gd name="connsiteX79" fmla="*/ 790802 w 3243185"/>
              <a:gd name="connsiteY79" fmla="*/ 1682702 h 1898718"/>
              <a:gd name="connsiteX80" fmla="*/ 1070807 w 3243185"/>
              <a:gd name="connsiteY80" fmla="*/ 1724388 h 1898718"/>
              <a:gd name="connsiteX81" fmla="*/ 1349583 w 3243185"/>
              <a:gd name="connsiteY81" fmla="*/ 1766425 h 1898718"/>
              <a:gd name="connsiteX82" fmla="*/ 1629588 w 3243185"/>
              <a:gd name="connsiteY82" fmla="*/ 1805660 h 1898718"/>
              <a:gd name="connsiteX83" fmla="*/ 1905908 w 3243185"/>
              <a:gd name="connsiteY83" fmla="*/ 1839289 h 1898718"/>
              <a:gd name="connsiteX84" fmla="*/ 2185913 w 3243185"/>
              <a:gd name="connsiteY84" fmla="*/ 1871167 h 1898718"/>
              <a:gd name="connsiteX85" fmla="*/ 2450068 w 3243185"/>
              <a:gd name="connsiteY85" fmla="*/ 1898718 h 1898718"/>
              <a:gd name="connsiteX86" fmla="*/ 3243185 w 3243185"/>
              <a:gd name="connsiteY86" fmla="*/ 1898718 h 1898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243185" h="1898718">
                <a:moveTo>
                  <a:pt x="220380" y="404386"/>
                </a:moveTo>
                <a:cubicBezTo>
                  <a:pt x="239636" y="406526"/>
                  <a:pt x="259352" y="406106"/>
                  <a:pt x="278149" y="410805"/>
                </a:cubicBezTo>
                <a:cubicBezTo>
                  <a:pt x="285633" y="412676"/>
                  <a:pt x="290505" y="420192"/>
                  <a:pt x="297405" y="423642"/>
                </a:cubicBezTo>
                <a:cubicBezTo>
                  <a:pt x="303457" y="426669"/>
                  <a:pt x="310747" y="426775"/>
                  <a:pt x="316662" y="430061"/>
                </a:cubicBezTo>
                <a:cubicBezTo>
                  <a:pt x="330149" y="437554"/>
                  <a:pt x="340537" y="450857"/>
                  <a:pt x="355175" y="455737"/>
                </a:cubicBezTo>
                <a:cubicBezTo>
                  <a:pt x="384781" y="465606"/>
                  <a:pt x="367797" y="460829"/>
                  <a:pt x="406525" y="468574"/>
                </a:cubicBezTo>
                <a:cubicBezTo>
                  <a:pt x="412944" y="472853"/>
                  <a:pt x="418882" y="477962"/>
                  <a:pt x="425782" y="481412"/>
                </a:cubicBezTo>
                <a:cubicBezTo>
                  <a:pt x="431834" y="484438"/>
                  <a:pt x="439698" y="483676"/>
                  <a:pt x="445038" y="487831"/>
                </a:cubicBezTo>
                <a:cubicBezTo>
                  <a:pt x="459369" y="498977"/>
                  <a:pt x="483551" y="526344"/>
                  <a:pt x="483551" y="526344"/>
                </a:cubicBezTo>
                <a:cubicBezTo>
                  <a:pt x="493199" y="555288"/>
                  <a:pt x="501991" y="572910"/>
                  <a:pt x="483551" y="609788"/>
                </a:cubicBezTo>
                <a:cubicBezTo>
                  <a:pt x="476651" y="623588"/>
                  <a:pt x="445038" y="635464"/>
                  <a:pt x="445038" y="635464"/>
                </a:cubicBezTo>
                <a:cubicBezTo>
                  <a:pt x="378711" y="633324"/>
                  <a:pt x="311935" y="637030"/>
                  <a:pt x="246055" y="629045"/>
                </a:cubicBezTo>
                <a:cubicBezTo>
                  <a:pt x="238396" y="628117"/>
                  <a:pt x="239242" y="614607"/>
                  <a:pt x="233217" y="609788"/>
                </a:cubicBezTo>
                <a:cubicBezTo>
                  <a:pt x="227934" y="605562"/>
                  <a:pt x="220380" y="605509"/>
                  <a:pt x="213961" y="603370"/>
                </a:cubicBezTo>
                <a:cubicBezTo>
                  <a:pt x="205402" y="590532"/>
                  <a:pt x="193165" y="579494"/>
                  <a:pt x="188285" y="564857"/>
                </a:cubicBezTo>
                <a:lnTo>
                  <a:pt x="175448" y="526344"/>
                </a:lnTo>
                <a:cubicBezTo>
                  <a:pt x="182293" y="423657"/>
                  <a:pt x="212891" y="424712"/>
                  <a:pt x="220380" y="404386"/>
                </a:cubicBezTo>
                <a:close/>
                <a:moveTo>
                  <a:pt x="3243185" y="0"/>
                </a:moveTo>
                <a:lnTo>
                  <a:pt x="2298567" y="0"/>
                </a:lnTo>
                <a:lnTo>
                  <a:pt x="2293659" y="51351"/>
                </a:lnTo>
                <a:cubicBezTo>
                  <a:pt x="2291895" y="63701"/>
                  <a:pt x="2281101" y="72919"/>
                  <a:pt x="2274403" y="83445"/>
                </a:cubicBezTo>
                <a:cubicBezTo>
                  <a:pt x="2266120" y="96461"/>
                  <a:pt x="2257985" y="109614"/>
                  <a:pt x="2248728" y="121958"/>
                </a:cubicBezTo>
                <a:cubicBezTo>
                  <a:pt x="2233323" y="142498"/>
                  <a:pt x="2227760" y="154908"/>
                  <a:pt x="2203796" y="166890"/>
                </a:cubicBezTo>
                <a:cubicBezTo>
                  <a:pt x="2195906" y="170835"/>
                  <a:pt x="2186679" y="171169"/>
                  <a:pt x="2178121" y="173308"/>
                </a:cubicBezTo>
                <a:cubicBezTo>
                  <a:pt x="2148108" y="203321"/>
                  <a:pt x="2169307" y="185236"/>
                  <a:pt x="2126770" y="211821"/>
                </a:cubicBezTo>
                <a:cubicBezTo>
                  <a:pt x="2106184" y="224688"/>
                  <a:pt x="2106188" y="227757"/>
                  <a:pt x="2081838" y="237497"/>
                </a:cubicBezTo>
                <a:cubicBezTo>
                  <a:pt x="2069275" y="242522"/>
                  <a:pt x="2054585" y="242828"/>
                  <a:pt x="2043325" y="250334"/>
                </a:cubicBezTo>
                <a:cubicBezTo>
                  <a:pt x="2023241" y="263724"/>
                  <a:pt x="1993522" y="284687"/>
                  <a:pt x="1972718" y="288847"/>
                </a:cubicBezTo>
                <a:lnTo>
                  <a:pt x="1940624" y="295266"/>
                </a:lnTo>
                <a:cubicBezTo>
                  <a:pt x="1932066" y="299545"/>
                  <a:pt x="1923257" y="303356"/>
                  <a:pt x="1914949" y="308104"/>
                </a:cubicBezTo>
                <a:cubicBezTo>
                  <a:pt x="1908251" y="311931"/>
                  <a:pt x="1902783" y="317902"/>
                  <a:pt x="1895693" y="320941"/>
                </a:cubicBezTo>
                <a:cubicBezTo>
                  <a:pt x="1887584" y="324416"/>
                  <a:pt x="1878467" y="324825"/>
                  <a:pt x="1870017" y="327360"/>
                </a:cubicBezTo>
                <a:cubicBezTo>
                  <a:pt x="1857056" y="331248"/>
                  <a:pt x="1844633" y="336916"/>
                  <a:pt x="1831504" y="340198"/>
                </a:cubicBezTo>
                <a:cubicBezTo>
                  <a:pt x="1814387" y="344477"/>
                  <a:pt x="1796892" y="347456"/>
                  <a:pt x="1780154" y="353035"/>
                </a:cubicBezTo>
                <a:cubicBezTo>
                  <a:pt x="1773735" y="355175"/>
                  <a:pt x="1766812" y="356168"/>
                  <a:pt x="1760897" y="359454"/>
                </a:cubicBezTo>
                <a:cubicBezTo>
                  <a:pt x="1709553" y="387979"/>
                  <a:pt x="1738400" y="384335"/>
                  <a:pt x="1683871" y="397967"/>
                </a:cubicBezTo>
                <a:cubicBezTo>
                  <a:pt x="1666755" y="402246"/>
                  <a:pt x="1649259" y="405226"/>
                  <a:pt x="1632521" y="410805"/>
                </a:cubicBezTo>
                <a:cubicBezTo>
                  <a:pt x="1619683" y="415084"/>
                  <a:pt x="1607136" y="420361"/>
                  <a:pt x="1594008" y="423642"/>
                </a:cubicBezTo>
                <a:cubicBezTo>
                  <a:pt x="1585449" y="425782"/>
                  <a:pt x="1576593" y="426964"/>
                  <a:pt x="1568333" y="430061"/>
                </a:cubicBezTo>
                <a:cubicBezTo>
                  <a:pt x="1559373" y="433421"/>
                  <a:pt x="1551617" y="439539"/>
                  <a:pt x="1542657" y="442899"/>
                </a:cubicBezTo>
                <a:cubicBezTo>
                  <a:pt x="1534397" y="445997"/>
                  <a:pt x="1525465" y="446895"/>
                  <a:pt x="1516982" y="449318"/>
                </a:cubicBezTo>
                <a:cubicBezTo>
                  <a:pt x="1510476" y="451177"/>
                  <a:pt x="1504231" y="453878"/>
                  <a:pt x="1497725" y="455737"/>
                </a:cubicBezTo>
                <a:cubicBezTo>
                  <a:pt x="1488128" y="458478"/>
                  <a:pt x="1463054" y="463444"/>
                  <a:pt x="1452794" y="468574"/>
                </a:cubicBezTo>
                <a:cubicBezTo>
                  <a:pt x="1445893" y="472024"/>
                  <a:pt x="1440911" y="479143"/>
                  <a:pt x="1433537" y="481412"/>
                </a:cubicBezTo>
                <a:cubicBezTo>
                  <a:pt x="1412682" y="487829"/>
                  <a:pt x="1369349" y="494250"/>
                  <a:pt x="1369349" y="494250"/>
                </a:cubicBezTo>
                <a:cubicBezTo>
                  <a:pt x="1307265" y="540813"/>
                  <a:pt x="1373427" y="495420"/>
                  <a:pt x="1324417" y="519925"/>
                </a:cubicBezTo>
                <a:cubicBezTo>
                  <a:pt x="1296720" y="533774"/>
                  <a:pt x="1314945" y="532728"/>
                  <a:pt x="1285904" y="539181"/>
                </a:cubicBezTo>
                <a:cubicBezTo>
                  <a:pt x="1273199" y="542005"/>
                  <a:pt x="1260096" y="542777"/>
                  <a:pt x="1247391" y="545600"/>
                </a:cubicBezTo>
                <a:cubicBezTo>
                  <a:pt x="1214234" y="552969"/>
                  <a:pt x="1227302" y="562451"/>
                  <a:pt x="1176784" y="564857"/>
                </a:cubicBezTo>
                <a:lnTo>
                  <a:pt x="907194" y="577694"/>
                </a:lnTo>
                <a:cubicBezTo>
                  <a:pt x="898635" y="579834"/>
                  <a:pt x="890340" y="584113"/>
                  <a:pt x="881518" y="584113"/>
                </a:cubicBezTo>
                <a:cubicBezTo>
                  <a:pt x="806601" y="584113"/>
                  <a:pt x="731365" y="585537"/>
                  <a:pt x="656860" y="577694"/>
                </a:cubicBezTo>
                <a:cubicBezTo>
                  <a:pt x="647832" y="576744"/>
                  <a:pt x="643415" y="565411"/>
                  <a:pt x="637603" y="558438"/>
                </a:cubicBezTo>
                <a:cubicBezTo>
                  <a:pt x="587103" y="497837"/>
                  <a:pt x="656946" y="577823"/>
                  <a:pt x="618347" y="519925"/>
                </a:cubicBezTo>
                <a:cubicBezTo>
                  <a:pt x="613311" y="512372"/>
                  <a:pt x="604902" y="507642"/>
                  <a:pt x="599090" y="500668"/>
                </a:cubicBezTo>
                <a:cubicBezTo>
                  <a:pt x="576756" y="473868"/>
                  <a:pt x="598608" y="485530"/>
                  <a:pt x="566996" y="474993"/>
                </a:cubicBezTo>
                <a:cubicBezTo>
                  <a:pt x="564857" y="468574"/>
                  <a:pt x="564804" y="461020"/>
                  <a:pt x="560577" y="455737"/>
                </a:cubicBezTo>
                <a:cubicBezTo>
                  <a:pt x="548314" y="440407"/>
                  <a:pt x="537569" y="444232"/>
                  <a:pt x="522064" y="436480"/>
                </a:cubicBezTo>
                <a:cubicBezTo>
                  <a:pt x="515164" y="433030"/>
                  <a:pt x="509858" y="426775"/>
                  <a:pt x="502808" y="423642"/>
                </a:cubicBezTo>
                <a:cubicBezTo>
                  <a:pt x="490442" y="418147"/>
                  <a:pt x="475555" y="418311"/>
                  <a:pt x="464295" y="410805"/>
                </a:cubicBezTo>
                <a:cubicBezTo>
                  <a:pt x="457876" y="406526"/>
                  <a:pt x="452582" y="399584"/>
                  <a:pt x="445038" y="397967"/>
                </a:cubicBezTo>
                <a:cubicBezTo>
                  <a:pt x="421930" y="393015"/>
                  <a:pt x="397967" y="393688"/>
                  <a:pt x="374431" y="391548"/>
                </a:cubicBezTo>
                <a:cubicBezTo>
                  <a:pt x="320996" y="378189"/>
                  <a:pt x="373828" y="394456"/>
                  <a:pt x="329500" y="372292"/>
                </a:cubicBezTo>
                <a:cubicBezTo>
                  <a:pt x="323448" y="369266"/>
                  <a:pt x="316158" y="369159"/>
                  <a:pt x="310243" y="365873"/>
                </a:cubicBezTo>
                <a:cubicBezTo>
                  <a:pt x="296756" y="358380"/>
                  <a:pt x="271730" y="340198"/>
                  <a:pt x="271730" y="340198"/>
                </a:cubicBezTo>
                <a:cubicBezTo>
                  <a:pt x="259107" y="321264"/>
                  <a:pt x="258170" y="317130"/>
                  <a:pt x="239636" y="301685"/>
                </a:cubicBezTo>
                <a:cubicBezTo>
                  <a:pt x="212096" y="278735"/>
                  <a:pt x="226695" y="300277"/>
                  <a:pt x="201123" y="269591"/>
                </a:cubicBezTo>
                <a:cubicBezTo>
                  <a:pt x="180961" y="245397"/>
                  <a:pt x="192235" y="238813"/>
                  <a:pt x="149773" y="224659"/>
                </a:cubicBezTo>
                <a:lnTo>
                  <a:pt x="111260" y="211821"/>
                </a:lnTo>
                <a:cubicBezTo>
                  <a:pt x="104841" y="209682"/>
                  <a:pt x="97633" y="209156"/>
                  <a:pt x="92003" y="205402"/>
                </a:cubicBezTo>
                <a:cubicBezTo>
                  <a:pt x="85584" y="201123"/>
                  <a:pt x="78673" y="197503"/>
                  <a:pt x="72747" y="192565"/>
                </a:cubicBezTo>
                <a:cubicBezTo>
                  <a:pt x="23324" y="151379"/>
                  <a:pt x="82044" y="192344"/>
                  <a:pt x="34234" y="160471"/>
                </a:cubicBezTo>
                <a:cubicBezTo>
                  <a:pt x="25675" y="147633"/>
                  <a:pt x="7748" y="137365"/>
                  <a:pt x="8558" y="121958"/>
                </a:cubicBezTo>
                <a:cubicBezTo>
                  <a:pt x="10157" y="91584"/>
                  <a:pt x="6161" y="51646"/>
                  <a:pt x="11877" y="15345"/>
                </a:cubicBezTo>
                <a:lnTo>
                  <a:pt x="16098" y="0"/>
                </a:lnTo>
                <a:lnTo>
                  <a:pt x="0" y="0"/>
                </a:lnTo>
                <a:lnTo>
                  <a:pt x="0" y="1540363"/>
                </a:lnTo>
                <a:lnTo>
                  <a:pt x="234477" y="1584265"/>
                </a:lnTo>
                <a:lnTo>
                  <a:pt x="512026" y="1634009"/>
                </a:lnTo>
                <a:lnTo>
                  <a:pt x="790802" y="1682702"/>
                </a:lnTo>
                <a:lnTo>
                  <a:pt x="1070807" y="1724388"/>
                </a:lnTo>
                <a:lnTo>
                  <a:pt x="1349583" y="1766425"/>
                </a:lnTo>
                <a:lnTo>
                  <a:pt x="1629588" y="1805660"/>
                </a:lnTo>
                <a:lnTo>
                  <a:pt x="1905908" y="1839289"/>
                </a:lnTo>
                <a:lnTo>
                  <a:pt x="2185913" y="1871167"/>
                </a:lnTo>
                <a:lnTo>
                  <a:pt x="2450068" y="1898718"/>
                </a:lnTo>
                <a:lnTo>
                  <a:pt x="3243185" y="1898718"/>
                </a:lnTo>
                <a:close/>
              </a:path>
            </a:pathLst>
          </a:custGeom>
        </p:spPr>
      </p:pic>
      <p:pic>
        <p:nvPicPr>
          <p:cNvPr id="15" name="Picture 14">
            <a:extLst>
              <a:ext uri="{FF2B5EF4-FFF2-40B4-BE49-F238E27FC236}">
                <a16:creationId xmlns:a16="http://schemas.microsoft.com/office/drawing/2014/main" id="{08625290-97B7-41E9-9685-D438F86FC9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b="18503"/>
          <a:stretch>
            <a:fillRect/>
          </a:stretch>
        </p:blipFill>
        <p:spPr>
          <a:xfrm>
            <a:off x="0" y="0"/>
            <a:ext cx="11611430" cy="5322895"/>
          </a:xfrm>
          <a:custGeom>
            <a:avLst/>
            <a:gdLst>
              <a:gd name="connsiteX0" fmla="*/ 0 w 11611430"/>
              <a:gd name="connsiteY0" fmla="*/ 0 h 5322895"/>
              <a:gd name="connsiteX1" fmla="*/ 11611430 w 11611430"/>
              <a:gd name="connsiteY1" fmla="*/ 0 h 5322895"/>
              <a:gd name="connsiteX2" fmla="*/ 11611430 w 11611430"/>
              <a:gd name="connsiteY2" fmla="*/ 4911695 h 5322895"/>
              <a:gd name="connsiteX3" fmla="*/ 11401197 w 11611430"/>
              <a:gd name="connsiteY3" fmla="*/ 4948416 h 5322895"/>
              <a:gd name="connsiteX4" fmla="*/ 11121192 w 11611430"/>
              <a:gd name="connsiteY4" fmla="*/ 4990102 h 5322895"/>
              <a:gd name="connsiteX5" fmla="*/ 10842416 w 11611430"/>
              <a:gd name="connsiteY5" fmla="*/ 5032139 h 5322895"/>
              <a:gd name="connsiteX6" fmla="*/ 10562411 w 11611430"/>
              <a:gd name="connsiteY6" fmla="*/ 5071374 h 5322895"/>
              <a:gd name="connsiteX7" fmla="*/ 10286091 w 11611430"/>
              <a:gd name="connsiteY7" fmla="*/ 5105003 h 5322895"/>
              <a:gd name="connsiteX8" fmla="*/ 10006086 w 11611430"/>
              <a:gd name="connsiteY8" fmla="*/ 5136881 h 5322895"/>
              <a:gd name="connsiteX9" fmla="*/ 9727310 w 11611430"/>
              <a:gd name="connsiteY9" fmla="*/ 5165957 h 5322895"/>
              <a:gd name="connsiteX10" fmla="*/ 9453445 w 11611430"/>
              <a:gd name="connsiteY10" fmla="*/ 5191179 h 5322895"/>
              <a:gd name="connsiteX11" fmla="*/ 9175897 w 11611430"/>
              <a:gd name="connsiteY11" fmla="*/ 5216401 h 5322895"/>
              <a:gd name="connsiteX12" fmla="*/ 8902033 w 11611430"/>
              <a:gd name="connsiteY12" fmla="*/ 5237420 h 5322895"/>
              <a:gd name="connsiteX13" fmla="*/ 8628169 w 11611430"/>
              <a:gd name="connsiteY13" fmla="*/ 5253884 h 5322895"/>
              <a:gd name="connsiteX14" fmla="*/ 8355533 w 11611430"/>
              <a:gd name="connsiteY14" fmla="*/ 5271050 h 5322895"/>
              <a:gd name="connsiteX15" fmla="*/ 8085353 w 11611430"/>
              <a:gd name="connsiteY15" fmla="*/ 5285412 h 5322895"/>
              <a:gd name="connsiteX16" fmla="*/ 7817629 w 11611430"/>
              <a:gd name="connsiteY16" fmla="*/ 5295571 h 5322895"/>
              <a:gd name="connsiteX17" fmla="*/ 7549905 w 11611430"/>
              <a:gd name="connsiteY17" fmla="*/ 5304329 h 5322895"/>
              <a:gd name="connsiteX18" fmla="*/ 7284638 w 11611430"/>
              <a:gd name="connsiteY18" fmla="*/ 5312736 h 5322895"/>
              <a:gd name="connsiteX19" fmla="*/ 7023055 w 11611430"/>
              <a:gd name="connsiteY19" fmla="*/ 5316590 h 5322895"/>
              <a:gd name="connsiteX20" fmla="*/ 6761472 w 11611430"/>
              <a:gd name="connsiteY20" fmla="*/ 5320793 h 5322895"/>
              <a:gd name="connsiteX21" fmla="*/ 6503573 w 11611430"/>
              <a:gd name="connsiteY21" fmla="*/ 5322895 h 5322895"/>
              <a:gd name="connsiteX22" fmla="*/ 6248130 w 11611430"/>
              <a:gd name="connsiteY22" fmla="*/ 5320793 h 5322895"/>
              <a:gd name="connsiteX23" fmla="*/ 5995144 w 11611430"/>
              <a:gd name="connsiteY23" fmla="*/ 5320793 h 5322895"/>
              <a:gd name="connsiteX24" fmla="*/ 5744613 w 11611430"/>
              <a:gd name="connsiteY24" fmla="*/ 5316590 h 5322895"/>
              <a:gd name="connsiteX25" fmla="*/ 5498995 w 11611430"/>
              <a:gd name="connsiteY25" fmla="*/ 5310284 h 5322895"/>
              <a:gd name="connsiteX26" fmla="*/ 5255834 w 11611430"/>
              <a:gd name="connsiteY26" fmla="*/ 5304329 h 5322895"/>
              <a:gd name="connsiteX27" fmla="*/ 5017584 w 11611430"/>
              <a:gd name="connsiteY27" fmla="*/ 5297673 h 5322895"/>
              <a:gd name="connsiteX28" fmla="*/ 4785514 w 11611430"/>
              <a:gd name="connsiteY28" fmla="*/ 5287726 h 5322895"/>
              <a:gd name="connsiteX29" fmla="*/ 4601441 w 11611430"/>
              <a:gd name="connsiteY29" fmla="*/ 4972173 h 5322895"/>
              <a:gd name="connsiteX30" fmla="*/ 4514210 w 11611430"/>
              <a:gd name="connsiteY30" fmla="*/ 4830422 h 5322895"/>
              <a:gd name="connsiteX31" fmla="*/ 4416075 w 11611430"/>
              <a:gd name="connsiteY31" fmla="*/ 4732288 h 5322895"/>
              <a:gd name="connsiteX32" fmla="*/ 4274324 w 11611430"/>
              <a:gd name="connsiteY32" fmla="*/ 4557826 h 5322895"/>
              <a:gd name="connsiteX33" fmla="*/ 4241613 w 11611430"/>
              <a:gd name="connsiteY33" fmla="*/ 4525113 h 5322895"/>
              <a:gd name="connsiteX34" fmla="*/ 4208901 w 11611430"/>
              <a:gd name="connsiteY34" fmla="*/ 4481499 h 5322895"/>
              <a:gd name="connsiteX35" fmla="*/ 4154382 w 11611430"/>
              <a:gd name="connsiteY35" fmla="*/ 4437883 h 5322895"/>
              <a:gd name="connsiteX36" fmla="*/ 4110766 w 11611430"/>
              <a:gd name="connsiteY36" fmla="*/ 4416075 h 5322895"/>
              <a:gd name="connsiteX37" fmla="*/ 4078054 w 11611430"/>
              <a:gd name="connsiteY37" fmla="*/ 4394267 h 5322895"/>
              <a:gd name="connsiteX38" fmla="*/ 4034439 w 11611430"/>
              <a:gd name="connsiteY38" fmla="*/ 4361556 h 5322895"/>
              <a:gd name="connsiteX39" fmla="*/ 3958111 w 11611430"/>
              <a:gd name="connsiteY39" fmla="*/ 4339747 h 5322895"/>
              <a:gd name="connsiteX40" fmla="*/ 3892688 w 11611430"/>
              <a:gd name="connsiteY40" fmla="*/ 4328844 h 5322895"/>
              <a:gd name="connsiteX41" fmla="*/ 3718226 w 11611430"/>
              <a:gd name="connsiteY41" fmla="*/ 4307036 h 5322895"/>
              <a:gd name="connsiteX42" fmla="*/ 3641899 w 11611430"/>
              <a:gd name="connsiteY42" fmla="*/ 4274324 h 5322895"/>
              <a:gd name="connsiteX43" fmla="*/ 3620091 w 11611430"/>
              <a:gd name="connsiteY43" fmla="*/ 4252517 h 5322895"/>
              <a:gd name="connsiteX44" fmla="*/ 3565572 w 11611430"/>
              <a:gd name="connsiteY44" fmla="*/ 4230709 h 5322895"/>
              <a:gd name="connsiteX45" fmla="*/ 3500148 w 11611430"/>
              <a:gd name="connsiteY45" fmla="*/ 4208901 h 5322895"/>
              <a:gd name="connsiteX46" fmla="*/ 3478341 w 11611430"/>
              <a:gd name="connsiteY46" fmla="*/ 4176190 h 5322895"/>
              <a:gd name="connsiteX47" fmla="*/ 3543764 w 11611430"/>
              <a:gd name="connsiteY47" fmla="*/ 4132574 h 5322895"/>
              <a:gd name="connsiteX48" fmla="*/ 3445629 w 11611430"/>
              <a:gd name="connsiteY48" fmla="*/ 4121670 h 5322895"/>
              <a:gd name="connsiteX49" fmla="*/ 3391109 w 11611430"/>
              <a:gd name="connsiteY49" fmla="*/ 4132574 h 5322895"/>
              <a:gd name="connsiteX50" fmla="*/ 3303878 w 11611430"/>
              <a:gd name="connsiteY50" fmla="*/ 4154381 h 5322895"/>
              <a:gd name="connsiteX51" fmla="*/ 3260263 w 11611430"/>
              <a:gd name="connsiteY51" fmla="*/ 4165285 h 5322895"/>
              <a:gd name="connsiteX52" fmla="*/ 3194839 w 11611430"/>
              <a:gd name="connsiteY52" fmla="*/ 4187093 h 5322895"/>
              <a:gd name="connsiteX53" fmla="*/ 3162128 w 11611430"/>
              <a:gd name="connsiteY53" fmla="*/ 4197997 h 5322895"/>
              <a:gd name="connsiteX54" fmla="*/ 3053089 w 11611430"/>
              <a:gd name="connsiteY54" fmla="*/ 4230709 h 5322895"/>
              <a:gd name="connsiteX55" fmla="*/ 2987666 w 11611430"/>
              <a:gd name="connsiteY55" fmla="*/ 4252517 h 5322895"/>
              <a:gd name="connsiteX56" fmla="*/ 2954954 w 11611430"/>
              <a:gd name="connsiteY56" fmla="*/ 4263420 h 5322895"/>
              <a:gd name="connsiteX57" fmla="*/ 2867723 w 11611430"/>
              <a:gd name="connsiteY57" fmla="*/ 4285228 h 5322895"/>
              <a:gd name="connsiteX58" fmla="*/ 2802300 w 11611430"/>
              <a:gd name="connsiteY58" fmla="*/ 4307036 h 5322895"/>
              <a:gd name="connsiteX59" fmla="*/ 2780492 w 11611430"/>
              <a:gd name="connsiteY59" fmla="*/ 4328844 h 5322895"/>
              <a:gd name="connsiteX60" fmla="*/ 2715069 w 11611430"/>
              <a:gd name="connsiteY60" fmla="*/ 4350652 h 5322895"/>
              <a:gd name="connsiteX61" fmla="*/ 2682357 w 11611430"/>
              <a:gd name="connsiteY61" fmla="*/ 4361556 h 5322895"/>
              <a:gd name="connsiteX62" fmla="*/ 2649646 w 11611430"/>
              <a:gd name="connsiteY62" fmla="*/ 4372459 h 5322895"/>
              <a:gd name="connsiteX63" fmla="*/ 2616933 w 11611430"/>
              <a:gd name="connsiteY63" fmla="*/ 4383363 h 5322895"/>
              <a:gd name="connsiteX64" fmla="*/ 2595126 w 11611430"/>
              <a:gd name="connsiteY64" fmla="*/ 4405171 h 5322895"/>
              <a:gd name="connsiteX65" fmla="*/ 2529703 w 11611430"/>
              <a:gd name="connsiteY65" fmla="*/ 4437883 h 5322895"/>
              <a:gd name="connsiteX66" fmla="*/ 2486087 w 11611430"/>
              <a:gd name="connsiteY66" fmla="*/ 4481499 h 5322895"/>
              <a:gd name="connsiteX67" fmla="*/ 2453375 w 11611430"/>
              <a:gd name="connsiteY67" fmla="*/ 4514210 h 5322895"/>
              <a:gd name="connsiteX68" fmla="*/ 2420664 w 11611430"/>
              <a:gd name="connsiteY68" fmla="*/ 4536017 h 5322895"/>
              <a:gd name="connsiteX69" fmla="*/ 2398856 w 11611430"/>
              <a:gd name="connsiteY69" fmla="*/ 4568729 h 5322895"/>
              <a:gd name="connsiteX70" fmla="*/ 2377048 w 11611430"/>
              <a:gd name="connsiteY70" fmla="*/ 4590537 h 5322895"/>
              <a:gd name="connsiteX71" fmla="*/ 2366144 w 11611430"/>
              <a:gd name="connsiteY71" fmla="*/ 4623249 h 5322895"/>
              <a:gd name="connsiteX72" fmla="*/ 2344336 w 11611430"/>
              <a:gd name="connsiteY72" fmla="*/ 4666865 h 5322895"/>
              <a:gd name="connsiteX73" fmla="*/ 2322528 w 11611430"/>
              <a:gd name="connsiteY73" fmla="*/ 4732288 h 5322895"/>
              <a:gd name="connsiteX74" fmla="*/ 2300721 w 11611430"/>
              <a:gd name="connsiteY74" fmla="*/ 4764999 h 5322895"/>
              <a:gd name="connsiteX75" fmla="*/ 2268010 w 11611430"/>
              <a:gd name="connsiteY75" fmla="*/ 4852231 h 5322895"/>
              <a:gd name="connsiteX76" fmla="*/ 2235297 w 11611430"/>
              <a:gd name="connsiteY76" fmla="*/ 4993981 h 5322895"/>
              <a:gd name="connsiteX77" fmla="*/ 2230567 w 11611430"/>
              <a:gd name="connsiteY77" fmla="*/ 5079209 h 5322895"/>
              <a:gd name="connsiteX78" fmla="*/ 2229538 w 11611430"/>
              <a:gd name="connsiteY78" fmla="*/ 5104344 h 5322895"/>
              <a:gd name="connsiteX79" fmla="*/ 1932621 w 11611430"/>
              <a:gd name="connsiteY79" fmla="*/ 5071374 h 5322895"/>
              <a:gd name="connsiteX80" fmla="*/ 1609634 w 11611430"/>
              <a:gd name="connsiteY80" fmla="*/ 5033891 h 5322895"/>
              <a:gd name="connsiteX81" fmla="*/ 1312435 w 11611430"/>
              <a:gd name="connsiteY81" fmla="*/ 4996408 h 5322895"/>
              <a:gd name="connsiteX82" fmla="*/ 1039799 w 11611430"/>
              <a:gd name="connsiteY82" fmla="*/ 4961027 h 5322895"/>
              <a:gd name="connsiteX83" fmla="*/ 797865 w 11611430"/>
              <a:gd name="connsiteY83" fmla="*/ 4927397 h 5322895"/>
              <a:gd name="connsiteX84" fmla="*/ 579265 w 11611430"/>
              <a:gd name="connsiteY84" fmla="*/ 4895519 h 5322895"/>
              <a:gd name="connsiteX85" fmla="*/ 395052 w 11611430"/>
              <a:gd name="connsiteY85" fmla="*/ 4868896 h 5322895"/>
              <a:gd name="connsiteX86" fmla="*/ 240312 w 11611430"/>
              <a:gd name="connsiteY86" fmla="*/ 4843673 h 5322895"/>
              <a:gd name="connsiteX87" fmla="*/ 27853 w 11611430"/>
              <a:gd name="connsiteY87" fmla="*/ 4807592 h 5322895"/>
              <a:gd name="connsiteX88" fmla="*/ 0 w 11611430"/>
              <a:gd name="connsiteY88" fmla="*/ 4802879 h 5322895"/>
              <a:gd name="connsiteX89" fmla="*/ 0 w 11611430"/>
              <a:gd name="connsiteY89" fmla="*/ 3753332 h 5322895"/>
              <a:gd name="connsiteX90" fmla="*/ 0 w 11611430"/>
              <a:gd name="connsiteY90" fmla="*/ 3571886 h 5322895"/>
              <a:gd name="connsiteX91" fmla="*/ 0 w 11611430"/>
              <a:gd name="connsiteY91" fmla="*/ 471948 h 5322895"/>
              <a:gd name="connsiteX92" fmla="*/ 0 w 11611430"/>
              <a:gd name="connsiteY92" fmla="*/ 213719 h 532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11611430" h="5322895">
                <a:moveTo>
                  <a:pt x="0" y="0"/>
                </a:moveTo>
                <a:lnTo>
                  <a:pt x="11611430" y="0"/>
                </a:lnTo>
                <a:lnTo>
                  <a:pt x="11611430" y="4911695"/>
                </a:lnTo>
                <a:lnTo>
                  <a:pt x="11401197" y="4948416"/>
                </a:lnTo>
                <a:lnTo>
                  <a:pt x="11121192" y="4990102"/>
                </a:lnTo>
                <a:lnTo>
                  <a:pt x="10842416" y="5032139"/>
                </a:lnTo>
                <a:lnTo>
                  <a:pt x="10562411" y="5071374"/>
                </a:lnTo>
                <a:lnTo>
                  <a:pt x="10286091" y="5105003"/>
                </a:lnTo>
                <a:lnTo>
                  <a:pt x="10006086" y="5136881"/>
                </a:lnTo>
                <a:lnTo>
                  <a:pt x="9727310" y="5165957"/>
                </a:lnTo>
                <a:lnTo>
                  <a:pt x="9453445" y="5191179"/>
                </a:lnTo>
                <a:lnTo>
                  <a:pt x="9175897" y="5216401"/>
                </a:lnTo>
                <a:lnTo>
                  <a:pt x="8902033" y="5237420"/>
                </a:lnTo>
                <a:lnTo>
                  <a:pt x="8628169" y="5253884"/>
                </a:lnTo>
                <a:lnTo>
                  <a:pt x="8355533" y="5271050"/>
                </a:lnTo>
                <a:lnTo>
                  <a:pt x="8085353" y="5285412"/>
                </a:lnTo>
                <a:lnTo>
                  <a:pt x="7817629" y="5295571"/>
                </a:lnTo>
                <a:lnTo>
                  <a:pt x="7549905" y="5304329"/>
                </a:lnTo>
                <a:lnTo>
                  <a:pt x="7284638" y="5312736"/>
                </a:lnTo>
                <a:lnTo>
                  <a:pt x="7023055" y="5316590"/>
                </a:lnTo>
                <a:lnTo>
                  <a:pt x="6761472" y="5320793"/>
                </a:lnTo>
                <a:lnTo>
                  <a:pt x="6503573" y="5322895"/>
                </a:lnTo>
                <a:lnTo>
                  <a:pt x="6248130" y="5320793"/>
                </a:lnTo>
                <a:lnTo>
                  <a:pt x="5995144" y="5320793"/>
                </a:lnTo>
                <a:lnTo>
                  <a:pt x="5744613" y="5316590"/>
                </a:lnTo>
                <a:lnTo>
                  <a:pt x="5498995" y="5310284"/>
                </a:lnTo>
                <a:lnTo>
                  <a:pt x="5255834" y="5304329"/>
                </a:lnTo>
                <a:lnTo>
                  <a:pt x="5017584" y="5297673"/>
                </a:lnTo>
                <a:lnTo>
                  <a:pt x="4785514" y="5287726"/>
                </a:lnTo>
                <a:lnTo>
                  <a:pt x="4601441" y="4972173"/>
                </a:lnTo>
                <a:cubicBezTo>
                  <a:pt x="4573183" y="4924429"/>
                  <a:pt x="4553441" y="4869653"/>
                  <a:pt x="4514210" y="4830422"/>
                </a:cubicBezTo>
                <a:cubicBezTo>
                  <a:pt x="4481500" y="4797711"/>
                  <a:pt x="4446637" y="4767016"/>
                  <a:pt x="4416075" y="4732288"/>
                </a:cubicBezTo>
                <a:cubicBezTo>
                  <a:pt x="4366574" y="4676037"/>
                  <a:pt x="4327307" y="4610810"/>
                  <a:pt x="4274324" y="4557826"/>
                </a:cubicBezTo>
                <a:cubicBezTo>
                  <a:pt x="4263420" y="4546922"/>
                  <a:pt x="4251649" y="4536822"/>
                  <a:pt x="4241613" y="4525113"/>
                </a:cubicBezTo>
                <a:cubicBezTo>
                  <a:pt x="4229786" y="4511315"/>
                  <a:pt x="4220536" y="4495459"/>
                  <a:pt x="4208901" y="4481499"/>
                </a:cubicBezTo>
                <a:cubicBezTo>
                  <a:pt x="4192618" y="4461959"/>
                  <a:pt x="4176792" y="4450689"/>
                  <a:pt x="4154382" y="4437883"/>
                </a:cubicBezTo>
                <a:cubicBezTo>
                  <a:pt x="4140269" y="4429818"/>
                  <a:pt x="4124878" y="4424139"/>
                  <a:pt x="4110766" y="4416075"/>
                </a:cubicBezTo>
                <a:cubicBezTo>
                  <a:pt x="4099388" y="4409573"/>
                  <a:pt x="4088718" y="4401884"/>
                  <a:pt x="4078054" y="4394267"/>
                </a:cubicBezTo>
                <a:cubicBezTo>
                  <a:pt x="4063266" y="4383705"/>
                  <a:pt x="4050217" y="4370572"/>
                  <a:pt x="4034439" y="4361556"/>
                </a:cubicBezTo>
                <a:cubicBezTo>
                  <a:pt x="4023246" y="4355160"/>
                  <a:pt x="3966283" y="4341382"/>
                  <a:pt x="3958111" y="4339747"/>
                </a:cubicBezTo>
                <a:cubicBezTo>
                  <a:pt x="3936432" y="4335411"/>
                  <a:pt x="3914626" y="4331587"/>
                  <a:pt x="3892688" y="4328844"/>
                </a:cubicBezTo>
                <a:cubicBezTo>
                  <a:pt x="3823740" y="4320226"/>
                  <a:pt x="3782100" y="4321230"/>
                  <a:pt x="3718226" y="4307036"/>
                </a:cubicBezTo>
                <a:cubicBezTo>
                  <a:pt x="3696418" y="4302190"/>
                  <a:pt x="3658568" y="4285437"/>
                  <a:pt x="3641899" y="4274324"/>
                </a:cubicBezTo>
                <a:cubicBezTo>
                  <a:pt x="3633345" y="4268622"/>
                  <a:pt x="3629017" y="4257617"/>
                  <a:pt x="3620091" y="4252517"/>
                </a:cubicBezTo>
                <a:cubicBezTo>
                  <a:pt x="3603097" y="4242806"/>
                  <a:pt x="3583967" y="4237398"/>
                  <a:pt x="3565572" y="4230709"/>
                </a:cubicBezTo>
                <a:cubicBezTo>
                  <a:pt x="3543968" y="4222853"/>
                  <a:pt x="3500148" y="4208901"/>
                  <a:pt x="3500148" y="4208901"/>
                </a:cubicBezTo>
                <a:cubicBezTo>
                  <a:pt x="3475771" y="4184523"/>
                  <a:pt x="3478341" y="4197373"/>
                  <a:pt x="3478341" y="4176190"/>
                </a:cubicBezTo>
                <a:lnTo>
                  <a:pt x="3543764" y="4132574"/>
                </a:lnTo>
                <a:cubicBezTo>
                  <a:pt x="3511052" y="4128939"/>
                  <a:pt x="3478542" y="4121670"/>
                  <a:pt x="3445629" y="4121670"/>
                </a:cubicBezTo>
                <a:cubicBezTo>
                  <a:pt x="3427096" y="4121670"/>
                  <a:pt x="3409168" y="4128407"/>
                  <a:pt x="3391109" y="4132574"/>
                </a:cubicBezTo>
                <a:cubicBezTo>
                  <a:pt x="3361904" y="4139313"/>
                  <a:pt x="3332955" y="4147112"/>
                  <a:pt x="3303878" y="4154381"/>
                </a:cubicBezTo>
                <a:cubicBezTo>
                  <a:pt x="3289340" y="4158016"/>
                  <a:pt x="3274480" y="4160547"/>
                  <a:pt x="3260263" y="4165285"/>
                </a:cubicBezTo>
                <a:lnTo>
                  <a:pt x="3194839" y="4187093"/>
                </a:lnTo>
                <a:cubicBezTo>
                  <a:pt x="3183935" y="4190728"/>
                  <a:pt x="3173278" y="4195209"/>
                  <a:pt x="3162128" y="4197997"/>
                </a:cubicBezTo>
                <a:cubicBezTo>
                  <a:pt x="3096214" y="4214476"/>
                  <a:pt x="3132724" y="4204163"/>
                  <a:pt x="3053089" y="4230709"/>
                </a:cubicBezTo>
                <a:lnTo>
                  <a:pt x="2987666" y="4252517"/>
                </a:lnTo>
                <a:cubicBezTo>
                  <a:pt x="2976762" y="4256151"/>
                  <a:pt x="2966105" y="4260632"/>
                  <a:pt x="2954954" y="4263420"/>
                </a:cubicBezTo>
                <a:cubicBezTo>
                  <a:pt x="2925877" y="4270689"/>
                  <a:pt x="2896157" y="4275751"/>
                  <a:pt x="2867723" y="4285228"/>
                </a:cubicBezTo>
                <a:lnTo>
                  <a:pt x="2802300" y="4307036"/>
                </a:lnTo>
                <a:cubicBezTo>
                  <a:pt x="2795031" y="4314305"/>
                  <a:pt x="2789687" y="4324247"/>
                  <a:pt x="2780492" y="4328844"/>
                </a:cubicBezTo>
                <a:cubicBezTo>
                  <a:pt x="2759931" y="4339124"/>
                  <a:pt x="2736876" y="4343382"/>
                  <a:pt x="2715069" y="4350652"/>
                </a:cubicBezTo>
                <a:lnTo>
                  <a:pt x="2682357" y="4361556"/>
                </a:lnTo>
                <a:lnTo>
                  <a:pt x="2649646" y="4372459"/>
                </a:lnTo>
                <a:lnTo>
                  <a:pt x="2616933" y="4383363"/>
                </a:lnTo>
                <a:cubicBezTo>
                  <a:pt x="2609664" y="4390632"/>
                  <a:pt x="2603941" y="4399883"/>
                  <a:pt x="2595126" y="4405171"/>
                </a:cubicBezTo>
                <a:cubicBezTo>
                  <a:pt x="2530624" y="4443872"/>
                  <a:pt x="2594048" y="4382729"/>
                  <a:pt x="2529703" y="4437883"/>
                </a:cubicBezTo>
                <a:cubicBezTo>
                  <a:pt x="2514092" y="4451263"/>
                  <a:pt x="2500625" y="4466960"/>
                  <a:pt x="2486087" y="4481499"/>
                </a:cubicBezTo>
                <a:cubicBezTo>
                  <a:pt x="2475183" y="4492403"/>
                  <a:pt x="2466206" y="4505657"/>
                  <a:pt x="2453375" y="4514210"/>
                </a:cubicBezTo>
                <a:lnTo>
                  <a:pt x="2420664" y="4536017"/>
                </a:lnTo>
                <a:cubicBezTo>
                  <a:pt x="2413395" y="4546922"/>
                  <a:pt x="2407042" y="4558496"/>
                  <a:pt x="2398856" y="4568729"/>
                </a:cubicBezTo>
                <a:cubicBezTo>
                  <a:pt x="2392434" y="4576756"/>
                  <a:pt x="2382337" y="4581722"/>
                  <a:pt x="2377048" y="4590537"/>
                </a:cubicBezTo>
                <a:cubicBezTo>
                  <a:pt x="2371134" y="4600393"/>
                  <a:pt x="2370672" y="4612684"/>
                  <a:pt x="2366144" y="4623249"/>
                </a:cubicBezTo>
                <a:cubicBezTo>
                  <a:pt x="2359741" y="4638189"/>
                  <a:pt x="2350374" y="4651772"/>
                  <a:pt x="2344336" y="4666865"/>
                </a:cubicBezTo>
                <a:cubicBezTo>
                  <a:pt x="2335799" y="4688208"/>
                  <a:pt x="2335280" y="4713161"/>
                  <a:pt x="2322528" y="4732288"/>
                </a:cubicBezTo>
                <a:cubicBezTo>
                  <a:pt x="2315259" y="4743192"/>
                  <a:pt x="2306582" y="4753278"/>
                  <a:pt x="2300721" y="4764999"/>
                </a:cubicBezTo>
                <a:cubicBezTo>
                  <a:pt x="2296862" y="4772717"/>
                  <a:pt x="2272055" y="4834699"/>
                  <a:pt x="2268010" y="4852231"/>
                </a:cubicBezTo>
                <a:cubicBezTo>
                  <a:pt x="2231919" y="5008621"/>
                  <a:pt x="2261653" y="4914917"/>
                  <a:pt x="2235297" y="4993981"/>
                </a:cubicBezTo>
                <a:cubicBezTo>
                  <a:pt x="2233101" y="5029118"/>
                  <a:pt x="2231590" y="5057039"/>
                  <a:pt x="2230567" y="5079209"/>
                </a:cubicBezTo>
                <a:lnTo>
                  <a:pt x="2229538" y="5104344"/>
                </a:lnTo>
                <a:lnTo>
                  <a:pt x="1932621" y="5071374"/>
                </a:lnTo>
                <a:lnTo>
                  <a:pt x="1609634" y="5033891"/>
                </a:lnTo>
                <a:lnTo>
                  <a:pt x="1312435" y="4996408"/>
                </a:lnTo>
                <a:lnTo>
                  <a:pt x="1039799" y="4961027"/>
                </a:lnTo>
                <a:lnTo>
                  <a:pt x="797865" y="4927397"/>
                </a:lnTo>
                <a:lnTo>
                  <a:pt x="579265" y="4895519"/>
                </a:lnTo>
                <a:lnTo>
                  <a:pt x="395052" y="4868896"/>
                </a:lnTo>
                <a:lnTo>
                  <a:pt x="240312" y="4843673"/>
                </a:lnTo>
                <a:lnTo>
                  <a:pt x="27853" y="4807592"/>
                </a:lnTo>
                <a:lnTo>
                  <a:pt x="0" y="4802879"/>
                </a:lnTo>
                <a:lnTo>
                  <a:pt x="0" y="3753332"/>
                </a:lnTo>
                <a:lnTo>
                  <a:pt x="0" y="3571886"/>
                </a:lnTo>
                <a:lnTo>
                  <a:pt x="0" y="471948"/>
                </a:lnTo>
                <a:lnTo>
                  <a:pt x="0" y="213719"/>
                </a:lnTo>
                <a:close/>
              </a:path>
            </a:pathLst>
          </a:custGeom>
        </p:spPr>
      </p:pic>
      <p:sp>
        <p:nvSpPr>
          <p:cNvPr id="2" name="Title 1">
            <a:extLst>
              <a:ext uri="{FF2B5EF4-FFF2-40B4-BE49-F238E27FC236}">
                <a16:creationId xmlns:a16="http://schemas.microsoft.com/office/drawing/2014/main" id="{891F69D6-32AB-AF3C-0D3C-4C90AC875C80}"/>
              </a:ext>
            </a:extLst>
          </p:cNvPr>
          <p:cNvSpPr>
            <a:spLocks noGrp="1"/>
          </p:cNvSpPr>
          <p:nvPr>
            <p:ph type="title"/>
          </p:nvPr>
        </p:nvSpPr>
        <p:spPr>
          <a:xfrm>
            <a:off x="1871209" y="792337"/>
            <a:ext cx="8449582" cy="2421464"/>
          </a:xfrm>
        </p:spPr>
        <p:txBody>
          <a:bodyPr vert="horz" lIns="91440" tIns="45720" rIns="91440" bIns="45720" rtlCol="0" anchor="b">
            <a:normAutofit/>
          </a:bodyPr>
          <a:lstStyle/>
          <a:p>
            <a:pPr algn="ctr"/>
            <a:r>
              <a:rPr lang="en-US" sz="4800" dirty="0">
                <a:cs typeface="Calibri Light"/>
              </a:rPr>
              <a:t>Hyperparameter tuning</a:t>
            </a:r>
            <a:endParaRPr lang="en-US" sz="4800" dirty="0"/>
          </a:p>
        </p:txBody>
      </p:sp>
    </p:spTree>
    <p:extLst>
      <p:ext uri="{BB962C8B-B14F-4D97-AF65-F5344CB8AC3E}">
        <p14:creationId xmlns:p14="http://schemas.microsoft.com/office/powerpoint/2010/main" val="257703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17FBC8-DE92-AFBD-3DBC-782E2DE9F436}"/>
              </a:ext>
            </a:extLst>
          </p:cNvPr>
          <p:cNvSpPr>
            <a:spLocks noGrp="1"/>
          </p:cNvSpPr>
          <p:nvPr>
            <p:ph type="title"/>
          </p:nvPr>
        </p:nvSpPr>
        <p:spPr>
          <a:xfrm>
            <a:off x="685799" y="1150076"/>
            <a:ext cx="3659389" cy="4557849"/>
          </a:xfrm>
        </p:spPr>
        <p:txBody>
          <a:bodyPr>
            <a:normAutofit/>
          </a:bodyPr>
          <a:lstStyle/>
          <a:p>
            <a:pPr algn="r"/>
            <a:r>
              <a:rPr lang="en-US">
                <a:cs typeface="Calibri Light"/>
              </a:rPr>
              <a:t>Problem Statement</a:t>
            </a:r>
            <a:endParaRPr lang="en-US"/>
          </a:p>
        </p:txBody>
      </p:sp>
      <p:cxnSp>
        <p:nvCxnSpPr>
          <p:cNvPr id="51" name="Straight Connector 50">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8" name="Content Placeholder 2">
            <a:extLst>
              <a:ext uri="{FF2B5EF4-FFF2-40B4-BE49-F238E27FC236}">
                <a16:creationId xmlns:a16="http://schemas.microsoft.com/office/drawing/2014/main" id="{4548CA6D-A241-65B4-245F-5BFA412A343D}"/>
              </a:ext>
            </a:extLst>
          </p:cNvPr>
          <p:cNvSpPr>
            <a:spLocks noGrp="1"/>
          </p:cNvSpPr>
          <p:nvPr>
            <p:ph idx="1"/>
          </p:nvPr>
        </p:nvSpPr>
        <p:spPr>
          <a:xfrm>
            <a:off x="4988658" y="1150076"/>
            <a:ext cx="6517543" cy="4557849"/>
          </a:xfrm>
        </p:spPr>
        <p:txBody>
          <a:bodyPr>
            <a:normAutofit/>
          </a:bodyPr>
          <a:lstStyle/>
          <a:p>
            <a:pPr>
              <a:buFont typeface="Wingdings"/>
              <a:buChar char="Ø"/>
            </a:pPr>
            <a:r>
              <a:rPr lang="en-US">
                <a:ea typeface="+mn-lt"/>
                <a:cs typeface="+mn-lt"/>
              </a:rPr>
              <a:t> 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The data is provided in the CSV file below. </a:t>
            </a:r>
            <a:endParaRPr lang="en-US">
              <a:cs typeface="Calibri"/>
            </a:endParaRPr>
          </a:p>
          <a:p>
            <a:pPr>
              <a:buClr>
                <a:srgbClr val="000000"/>
              </a:buClr>
              <a:buFont typeface="Wingdings"/>
              <a:buChar char="Ø"/>
            </a:pPr>
            <a:r>
              <a:rPr lang="en-US">
                <a:ea typeface="+mn-lt"/>
                <a:cs typeface="+mn-lt"/>
              </a:rPr>
              <a:t>The company is looking at prospective properties to buy houses to enter the market. We are required to build a model using Machine Learning in order to predict the actual value of the prospective properties and decide whether to invest in them or not.</a:t>
            </a:r>
            <a:endParaRPr lang="en-US">
              <a:cs typeface="Calibri" panose="020F0502020204030204"/>
            </a:endParaRPr>
          </a:p>
          <a:p>
            <a:pPr>
              <a:buClr>
                <a:srgbClr val="000000"/>
              </a:buClr>
              <a:buFont typeface="Wingdings"/>
              <a:buChar char="Ø"/>
            </a:pPr>
            <a:r>
              <a:rPr lang="en-US">
                <a:ea typeface="+mn-lt"/>
                <a:cs typeface="+mn-lt"/>
              </a:rPr>
              <a:t>For this company wants to know: </a:t>
            </a:r>
            <a:endParaRPr lang="en-US">
              <a:cs typeface="Calibri" panose="020F0502020204030204"/>
            </a:endParaRPr>
          </a:p>
          <a:p>
            <a:pPr lvl="1">
              <a:buClr>
                <a:srgbClr val="000000"/>
              </a:buClr>
              <a:buFont typeface="Wingdings"/>
              <a:buChar char="Ø"/>
            </a:pPr>
            <a:r>
              <a:rPr lang="en-US">
                <a:ea typeface="+mn-lt"/>
                <a:cs typeface="+mn-lt"/>
              </a:rPr>
              <a:t>Which variables are important to predict the price of variable? </a:t>
            </a:r>
            <a:endParaRPr lang="en-US">
              <a:cs typeface="Calibri"/>
            </a:endParaRPr>
          </a:p>
          <a:p>
            <a:pPr lvl="1">
              <a:buClr>
                <a:srgbClr val="000000"/>
              </a:buClr>
              <a:buFont typeface="Wingdings"/>
              <a:buChar char="Ø"/>
            </a:pPr>
            <a:r>
              <a:rPr lang="en-US">
                <a:ea typeface="+mn-lt"/>
                <a:cs typeface="+mn-lt"/>
              </a:rPr>
              <a:t>How do these variables describe the price of the house? </a:t>
            </a:r>
            <a:endParaRPr lang="en-US">
              <a:cs typeface="Calibri"/>
            </a:endParaRPr>
          </a:p>
          <a:p>
            <a:pPr>
              <a:buClr>
                <a:srgbClr val="000000"/>
              </a:buClr>
            </a:pPr>
            <a:endParaRPr lang="en-US">
              <a:cs typeface="Calibri"/>
            </a:endParaRPr>
          </a:p>
        </p:txBody>
      </p:sp>
    </p:spTree>
    <p:extLst>
      <p:ext uri="{BB962C8B-B14F-4D97-AF65-F5344CB8AC3E}">
        <p14:creationId xmlns:p14="http://schemas.microsoft.com/office/powerpoint/2010/main" val="2404580323"/>
      </p:ext>
    </p:extLst>
  </p:cSld>
  <p:clrMapOvr>
    <a:overrideClrMapping bg1="dk1" tx1="lt1" bg2="dk2" tx2="lt2" accent1="accent1" accent2="accent2" accent3="accent3" accent4="accent4" accent5="accent5" accent6="accent6" hlink="hlink" folHlink="folHlink"/>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 name="Rectangle 10">
            <a:extLst>
              <a:ext uri="{FF2B5EF4-FFF2-40B4-BE49-F238E27FC236}">
                <a16:creationId xmlns:a16="http://schemas.microsoft.com/office/drawing/2014/main" id="{1F94DC1C-47D1-41D7-8B1B-9A036D6140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811383CE-CE86-4E1C-B289-798EB9E6E0E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51622"/>
          <a:stretch/>
        </p:blipFill>
        <p:spPr>
          <a:xfrm>
            <a:off x="1" y="0"/>
            <a:ext cx="5896768" cy="6856214"/>
          </a:xfrm>
          <a:prstGeom prst="rect">
            <a:avLst/>
          </a:prstGeom>
        </p:spPr>
      </p:pic>
      <p:sp>
        <p:nvSpPr>
          <p:cNvPr id="2" name="Title 1">
            <a:extLst>
              <a:ext uri="{FF2B5EF4-FFF2-40B4-BE49-F238E27FC236}">
                <a16:creationId xmlns:a16="http://schemas.microsoft.com/office/drawing/2014/main" id="{B93D3CEF-CCA1-12B0-A7F5-EED4CFA16D5A}"/>
              </a:ext>
            </a:extLst>
          </p:cNvPr>
          <p:cNvSpPr>
            <a:spLocks noGrp="1"/>
          </p:cNvSpPr>
          <p:nvPr>
            <p:ph type="title"/>
          </p:nvPr>
        </p:nvSpPr>
        <p:spPr>
          <a:xfrm>
            <a:off x="486876" y="2032000"/>
            <a:ext cx="4513792" cy="2819398"/>
          </a:xfrm>
        </p:spPr>
        <p:txBody>
          <a:bodyPr vert="horz" lIns="91440" tIns="45720" rIns="91440" bIns="45720" rtlCol="0" anchor="b">
            <a:normAutofit/>
          </a:bodyPr>
          <a:lstStyle/>
          <a:p>
            <a:pPr algn="r"/>
            <a:r>
              <a:rPr lang="en-US" sz="2600" dirty="0" err="1">
                <a:solidFill>
                  <a:srgbClr val="FFFFFF"/>
                </a:solidFill>
              </a:rPr>
              <a:t>RandomForestRegressor</a:t>
            </a:r>
          </a:p>
        </p:txBody>
      </p:sp>
      <p:sp useBgFill="1">
        <p:nvSpPr>
          <p:cNvPr id="15" name="Freeform 5">
            <a:extLst>
              <a:ext uri="{FF2B5EF4-FFF2-40B4-BE49-F238E27FC236}">
                <a16:creationId xmlns:a16="http://schemas.microsoft.com/office/drawing/2014/main" id="{AC12A592-C02D-46EF-8E1F-9335DB8D71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17" name="Freeform 14">
            <a:extLst>
              <a:ext uri="{FF2B5EF4-FFF2-40B4-BE49-F238E27FC236}">
                <a16:creationId xmlns:a16="http://schemas.microsoft.com/office/drawing/2014/main" id="{24005816-5BCA-4665-8A58-5580F8E9C8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BF07F359-8CA3-4854-91E7-EE60040205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0" name="Straight Connector 19">
              <a:extLst>
                <a:ext uri="{FF2B5EF4-FFF2-40B4-BE49-F238E27FC236}">
                  <a16:creationId xmlns:a16="http://schemas.microsoft.com/office/drawing/2014/main" id="{8A7FCE86-4904-4337-8D0A-3ABA73F609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A32C234-504D-411A-A62B-C1CFD8CE74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81593A9-FD94-454C-9225-478E907061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A3524A1-6DED-4D15-ADE5-F797DBCEC7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A8491CF-856E-4A54-84A5-45C558D41A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D63A388-BF18-4ABD-96E0-5946B1ABB1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CF6D779-BD20-4058-AC29-AF4E2510C2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189C0F2-FCB0-4636-9B05-F9FCBB2020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74CB59A-0AC3-4235-A93D-73EE124669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B6E97A3-E95A-4D79-A8F8-1945EA2634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F4ABF86-0905-4DE8-8F0B-D10D3D6F9C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FAAFEF7-DFA1-48C7-9E4E-FF7B1453C7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D828735-DFD9-4894-8461-77A2FB0C92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A6C2585-E93E-489D-8819-FCEE3CFF11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57C1F25-FC5C-4082-B4F6-888F8E467E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5DF4BDB-CA1D-4DA1-8D26-6BAEE0A21A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315D2A0-DDA4-4A25-9CC7-7F90CCF0C4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5312B72-7E7D-4B0B-960E-7D7C9540EBD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48B42BB-3C0E-4546-957B-AB593E308C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37809D5-5F69-4BC6-A661-44B2A8A682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269CB4C-8BB5-4F63-8961-7EB8FE56D4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5E7B60C-3F52-49EA-99F5-BE42AF88DD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C5E885C-0F0D-4E11-8B78-4CE951E269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BFA6E20-F564-4CA4-9150-FDD50B02CD2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3C02C6B-B913-486F-ACAE-432DE1F770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6B5EE64-D401-45A4-82D4-85D4BF5C8E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5F622D05-678C-405E-A74F-8D92A9C644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8E01EF1-6517-49CC-9891-1BD6D0F49D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EC93E79A-63A6-4782-9D2C-BC50CD3B94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46C4B4DB-9B57-4C69-96EB-3E1910CEF4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BBDCDA7-4ECB-42B1-8524-3D30023D6B6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7483057-DCDA-4BC6-8E99-7EAD94E878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5C35A56-0BFD-443F-8C2B-CA73A3BFE9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14A0AE5-3A88-4D5D-845C-5E906888C8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4D7BF13-EDB8-4740-A3C5-87E2E7C6766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6DAB64F-4B49-434F-BFB6-0BEB41AFB6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3B5AD9A-BDA6-42CE-A1C0-C072103072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FD67DCC-475F-4BED-A634-FCDD63176BB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D276E23-C86D-408D-821A-1E9A44CAEA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879A029-D911-41C4-B218-E41871762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9C7C9F5-65FB-4EF9-9AAD-F7E1FC14B8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115B885-5742-431C-BA48-96FC1F6D22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ACE37A6-0062-4B86-B4E6-18088040CD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A8679B4-56BA-43AB-A0A2-E2DA3E2053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0DE24D2-627B-4C47-A858-A572BCDBAC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612A33E-5DE0-4E4D-9469-0BD0B3E0E7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91673515-5E42-490F-85A0-45658D81C6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B048C17-3768-4DAF-A7AE-B2E7174970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BAA4E6AA-9D65-4EED-91CB-87A5762ED0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B48B9EB-BBF2-48D7-A1D7-720D94506B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1492B79-7338-4309-8667-BB29A7BC7B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0352FD87-EC9C-4EB5-9ACC-A152F78FC8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F2CEA1F-EFA8-4353-B5F8-CCE27955A12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63E2723F-2530-4636-9A19-8F11B15662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4A9EE901-51C9-4292-BB45-5EDB8568A0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55407C2-7321-48CD-811F-92C71F701C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E5298A8A-2787-4153-BDA2-E939BFD514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45057B3-3FAB-42ED-AF52-F00BB07FA5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DA3F09E9-F476-4352-90E3-6A15C74268B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128F7C5C-CECC-45A8-8A1F-D679534D4C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FFDFE9C-2017-4831-9F1B-6A03B58B10D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01BC942F-09CF-4A51-85A5-E23E2D71C8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1456B520-137F-484D-A1B1-7DA5C3F823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9ECA29F0-381E-4770-97BF-54C4E52201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D43CCF9F-8F11-4676-82F3-DEE8A48C8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6FA620FD-6A45-4754-BF42-A9FA44966D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DC4D38F3-F3A2-42F4-8B57-DE978EC4AD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3C26D30E-A91E-4A5B-A419-0B9D79D57CE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ADAB3EBC-722A-462E-AAAE-506E50038E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CBAABC17-832F-48CF-B0D7-0F7DE54607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E1FCA513-75D7-414B-BE8F-D780746A1A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F2EDEC73-B6F5-473F-934A-CEF57604A8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B987884-C452-4492-A9F8-2770D3373B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9D978AF2-B7BB-4E05-81F1-1A5DBD1CB4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D7AD4D45-C3AB-458E-B826-0FACBD0DF3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A6E15555-6738-463C-B7DF-86429F2F96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AE487172-B4C3-4D13-A562-EF0BA3DD96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08E66297-1295-432A-AA84-7BB2341C19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pic>
        <p:nvPicPr>
          <p:cNvPr id="4" name="Picture 4">
            <a:extLst>
              <a:ext uri="{FF2B5EF4-FFF2-40B4-BE49-F238E27FC236}">
                <a16:creationId xmlns:a16="http://schemas.microsoft.com/office/drawing/2014/main" id="{D22ED7CD-A411-26D3-2234-E4BCD2494EEC}"/>
              </a:ext>
            </a:extLst>
          </p:cNvPr>
          <p:cNvPicPr>
            <a:picLocks noChangeAspect="1"/>
          </p:cNvPicPr>
          <p:nvPr/>
        </p:nvPicPr>
        <p:blipFill>
          <a:blip r:embed="rId3"/>
          <a:stretch>
            <a:fillRect/>
          </a:stretch>
        </p:blipFill>
        <p:spPr>
          <a:xfrm>
            <a:off x="6955768" y="1608420"/>
            <a:ext cx="4499814" cy="4925660"/>
          </a:xfrm>
          <a:prstGeom prst="rect">
            <a:avLst/>
          </a:prstGeom>
        </p:spPr>
      </p:pic>
    </p:spTree>
    <p:extLst>
      <p:ext uri="{BB962C8B-B14F-4D97-AF65-F5344CB8AC3E}">
        <p14:creationId xmlns:p14="http://schemas.microsoft.com/office/powerpoint/2010/main" val="4122751891"/>
      </p:ext>
    </p:extLst>
  </p:cSld>
  <p:clrMapOvr>
    <a:overrideClrMapping bg1="lt1" tx1="dk1" bg2="lt2" tx2="dk2" accent1="accent1" accent2="accent2" accent3="accent3" accent4="accent4" accent5="accent5" accent6="accent6" hlink="hlink" folHlink="folHlink"/>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 name="Rectangle 10">
            <a:extLst>
              <a:ext uri="{FF2B5EF4-FFF2-40B4-BE49-F238E27FC236}">
                <a16:creationId xmlns:a16="http://schemas.microsoft.com/office/drawing/2014/main" id="{09C946AC-2072-4946-A2B8-39F09D094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A748C8C8-F348-4D00-852A-26DD9EBCC24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50555"/>
          <a:stretch/>
        </p:blipFill>
        <p:spPr>
          <a:xfrm>
            <a:off x="0" y="0"/>
            <a:ext cx="6026763" cy="6856214"/>
          </a:xfrm>
          <a:prstGeom prst="rect">
            <a:avLst/>
          </a:prstGeom>
        </p:spPr>
      </p:pic>
      <p:sp>
        <p:nvSpPr>
          <p:cNvPr id="2" name="Title 1">
            <a:extLst>
              <a:ext uri="{FF2B5EF4-FFF2-40B4-BE49-F238E27FC236}">
                <a16:creationId xmlns:a16="http://schemas.microsoft.com/office/drawing/2014/main" id="{15C87757-35E9-D976-305C-8DB930D43373}"/>
              </a:ext>
            </a:extLst>
          </p:cNvPr>
          <p:cNvSpPr>
            <a:spLocks noGrp="1"/>
          </p:cNvSpPr>
          <p:nvPr>
            <p:ph type="title"/>
          </p:nvPr>
        </p:nvSpPr>
        <p:spPr>
          <a:xfrm>
            <a:off x="486876" y="2032000"/>
            <a:ext cx="4513792" cy="2819398"/>
          </a:xfrm>
        </p:spPr>
        <p:txBody>
          <a:bodyPr vert="horz" lIns="91440" tIns="45720" rIns="91440" bIns="45720" rtlCol="0" anchor="b">
            <a:normAutofit/>
          </a:bodyPr>
          <a:lstStyle/>
          <a:p>
            <a:pPr algn="r"/>
            <a:r>
              <a:rPr lang="en-US" sz="3400">
                <a:solidFill>
                  <a:srgbClr val="FFFFFF"/>
                </a:solidFill>
              </a:rPr>
              <a:t>ExtraTreesRegressor</a:t>
            </a:r>
          </a:p>
        </p:txBody>
      </p:sp>
      <p:sp useBgFill="1">
        <p:nvSpPr>
          <p:cNvPr id="15" name="Freeform 5">
            <a:extLst>
              <a:ext uri="{FF2B5EF4-FFF2-40B4-BE49-F238E27FC236}">
                <a16:creationId xmlns:a16="http://schemas.microsoft.com/office/drawing/2014/main" id="{559FD8B5-8CC4-4CFE-BD2A-1216B1F2C3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17" name="Freeform 14">
            <a:extLst>
              <a:ext uri="{FF2B5EF4-FFF2-40B4-BE49-F238E27FC236}">
                <a16:creationId xmlns:a16="http://schemas.microsoft.com/office/drawing/2014/main" id="{9ECF13F4-3D2A-4F2E-9BBD-3038670D21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19660E16-DCC0-4B6C-8E84-4C29258005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0" name="Straight Connector 19">
              <a:extLst>
                <a:ext uri="{FF2B5EF4-FFF2-40B4-BE49-F238E27FC236}">
                  <a16:creationId xmlns:a16="http://schemas.microsoft.com/office/drawing/2014/main" id="{29130F79-611E-4458-B53E-36A2572171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EA78691-46E9-469A-921B-9D16933EE1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A4AA196-3090-4283-ADF0-893F810858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FD33794-9D71-4B08-AE11-8B589EFBA2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AFBF0E-867E-4181-93DF-9A13F334B0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7EA8258-0459-4037-BABC-B1A0A5D705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8BB355F-363A-4046-90AF-3DDB7AA1845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9334308-B9EC-41CF-8B6C-23FB134BA5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0781133-0656-4918-BE6A-703C148ED9D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B4F93AD-8044-447B-8CAC-8A069716034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AA78689-5B7A-4420-A3DC-0EA0815835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09CC934-4D78-4334-8B7F-4D0C13D6C9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68DA411-6F43-42CF-8A08-B2871E3822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417563A-04A5-4952-AA6D-E503558C54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A41B232-E630-4AC7-9A97-763529D705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EABA1A2-F7BA-4FB5-AD0A-A4DBBCF6F7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EA99E51-908F-4D65-AC2B-A8E75A1FE4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F2D126B-7D1C-4D2C-97D5-2D8C686B78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4B20164-1C4E-4FA3-A2E5-389E7407730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54E7AD9-228F-47CD-A598-CB579B489A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7D2B81A-6082-4668-8AA7-F2757C8EC20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469BD5F-3BFE-4BA0-A24F-7F80A73B82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24D532A-F49F-4BB9-AAA6-8B2B89CB6F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B2224AE-40A4-483D-991E-9490A01B76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D3DE117-F3FA-4657-B4A7-40DE41238F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D85EA1EB-1126-463C-AD87-4FB126C6FF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0336723-7646-4B25-9EE9-519CC83342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52B6D8B-5579-4262-9376-B702382B0E2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B07893BD-D1AE-48C1-91A9-D478793762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0C6FEEA5-8E66-4C31-92AD-01305FF488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D3E18335-591C-4354-9390-DD371BB3F9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51098D0-C2B4-4D61-92D5-C81DDBDA22D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EACD9C3-3E01-47CF-BC68-BDAE22E30B4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0A5C950-6480-44E0-9D50-F193147D55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68F1BDE-24EB-4308-AB69-F353C8598B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83E12EF-845B-41E6-BA82-F6CD46C0FE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646EE72-4D70-46B4-B655-74722AAC2A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72BB073B-89FD-4B47-814B-A8EE7A1EE1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EE25488-63A9-43E5-A03F-2E628C3B21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BE7FDEE-BD70-4D8F-B5CE-4D03F1D00E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3039673A-8522-4BFC-B8B2-7F2FEAED41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7AB08C4-AF01-4D1D-90EA-A4113CFF99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C8E7B06-FF45-4365-9DF4-E8E315A5B34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8F00765-F5EC-427C-A7A1-CDFA0406F2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FE1EF8A-C81D-4879-9142-3697CA0BCB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D80C0B62-6F07-4DD2-B308-F3C29F2944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E9C7C8CB-2D13-4138-B3C1-B78EC19B59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EB1BC7E-04BC-423C-843D-7C149C25A1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8BA62C3-B17C-4AD0-B585-1C42ED7456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1B6F8BD1-22F9-4EE2-93C7-F859F3B990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B173F2AA-33AE-4A43-AFA9-50C60D6F68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16339DB1-5BB0-42C5-B12D-7555AD403D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413BF1A-CE02-41EB-8977-EBE39AE0DAB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7899680C-3DC7-4B71-8D34-7EE8306FEC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13B57EA5-419A-4EE0-BB93-356B12F6D0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7A79B15-73B1-417F-A985-25FBC893F7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66DE9DC-92E2-44D8-B7D0-D1295DD8F0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9A1F3CD-685D-4541-8715-91E39B1E23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C63E90F9-BD80-4805-A68E-CA56D52496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1014402D-979B-4D18-9E85-4D8F6C986F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2A04AE49-4B0B-4908-B1DB-480F568D28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293E6AC-4EF0-4B88-AC7E-BCB112010B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6344B49D-AFCD-4426-AC08-F3128282C3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83B776AB-0884-47E4-AC8D-69A19A6103D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1EC5397-87DB-4803-855B-44DFE9BBB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18EF0075-59DA-4C16-BF01-C65EE2DDD8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9ABF3642-CC62-4EA5-8A59-1AFF97A560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F7715913-AE6D-4FFC-A6EC-E7EE027D27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46B78CB6-17D0-445E-A523-FD18D3BE29D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783E7655-41DA-4DFA-9DEC-FD37064F0A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5E953697-F897-4DE0-B735-80C721129E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C7CED19-0566-4D81-A59A-5A3561F1B7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CE247A59-B18F-4331-BC8D-07C3DA5E8E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21C3132-6A07-4EB5-A00C-2176067CB1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067D677-3FA9-4187-B1CA-F6298A917C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82E9FC80-B3E8-47CE-862C-9F6E9E598A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2D383F3C-A57C-472A-9E05-CCD8A4F8E5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E534D376-6ABA-4DF9-BBEA-EB5A881804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pic>
        <p:nvPicPr>
          <p:cNvPr id="4" name="Picture 4">
            <a:extLst>
              <a:ext uri="{FF2B5EF4-FFF2-40B4-BE49-F238E27FC236}">
                <a16:creationId xmlns:a16="http://schemas.microsoft.com/office/drawing/2014/main" id="{A7ECA7FA-CE4B-DA2C-96BD-BE77DE63A58F}"/>
              </a:ext>
            </a:extLst>
          </p:cNvPr>
          <p:cNvPicPr>
            <a:picLocks noChangeAspect="1"/>
          </p:cNvPicPr>
          <p:nvPr/>
        </p:nvPicPr>
        <p:blipFill>
          <a:blip r:embed="rId3"/>
          <a:stretch>
            <a:fillRect/>
          </a:stretch>
        </p:blipFill>
        <p:spPr>
          <a:xfrm>
            <a:off x="6667084" y="1868001"/>
            <a:ext cx="5041576" cy="4334185"/>
          </a:xfrm>
          <a:prstGeom prst="rect">
            <a:avLst/>
          </a:prstGeom>
        </p:spPr>
      </p:pic>
    </p:spTree>
    <p:extLst>
      <p:ext uri="{BB962C8B-B14F-4D97-AF65-F5344CB8AC3E}">
        <p14:creationId xmlns:p14="http://schemas.microsoft.com/office/powerpoint/2010/main" val="990424444"/>
      </p:ext>
    </p:extLst>
  </p:cSld>
  <p:clrMapOvr>
    <a:overrideClrMapping bg1="lt1" tx1="dk1" bg2="lt2" tx2="dk2" accent1="accent1" accent2="accent2" accent3="accent3" accent4="accent4" accent5="accent5" accent6="accent6" hlink="hlink" folHlink="folHlink"/>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 name="Rectangle 10">
            <a:extLst>
              <a:ext uri="{FF2B5EF4-FFF2-40B4-BE49-F238E27FC236}">
                <a16:creationId xmlns:a16="http://schemas.microsoft.com/office/drawing/2014/main" id="{09C946AC-2072-4946-A2B8-39F09D094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A748C8C8-F348-4D00-852A-26DD9EBCC24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50555"/>
          <a:stretch/>
        </p:blipFill>
        <p:spPr>
          <a:xfrm>
            <a:off x="0" y="0"/>
            <a:ext cx="6026763" cy="6856214"/>
          </a:xfrm>
          <a:prstGeom prst="rect">
            <a:avLst/>
          </a:prstGeom>
        </p:spPr>
      </p:pic>
      <p:sp>
        <p:nvSpPr>
          <p:cNvPr id="2" name="Title 1">
            <a:extLst>
              <a:ext uri="{FF2B5EF4-FFF2-40B4-BE49-F238E27FC236}">
                <a16:creationId xmlns:a16="http://schemas.microsoft.com/office/drawing/2014/main" id="{6DB8E58E-4ABD-94A4-3549-E23825B2D88F}"/>
              </a:ext>
            </a:extLst>
          </p:cNvPr>
          <p:cNvSpPr>
            <a:spLocks noGrp="1"/>
          </p:cNvSpPr>
          <p:nvPr>
            <p:ph type="title"/>
          </p:nvPr>
        </p:nvSpPr>
        <p:spPr>
          <a:xfrm>
            <a:off x="486876" y="2032000"/>
            <a:ext cx="4513792" cy="2819398"/>
          </a:xfrm>
        </p:spPr>
        <p:txBody>
          <a:bodyPr vert="horz" lIns="91440" tIns="45720" rIns="91440" bIns="45720" rtlCol="0" anchor="b">
            <a:normAutofit/>
          </a:bodyPr>
          <a:lstStyle/>
          <a:p>
            <a:pPr algn="r"/>
            <a:r>
              <a:rPr lang="en-US" sz="2300">
                <a:solidFill>
                  <a:srgbClr val="FFFFFF"/>
                </a:solidFill>
              </a:rPr>
              <a:t>GradientBoostingRegressor</a:t>
            </a:r>
          </a:p>
        </p:txBody>
      </p:sp>
      <p:sp useBgFill="1">
        <p:nvSpPr>
          <p:cNvPr id="15" name="Freeform 5">
            <a:extLst>
              <a:ext uri="{FF2B5EF4-FFF2-40B4-BE49-F238E27FC236}">
                <a16:creationId xmlns:a16="http://schemas.microsoft.com/office/drawing/2014/main" id="{559FD8B5-8CC4-4CFE-BD2A-1216B1F2C3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17" name="Freeform 14">
            <a:extLst>
              <a:ext uri="{FF2B5EF4-FFF2-40B4-BE49-F238E27FC236}">
                <a16:creationId xmlns:a16="http://schemas.microsoft.com/office/drawing/2014/main" id="{9ECF13F4-3D2A-4F2E-9BBD-3038670D21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19660E16-DCC0-4B6C-8E84-4C29258005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0" name="Straight Connector 19">
              <a:extLst>
                <a:ext uri="{FF2B5EF4-FFF2-40B4-BE49-F238E27FC236}">
                  <a16:creationId xmlns:a16="http://schemas.microsoft.com/office/drawing/2014/main" id="{29130F79-611E-4458-B53E-36A2572171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EA78691-46E9-469A-921B-9D16933EE1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A4AA196-3090-4283-ADF0-893F810858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FD33794-9D71-4B08-AE11-8B589EFBA2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AFBF0E-867E-4181-93DF-9A13F334B0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7EA8258-0459-4037-BABC-B1A0A5D705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8BB355F-363A-4046-90AF-3DDB7AA1845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9334308-B9EC-41CF-8B6C-23FB134BA5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0781133-0656-4918-BE6A-703C148ED9D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B4F93AD-8044-447B-8CAC-8A069716034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AA78689-5B7A-4420-A3DC-0EA0815835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09CC934-4D78-4334-8B7F-4D0C13D6C9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68DA411-6F43-42CF-8A08-B2871E3822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417563A-04A5-4952-AA6D-E503558C54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A41B232-E630-4AC7-9A97-763529D705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EABA1A2-F7BA-4FB5-AD0A-A4DBBCF6F7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EA99E51-908F-4D65-AC2B-A8E75A1FE4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F2D126B-7D1C-4D2C-97D5-2D8C686B78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4B20164-1C4E-4FA3-A2E5-389E7407730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54E7AD9-228F-47CD-A598-CB579B489A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7D2B81A-6082-4668-8AA7-F2757C8EC20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469BD5F-3BFE-4BA0-A24F-7F80A73B82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24D532A-F49F-4BB9-AAA6-8B2B89CB6F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B2224AE-40A4-483D-991E-9490A01B76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D3DE117-F3FA-4657-B4A7-40DE41238F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D85EA1EB-1126-463C-AD87-4FB126C6FF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0336723-7646-4B25-9EE9-519CC83342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52B6D8B-5579-4262-9376-B702382B0E2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B07893BD-D1AE-48C1-91A9-D478793762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0C6FEEA5-8E66-4C31-92AD-01305FF488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D3E18335-591C-4354-9390-DD371BB3F9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51098D0-C2B4-4D61-92D5-C81DDBDA22D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EACD9C3-3E01-47CF-BC68-BDAE22E30B4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0A5C950-6480-44E0-9D50-F193147D55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68F1BDE-24EB-4308-AB69-F353C8598B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83E12EF-845B-41E6-BA82-F6CD46C0FE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646EE72-4D70-46B4-B655-74722AAC2A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72BB073B-89FD-4B47-814B-A8EE7A1EE1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EE25488-63A9-43E5-A03F-2E628C3B21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BE7FDEE-BD70-4D8F-B5CE-4D03F1D00E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3039673A-8522-4BFC-B8B2-7F2FEAED41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7AB08C4-AF01-4D1D-90EA-A4113CFF99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C8E7B06-FF45-4365-9DF4-E8E315A5B34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8F00765-F5EC-427C-A7A1-CDFA0406F2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FE1EF8A-C81D-4879-9142-3697CA0BCB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D80C0B62-6F07-4DD2-B308-F3C29F2944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E9C7C8CB-2D13-4138-B3C1-B78EC19B59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EB1BC7E-04BC-423C-843D-7C149C25A1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8BA62C3-B17C-4AD0-B585-1C42ED7456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1B6F8BD1-22F9-4EE2-93C7-F859F3B990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B173F2AA-33AE-4A43-AFA9-50C60D6F68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16339DB1-5BB0-42C5-B12D-7555AD403D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413BF1A-CE02-41EB-8977-EBE39AE0DAB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7899680C-3DC7-4B71-8D34-7EE8306FEC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13B57EA5-419A-4EE0-BB93-356B12F6D0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7A79B15-73B1-417F-A985-25FBC893F7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66DE9DC-92E2-44D8-B7D0-D1295DD8F0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9A1F3CD-685D-4541-8715-91E39B1E23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C63E90F9-BD80-4805-A68E-CA56D52496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1014402D-979B-4D18-9E85-4D8F6C986F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2A04AE49-4B0B-4908-B1DB-480F568D28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293E6AC-4EF0-4B88-AC7E-BCB112010B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6344B49D-AFCD-4426-AC08-F3128282C3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83B776AB-0884-47E4-AC8D-69A19A6103D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1EC5397-87DB-4803-855B-44DFE9BBB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18EF0075-59DA-4C16-BF01-C65EE2DDD8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9ABF3642-CC62-4EA5-8A59-1AFF97A560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F7715913-AE6D-4FFC-A6EC-E7EE027D27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46B78CB6-17D0-445E-A523-FD18D3BE29D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783E7655-41DA-4DFA-9DEC-FD37064F0A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5E953697-F897-4DE0-B735-80C721129E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C7CED19-0566-4D81-A59A-5A3561F1B7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CE247A59-B18F-4331-BC8D-07C3DA5E8E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21C3132-6A07-4EB5-A00C-2176067CB1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067D677-3FA9-4187-B1CA-F6298A917C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82E9FC80-B3E8-47CE-862C-9F6E9E598A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2D383F3C-A57C-472A-9E05-CCD8A4F8E5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E534D376-6ABA-4DF9-BBEA-EB5A881804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pic>
        <p:nvPicPr>
          <p:cNvPr id="4" name="Picture 4">
            <a:extLst>
              <a:ext uri="{FF2B5EF4-FFF2-40B4-BE49-F238E27FC236}">
                <a16:creationId xmlns:a16="http://schemas.microsoft.com/office/drawing/2014/main" id="{52204576-713A-D3CB-CC67-A3DE7884A483}"/>
              </a:ext>
            </a:extLst>
          </p:cNvPr>
          <p:cNvPicPr>
            <a:picLocks noChangeAspect="1"/>
          </p:cNvPicPr>
          <p:nvPr/>
        </p:nvPicPr>
        <p:blipFill>
          <a:blip r:embed="rId3"/>
          <a:stretch>
            <a:fillRect/>
          </a:stretch>
        </p:blipFill>
        <p:spPr>
          <a:xfrm>
            <a:off x="6741168" y="1892811"/>
            <a:ext cx="4840493" cy="4432732"/>
          </a:xfrm>
          <a:prstGeom prst="rect">
            <a:avLst/>
          </a:prstGeom>
        </p:spPr>
      </p:pic>
    </p:spTree>
    <p:extLst>
      <p:ext uri="{BB962C8B-B14F-4D97-AF65-F5344CB8AC3E}">
        <p14:creationId xmlns:p14="http://schemas.microsoft.com/office/powerpoint/2010/main" val="1417811171"/>
      </p:ext>
    </p:extLst>
  </p:cSld>
  <p:clrMapOvr>
    <a:overrideClrMapping bg1="lt1" tx1="dk1" bg2="lt2" tx2="dk2" accent1="accent1" accent2="accent2" accent3="accent3" accent4="accent4" accent5="accent5" accent6="accent6" hlink="hlink" folHlink="folHlink"/>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 name="Rectangle 10">
            <a:extLst>
              <a:ext uri="{FF2B5EF4-FFF2-40B4-BE49-F238E27FC236}">
                <a16:creationId xmlns:a16="http://schemas.microsoft.com/office/drawing/2014/main" id="{09C946AC-2072-4946-A2B8-39F09D094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A748C8C8-F348-4D00-852A-26DD9EBCC24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50555"/>
          <a:stretch/>
        </p:blipFill>
        <p:spPr>
          <a:xfrm>
            <a:off x="0" y="0"/>
            <a:ext cx="6026763" cy="6856214"/>
          </a:xfrm>
          <a:prstGeom prst="rect">
            <a:avLst/>
          </a:prstGeom>
        </p:spPr>
      </p:pic>
      <p:sp>
        <p:nvSpPr>
          <p:cNvPr id="2" name="Title 1">
            <a:extLst>
              <a:ext uri="{FF2B5EF4-FFF2-40B4-BE49-F238E27FC236}">
                <a16:creationId xmlns:a16="http://schemas.microsoft.com/office/drawing/2014/main" id="{86F55C81-CB46-E01B-B760-E6D030BD2C36}"/>
              </a:ext>
            </a:extLst>
          </p:cNvPr>
          <p:cNvSpPr>
            <a:spLocks noGrp="1"/>
          </p:cNvSpPr>
          <p:nvPr>
            <p:ph type="title"/>
          </p:nvPr>
        </p:nvSpPr>
        <p:spPr>
          <a:xfrm>
            <a:off x="486876" y="2032000"/>
            <a:ext cx="4513792" cy="2819398"/>
          </a:xfrm>
        </p:spPr>
        <p:txBody>
          <a:bodyPr vert="horz" lIns="91440" tIns="45720" rIns="91440" bIns="45720" rtlCol="0" anchor="b">
            <a:normAutofit/>
          </a:bodyPr>
          <a:lstStyle/>
          <a:p>
            <a:pPr algn="r">
              <a:lnSpc>
                <a:spcPct val="90000"/>
              </a:lnSpc>
            </a:pPr>
            <a:r>
              <a:rPr lang="en-US" sz="3400" b="1" dirty="0">
                <a:solidFill>
                  <a:srgbClr val="FFFFFF"/>
                </a:solidFill>
              </a:rPr>
              <a:t>Final Model: </a:t>
            </a:r>
            <a:r>
              <a:rPr lang="en-US" sz="3400" b="1" dirty="0" err="1">
                <a:solidFill>
                  <a:srgbClr val="FFFFFF"/>
                </a:solidFill>
              </a:rPr>
              <a:t>ExtraTreesRegressor</a:t>
            </a:r>
            <a:r>
              <a:rPr lang="en-US" sz="3400" b="1" dirty="0">
                <a:solidFill>
                  <a:srgbClr val="FFFFFF"/>
                </a:solidFill>
              </a:rPr>
              <a:t> with </a:t>
            </a:r>
            <a:r>
              <a:rPr lang="en-US" sz="3400" b="1" dirty="0" err="1">
                <a:solidFill>
                  <a:srgbClr val="FFFFFF"/>
                </a:solidFill>
              </a:rPr>
              <a:t>HyperParameter</a:t>
            </a:r>
            <a:r>
              <a:rPr lang="en-US" sz="3400" b="1" dirty="0">
                <a:solidFill>
                  <a:srgbClr val="FFFFFF"/>
                </a:solidFill>
              </a:rPr>
              <a:t> Tunning</a:t>
            </a:r>
            <a:endParaRPr lang="en-US" sz="3400" dirty="0">
              <a:solidFill>
                <a:srgbClr val="FFFFFF"/>
              </a:solidFill>
            </a:endParaRPr>
          </a:p>
        </p:txBody>
      </p:sp>
      <p:sp useBgFill="1">
        <p:nvSpPr>
          <p:cNvPr id="15" name="Freeform 5">
            <a:extLst>
              <a:ext uri="{FF2B5EF4-FFF2-40B4-BE49-F238E27FC236}">
                <a16:creationId xmlns:a16="http://schemas.microsoft.com/office/drawing/2014/main" id="{559FD8B5-8CC4-4CFE-BD2A-1216B1F2C3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17" name="Freeform 14">
            <a:extLst>
              <a:ext uri="{FF2B5EF4-FFF2-40B4-BE49-F238E27FC236}">
                <a16:creationId xmlns:a16="http://schemas.microsoft.com/office/drawing/2014/main" id="{9ECF13F4-3D2A-4F2E-9BBD-3038670D21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19660E16-DCC0-4B6C-8E84-4C29258005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0" name="Straight Connector 19">
              <a:extLst>
                <a:ext uri="{FF2B5EF4-FFF2-40B4-BE49-F238E27FC236}">
                  <a16:creationId xmlns:a16="http://schemas.microsoft.com/office/drawing/2014/main" id="{29130F79-611E-4458-B53E-36A2572171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EA78691-46E9-469A-921B-9D16933EE1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A4AA196-3090-4283-ADF0-893F810858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FD33794-9D71-4B08-AE11-8B589EFBA2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AFBF0E-867E-4181-93DF-9A13F334B0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7EA8258-0459-4037-BABC-B1A0A5D705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8BB355F-363A-4046-90AF-3DDB7AA1845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9334308-B9EC-41CF-8B6C-23FB134BA5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0781133-0656-4918-BE6A-703C148ED9D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B4F93AD-8044-447B-8CAC-8A069716034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AA78689-5B7A-4420-A3DC-0EA0815835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09CC934-4D78-4334-8B7F-4D0C13D6C9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68DA411-6F43-42CF-8A08-B2871E3822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417563A-04A5-4952-AA6D-E503558C54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A41B232-E630-4AC7-9A97-763529D705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EABA1A2-F7BA-4FB5-AD0A-A4DBBCF6F7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EA99E51-908F-4D65-AC2B-A8E75A1FE4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F2D126B-7D1C-4D2C-97D5-2D8C686B78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4B20164-1C4E-4FA3-A2E5-389E7407730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54E7AD9-228F-47CD-A598-CB579B489A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7D2B81A-6082-4668-8AA7-F2757C8EC20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469BD5F-3BFE-4BA0-A24F-7F80A73B82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24D532A-F49F-4BB9-AAA6-8B2B89CB6F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B2224AE-40A4-483D-991E-9490A01B76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D3DE117-F3FA-4657-B4A7-40DE41238F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D85EA1EB-1126-463C-AD87-4FB126C6FF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0336723-7646-4B25-9EE9-519CC83342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52B6D8B-5579-4262-9376-B702382B0E2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B07893BD-D1AE-48C1-91A9-D478793762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0C6FEEA5-8E66-4C31-92AD-01305FF488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D3E18335-591C-4354-9390-DD371BB3F9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51098D0-C2B4-4D61-92D5-C81DDBDA22D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EACD9C3-3E01-47CF-BC68-BDAE22E30B4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0A5C950-6480-44E0-9D50-F193147D55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68F1BDE-24EB-4308-AB69-F353C8598B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83E12EF-845B-41E6-BA82-F6CD46C0FE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646EE72-4D70-46B4-B655-74722AAC2A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72BB073B-89FD-4B47-814B-A8EE7A1EE1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EE25488-63A9-43E5-A03F-2E628C3B21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BE7FDEE-BD70-4D8F-B5CE-4D03F1D00E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3039673A-8522-4BFC-B8B2-7F2FEAED41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7AB08C4-AF01-4D1D-90EA-A4113CFF99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C8E7B06-FF45-4365-9DF4-E8E315A5B34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8F00765-F5EC-427C-A7A1-CDFA0406F2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FE1EF8A-C81D-4879-9142-3697CA0BCB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D80C0B62-6F07-4DD2-B308-F3C29F2944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E9C7C8CB-2D13-4138-B3C1-B78EC19B59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EB1BC7E-04BC-423C-843D-7C149C25A1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8BA62C3-B17C-4AD0-B585-1C42ED7456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1B6F8BD1-22F9-4EE2-93C7-F859F3B990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B173F2AA-33AE-4A43-AFA9-50C60D6F68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16339DB1-5BB0-42C5-B12D-7555AD403D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413BF1A-CE02-41EB-8977-EBE39AE0DAB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7899680C-3DC7-4B71-8D34-7EE8306FEC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13B57EA5-419A-4EE0-BB93-356B12F6D0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7A79B15-73B1-417F-A985-25FBC893F7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66DE9DC-92E2-44D8-B7D0-D1295DD8F0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9A1F3CD-685D-4541-8715-91E39B1E23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C63E90F9-BD80-4805-A68E-CA56D52496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1014402D-979B-4D18-9E85-4D8F6C986F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2A04AE49-4B0B-4908-B1DB-480F568D28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293E6AC-4EF0-4B88-AC7E-BCB112010B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6344B49D-AFCD-4426-AC08-F3128282C3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83B776AB-0884-47E4-AC8D-69A19A6103D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1EC5397-87DB-4803-855B-44DFE9BBB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18EF0075-59DA-4C16-BF01-C65EE2DDD8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9ABF3642-CC62-4EA5-8A59-1AFF97A560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F7715913-AE6D-4FFC-A6EC-E7EE027D27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46B78CB6-17D0-445E-A523-FD18D3BE29D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783E7655-41DA-4DFA-9DEC-FD37064F0A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5E953697-F897-4DE0-B735-80C721129E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C7CED19-0566-4D81-A59A-5A3561F1B7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CE247A59-B18F-4331-BC8D-07C3DA5E8E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21C3132-6A07-4EB5-A00C-2176067CB1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067D677-3FA9-4187-B1CA-F6298A917C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82E9FC80-B3E8-47CE-862C-9F6E9E598A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2D383F3C-A57C-472A-9E05-CCD8A4F8E5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E534D376-6ABA-4DF9-BBEA-EB5A881804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pic>
        <p:nvPicPr>
          <p:cNvPr id="4" name="Picture 4">
            <a:extLst>
              <a:ext uri="{FF2B5EF4-FFF2-40B4-BE49-F238E27FC236}">
                <a16:creationId xmlns:a16="http://schemas.microsoft.com/office/drawing/2014/main" id="{CDBCE1E2-2D3F-14AC-42DB-A952929AF0F9}"/>
              </a:ext>
            </a:extLst>
          </p:cNvPr>
          <p:cNvPicPr>
            <a:picLocks noChangeAspect="1"/>
          </p:cNvPicPr>
          <p:nvPr/>
        </p:nvPicPr>
        <p:blipFill>
          <a:blip r:embed="rId3"/>
          <a:stretch>
            <a:fillRect/>
          </a:stretch>
        </p:blipFill>
        <p:spPr>
          <a:xfrm>
            <a:off x="6021501" y="3183541"/>
            <a:ext cx="6068160" cy="1840690"/>
          </a:xfrm>
          <a:prstGeom prst="rect">
            <a:avLst/>
          </a:prstGeom>
        </p:spPr>
      </p:pic>
    </p:spTree>
    <p:extLst>
      <p:ext uri="{BB962C8B-B14F-4D97-AF65-F5344CB8AC3E}">
        <p14:creationId xmlns:p14="http://schemas.microsoft.com/office/powerpoint/2010/main" val="2389031073"/>
      </p:ext>
    </p:extLst>
  </p:cSld>
  <p:clrMapOvr>
    <a:overrideClrMapping bg1="lt1" tx1="dk1" bg2="lt2" tx2="dk2" accent1="accent1" accent2="accent2" accent3="accent3" accent4="accent4" accent5="accent5" accent6="accent6" hlink="hlink" folHlink="folHlink"/>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 name="Rectangle 10">
            <a:extLst>
              <a:ext uri="{FF2B5EF4-FFF2-40B4-BE49-F238E27FC236}">
                <a16:creationId xmlns:a16="http://schemas.microsoft.com/office/drawing/2014/main" id="{09C946AC-2072-4946-A2B8-39F09D094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A748C8C8-F348-4D00-852A-26DD9EBCC24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50555"/>
          <a:stretch/>
        </p:blipFill>
        <p:spPr>
          <a:xfrm>
            <a:off x="0" y="0"/>
            <a:ext cx="6026763" cy="6856214"/>
          </a:xfrm>
          <a:prstGeom prst="rect">
            <a:avLst/>
          </a:prstGeom>
        </p:spPr>
      </p:pic>
      <p:sp>
        <p:nvSpPr>
          <p:cNvPr id="2" name="Title 1">
            <a:extLst>
              <a:ext uri="{FF2B5EF4-FFF2-40B4-BE49-F238E27FC236}">
                <a16:creationId xmlns:a16="http://schemas.microsoft.com/office/drawing/2014/main" id="{86F55C81-CB46-E01B-B760-E6D030BD2C36}"/>
              </a:ext>
            </a:extLst>
          </p:cNvPr>
          <p:cNvSpPr>
            <a:spLocks noGrp="1"/>
          </p:cNvSpPr>
          <p:nvPr>
            <p:ph type="title"/>
          </p:nvPr>
        </p:nvSpPr>
        <p:spPr>
          <a:xfrm>
            <a:off x="486876" y="2032000"/>
            <a:ext cx="4513792" cy="2819398"/>
          </a:xfrm>
        </p:spPr>
        <p:txBody>
          <a:bodyPr vert="horz" lIns="91440" tIns="45720" rIns="91440" bIns="45720" rtlCol="0" anchor="b">
            <a:normAutofit/>
          </a:bodyPr>
          <a:lstStyle/>
          <a:p>
            <a:pPr algn="r"/>
            <a:r>
              <a:rPr lang="en-US" b="1" dirty="0">
                <a:solidFill>
                  <a:schemeClr val="bg1"/>
                </a:solidFill>
                <a:latin typeface="Calibri"/>
                <a:cs typeface="Calibri"/>
              </a:rPr>
              <a:t>Saving the Model</a:t>
            </a:r>
            <a:endParaRPr lang="en-US" b="1">
              <a:solidFill>
                <a:schemeClr val="bg1"/>
              </a:solidFill>
              <a:latin typeface="Calibri"/>
              <a:cs typeface="Calibri"/>
            </a:endParaRPr>
          </a:p>
        </p:txBody>
      </p:sp>
      <p:sp useBgFill="1">
        <p:nvSpPr>
          <p:cNvPr id="15" name="Freeform 5">
            <a:extLst>
              <a:ext uri="{FF2B5EF4-FFF2-40B4-BE49-F238E27FC236}">
                <a16:creationId xmlns:a16="http://schemas.microsoft.com/office/drawing/2014/main" id="{559FD8B5-8CC4-4CFE-BD2A-1216B1F2C3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17" name="Freeform 14">
            <a:extLst>
              <a:ext uri="{FF2B5EF4-FFF2-40B4-BE49-F238E27FC236}">
                <a16:creationId xmlns:a16="http://schemas.microsoft.com/office/drawing/2014/main" id="{9ECF13F4-3D2A-4F2E-9BBD-3038670D21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19660E16-DCC0-4B6C-8E84-4C29258005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0" name="Straight Connector 19">
              <a:extLst>
                <a:ext uri="{FF2B5EF4-FFF2-40B4-BE49-F238E27FC236}">
                  <a16:creationId xmlns:a16="http://schemas.microsoft.com/office/drawing/2014/main" id="{29130F79-611E-4458-B53E-36A2572171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EA78691-46E9-469A-921B-9D16933EE1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A4AA196-3090-4283-ADF0-893F810858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FD33794-9D71-4B08-AE11-8B589EFBA2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AFBF0E-867E-4181-93DF-9A13F334B0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7EA8258-0459-4037-BABC-B1A0A5D705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8BB355F-363A-4046-90AF-3DDB7AA1845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9334308-B9EC-41CF-8B6C-23FB134BA5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0781133-0656-4918-BE6A-703C148ED9D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B4F93AD-8044-447B-8CAC-8A069716034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AA78689-5B7A-4420-A3DC-0EA0815835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09CC934-4D78-4334-8B7F-4D0C13D6C9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68DA411-6F43-42CF-8A08-B2871E3822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417563A-04A5-4952-AA6D-E503558C54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A41B232-E630-4AC7-9A97-763529D705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EABA1A2-F7BA-4FB5-AD0A-A4DBBCF6F7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EA99E51-908F-4D65-AC2B-A8E75A1FE4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F2D126B-7D1C-4D2C-97D5-2D8C686B78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4B20164-1C4E-4FA3-A2E5-389E7407730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54E7AD9-228F-47CD-A598-CB579B489A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7D2B81A-6082-4668-8AA7-F2757C8EC20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469BD5F-3BFE-4BA0-A24F-7F80A73B82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24D532A-F49F-4BB9-AAA6-8B2B89CB6F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B2224AE-40A4-483D-991E-9490A01B76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D3DE117-F3FA-4657-B4A7-40DE41238F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D85EA1EB-1126-463C-AD87-4FB126C6FF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0336723-7646-4B25-9EE9-519CC83342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52B6D8B-5579-4262-9376-B702382B0E2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B07893BD-D1AE-48C1-91A9-D478793762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0C6FEEA5-8E66-4C31-92AD-01305FF488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D3E18335-591C-4354-9390-DD371BB3F9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51098D0-C2B4-4D61-92D5-C81DDBDA22D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EACD9C3-3E01-47CF-BC68-BDAE22E30B4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0A5C950-6480-44E0-9D50-F193147D55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68F1BDE-24EB-4308-AB69-F353C8598B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83E12EF-845B-41E6-BA82-F6CD46C0FE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646EE72-4D70-46B4-B655-74722AAC2A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72BB073B-89FD-4B47-814B-A8EE7A1EE1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EE25488-63A9-43E5-A03F-2E628C3B21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BE7FDEE-BD70-4D8F-B5CE-4D03F1D00E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3039673A-8522-4BFC-B8B2-7F2FEAED41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7AB08C4-AF01-4D1D-90EA-A4113CFF99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C8E7B06-FF45-4365-9DF4-E8E315A5B34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8F00765-F5EC-427C-A7A1-CDFA0406F2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FE1EF8A-C81D-4879-9142-3697CA0BCB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D80C0B62-6F07-4DD2-B308-F3C29F2944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E9C7C8CB-2D13-4138-B3C1-B78EC19B59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EB1BC7E-04BC-423C-843D-7C149C25A1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8BA62C3-B17C-4AD0-B585-1C42ED7456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1B6F8BD1-22F9-4EE2-93C7-F859F3B990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B173F2AA-33AE-4A43-AFA9-50C60D6F68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16339DB1-5BB0-42C5-B12D-7555AD403D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413BF1A-CE02-41EB-8977-EBE39AE0DAB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7899680C-3DC7-4B71-8D34-7EE8306FEC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13B57EA5-419A-4EE0-BB93-356B12F6D0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7A79B15-73B1-417F-A985-25FBC893F7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66DE9DC-92E2-44D8-B7D0-D1295DD8F0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9A1F3CD-685D-4541-8715-91E39B1E23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C63E90F9-BD80-4805-A68E-CA56D52496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1014402D-979B-4D18-9E85-4D8F6C986F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2A04AE49-4B0B-4908-B1DB-480F568D28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293E6AC-4EF0-4B88-AC7E-BCB112010B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6344B49D-AFCD-4426-AC08-F3128282C3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83B776AB-0884-47E4-AC8D-69A19A6103D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1EC5397-87DB-4803-855B-44DFE9BBB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18EF0075-59DA-4C16-BF01-C65EE2DDD8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9ABF3642-CC62-4EA5-8A59-1AFF97A560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F7715913-AE6D-4FFC-A6EC-E7EE027D27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46B78CB6-17D0-445E-A523-FD18D3BE29D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783E7655-41DA-4DFA-9DEC-FD37064F0A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5E953697-F897-4DE0-B735-80C721129E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C7CED19-0566-4D81-A59A-5A3561F1B7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CE247A59-B18F-4331-BC8D-07C3DA5E8E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21C3132-6A07-4EB5-A00C-2176067CB1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067D677-3FA9-4187-B1CA-F6298A917C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82E9FC80-B3E8-47CE-862C-9F6E9E598A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2D383F3C-A57C-472A-9E05-CCD8A4F8E5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E534D376-6ABA-4DF9-BBEA-EB5A881804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pic>
        <p:nvPicPr>
          <p:cNvPr id="3" name="Picture 4">
            <a:extLst>
              <a:ext uri="{FF2B5EF4-FFF2-40B4-BE49-F238E27FC236}">
                <a16:creationId xmlns:a16="http://schemas.microsoft.com/office/drawing/2014/main" id="{2222AF3B-BDFD-A869-B09D-56C2A8456A8B}"/>
              </a:ext>
            </a:extLst>
          </p:cNvPr>
          <p:cNvPicPr>
            <a:picLocks noChangeAspect="1"/>
          </p:cNvPicPr>
          <p:nvPr/>
        </p:nvPicPr>
        <p:blipFill>
          <a:blip r:embed="rId3"/>
          <a:stretch>
            <a:fillRect/>
          </a:stretch>
        </p:blipFill>
        <p:spPr>
          <a:xfrm>
            <a:off x="6449483" y="3322413"/>
            <a:ext cx="5135033" cy="1218592"/>
          </a:xfrm>
          <a:prstGeom prst="rect">
            <a:avLst/>
          </a:prstGeom>
        </p:spPr>
      </p:pic>
    </p:spTree>
    <p:extLst>
      <p:ext uri="{BB962C8B-B14F-4D97-AF65-F5344CB8AC3E}">
        <p14:creationId xmlns:p14="http://schemas.microsoft.com/office/powerpoint/2010/main" val="2742184108"/>
      </p:ext>
    </p:extLst>
  </p:cSld>
  <p:clrMapOvr>
    <a:overrideClrMapping bg1="lt1" tx1="dk1" bg2="lt2" tx2="dk2" accent1="accent1" accent2="accent2" accent3="accent3" accent4="accent4" accent5="accent5" accent6="accent6" hlink="hlink" folHlink="folHlink"/>
  </p:clrMapOvr>
</p:sld>
</file>

<file path=ppt/slides/slide6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02" name="Picture 8">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3E9FD2C8-4C58-89A6-46FA-E2ABDF0ACE7B}"/>
              </a:ext>
            </a:extLst>
          </p:cNvPr>
          <p:cNvSpPr>
            <a:spLocks noGrp="1"/>
          </p:cNvSpPr>
          <p:nvPr>
            <p:ph type="title"/>
          </p:nvPr>
        </p:nvSpPr>
        <p:spPr>
          <a:xfrm>
            <a:off x="643464" y="639097"/>
            <a:ext cx="4789678" cy="3746634"/>
          </a:xfrm>
        </p:spPr>
        <p:txBody>
          <a:bodyPr vert="horz" lIns="91440" tIns="45720" rIns="91440" bIns="45720" rtlCol="0" anchor="b">
            <a:normAutofit/>
          </a:bodyPr>
          <a:lstStyle/>
          <a:p>
            <a:pPr algn="r"/>
            <a:r>
              <a:rPr lang="en-US" sz="4800"/>
              <a:t>Checking the results for test data</a:t>
            </a:r>
          </a:p>
        </p:txBody>
      </p:sp>
      <p:pic>
        <p:nvPicPr>
          <p:cNvPr id="4" name="Picture 4">
            <a:extLst>
              <a:ext uri="{FF2B5EF4-FFF2-40B4-BE49-F238E27FC236}">
                <a16:creationId xmlns:a16="http://schemas.microsoft.com/office/drawing/2014/main" id="{7A5EDBE1-C08A-7AE7-3789-E27F87468968}"/>
              </a:ext>
            </a:extLst>
          </p:cNvPr>
          <p:cNvPicPr>
            <a:picLocks noChangeAspect="1"/>
          </p:cNvPicPr>
          <p:nvPr/>
        </p:nvPicPr>
        <p:blipFill>
          <a:blip r:embed="rId4"/>
          <a:stretch>
            <a:fillRect/>
          </a:stretch>
        </p:blipFill>
        <p:spPr>
          <a:xfrm>
            <a:off x="6537569" y="480347"/>
            <a:ext cx="4899250" cy="597760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85301979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31" name="Picture 15">
            <a:extLst>
              <a:ext uri="{FF2B5EF4-FFF2-40B4-BE49-F238E27FC236}">
                <a16:creationId xmlns:a16="http://schemas.microsoft.com/office/drawing/2014/main" id="{CBECFFDC-94DB-4DA3-94FE-22FEDDA8FA3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32" name="Rectangle 17">
            <a:extLst>
              <a:ext uri="{FF2B5EF4-FFF2-40B4-BE49-F238E27FC236}">
                <a16:creationId xmlns:a16="http://schemas.microsoft.com/office/drawing/2014/main" id="{94961B61-03D2-49E9-BD4B-B3A93E5A2C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19">
            <a:extLst>
              <a:ext uri="{FF2B5EF4-FFF2-40B4-BE49-F238E27FC236}">
                <a16:creationId xmlns:a16="http://schemas.microsoft.com/office/drawing/2014/main" id="{F719563D-93CB-4148-9B1C-AB39FA117B4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51000"/>
            <a:extLst>
              <a:ext uri="{28A0092B-C50C-407E-A947-70E740481C1C}">
                <a14:useLocalDpi xmlns:a14="http://schemas.microsoft.com/office/drawing/2010/main" val="0"/>
              </a:ext>
            </a:extLst>
          </a:blip>
          <a:stretch>
            <a:fillRect/>
          </a:stretch>
        </p:blipFill>
        <p:spPr>
          <a:xfrm>
            <a:off x="0" y="1786"/>
            <a:ext cx="12188825" cy="6856214"/>
          </a:xfrm>
          <a:prstGeom prst="rect">
            <a:avLst/>
          </a:prstGeom>
        </p:spPr>
      </p:pic>
      <p:pic>
        <p:nvPicPr>
          <p:cNvPr id="6" name="Picture 5">
            <a:extLst>
              <a:ext uri="{FF2B5EF4-FFF2-40B4-BE49-F238E27FC236}">
                <a16:creationId xmlns:a16="http://schemas.microsoft.com/office/drawing/2014/main" id="{2314B94D-F69E-CB1E-6C23-53D1B660390A}"/>
              </a:ext>
            </a:extLst>
          </p:cNvPr>
          <p:cNvPicPr>
            <a:picLocks noChangeAspect="1"/>
          </p:cNvPicPr>
          <p:nvPr/>
        </p:nvPicPr>
        <p:blipFill rotWithShape="1">
          <a:blip r:embed="rId4">
            <a:alphaModFix amt="20000"/>
            <a:extLst>
              <a:ext uri="{837473B0-CC2E-450A-ABE3-18F120FF3D39}">
                <a1611:picAttrSrcUrl xmlns:a1611="http://schemas.microsoft.com/office/drawing/2016/11/main" r:id="rId5"/>
              </a:ext>
            </a:extLst>
          </a:blip>
          <a:srcRect b="25000"/>
          <a:stretch/>
        </p:blipFill>
        <p:spPr>
          <a:xfrm>
            <a:off x="20" y="10"/>
            <a:ext cx="12191980" cy="6857990"/>
          </a:xfrm>
          <a:prstGeom prst="rect">
            <a:avLst/>
          </a:prstGeom>
        </p:spPr>
      </p:pic>
      <p:sp>
        <p:nvSpPr>
          <p:cNvPr id="34" name="Rectangle 21">
            <a:extLst>
              <a:ext uri="{FF2B5EF4-FFF2-40B4-BE49-F238E27FC236}">
                <a16:creationId xmlns:a16="http://schemas.microsoft.com/office/drawing/2014/main" id="{E8AF3458-709F-4682-8E3C-FA8FECC8E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912" y="2125133"/>
            <a:ext cx="8736013" cy="2607734"/>
          </a:xfrm>
          <a:prstGeom prst="rect">
            <a:avLst/>
          </a:prstGeom>
          <a:solidFill>
            <a:schemeClr val="bg1">
              <a:alpha val="35000"/>
            </a:scheme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solidFill>
                <a:schemeClr val="tx1"/>
              </a:solidFill>
            </a:endParaRPr>
          </a:p>
        </p:txBody>
      </p:sp>
      <p:sp>
        <p:nvSpPr>
          <p:cNvPr id="2" name="Title 1">
            <a:extLst>
              <a:ext uri="{FF2B5EF4-FFF2-40B4-BE49-F238E27FC236}">
                <a16:creationId xmlns:a16="http://schemas.microsoft.com/office/drawing/2014/main" id="{FB28133E-1B1E-1AAE-CDD4-219B61B01AF6}"/>
              </a:ext>
            </a:extLst>
          </p:cNvPr>
          <p:cNvSpPr>
            <a:spLocks noGrp="1"/>
          </p:cNvSpPr>
          <p:nvPr>
            <p:ph type="title"/>
          </p:nvPr>
        </p:nvSpPr>
        <p:spPr>
          <a:xfrm>
            <a:off x="1922991" y="2298700"/>
            <a:ext cx="8347076" cy="1595952"/>
          </a:xfrm>
        </p:spPr>
        <p:txBody>
          <a:bodyPr vert="horz" lIns="91440" tIns="45720" rIns="91440" bIns="45720" rtlCol="0" anchor="b">
            <a:normAutofit/>
          </a:bodyPr>
          <a:lstStyle/>
          <a:p>
            <a:pPr algn="ctr"/>
            <a:r>
              <a:rPr lang="en-US" sz="4800"/>
              <a:t>Thanks</a:t>
            </a:r>
          </a:p>
        </p:txBody>
      </p:sp>
    </p:spTree>
    <p:extLst>
      <p:ext uri="{BB962C8B-B14F-4D97-AF65-F5344CB8AC3E}">
        <p14:creationId xmlns:p14="http://schemas.microsoft.com/office/powerpoint/2010/main" val="3200397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18BD78ED-75E1-4879-B369-BC61F7C45E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2" name="Rectangle 31">
            <a:extLst>
              <a:ext uri="{FF2B5EF4-FFF2-40B4-BE49-F238E27FC236}">
                <a16:creationId xmlns:a16="http://schemas.microsoft.com/office/drawing/2014/main" id="{C04F8797-ED77-4C70-AAEA-0DE48267C2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Freeform: Shape 33">
            <a:extLst>
              <a:ext uri="{FF2B5EF4-FFF2-40B4-BE49-F238E27FC236}">
                <a16:creationId xmlns:a16="http://schemas.microsoft.com/office/drawing/2014/main" id="{CAD06229-FEB7-4CC9-8BE7-1A9457B9C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322895"/>
          </a:xfrm>
          <a:custGeom>
            <a:avLst/>
            <a:gdLst>
              <a:gd name="connsiteX0" fmla="*/ 0 w 12192000"/>
              <a:gd name="connsiteY0" fmla="*/ 0 h 5322895"/>
              <a:gd name="connsiteX1" fmla="*/ 12192000 w 12192000"/>
              <a:gd name="connsiteY1" fmla="*/ 0 h 5322895"/>
              <a:gd name="connsiteX2" fmla="*/ 12192000 w 12192000"/>
              <a:gd name="connsiteY2" fmla="*/ 213719 h 5322895"/>
              <a:gd name="connsiteX3" fmla="*/ 12192000 w 12192000"/>
              <a:gd name="connsiteY3" fmla="*/ 471948 h 5322895"/>
              <a:gd name="connsiteX4" fmla="*/ 12192000 w 12192000"/>
              <a:gd name="connsiteY4" fmla="*/ 3571886 h 5322895"/>
              <a:gd name="connsiteX5" fmla="*/ 12192000 w 12192000"/>
              <a:gd name="connsiteY5" fmla="*/ 3753332 h 5322895"/>
              <a:gd name="connsiteX6" fmla="*/ 12192000 w 12192000"/>
              <a:gd name="connsiteY6" fmla="*/ 4806077 h 5322895"/>
              <a:gd name="connsiteX7" fmla="*/ 11957522 w 12192000"/>
              <a:gd name="connsiteY7" fmla="*/ 4849979 h 5322895"/>
              <a:gd name="connsiteX8" fmla="*/ 11679973 w 12192000"/>
              <a:gd name="connsiteY8" fmla="*/ 4899723 h 5322895"/>
              <a:gd name="connsiteX9" fmla="*/ 11401197 w 12192000"/>
              <a:gd name="connsiteY9" fmla="*/ 4948416 h 5322895"/>
              <a:gd name="connsiteX10" fmla="*/ 11121192 w 12192000"/>
              <a:gd name="connsiteY10" fmla="*/ 4990102 h 5322895"/>
              <a:gd name="connsiteX11" fmla="*/ 10842416 w 12192000"/>
              <a:gd name="connsiteY11" fmla="*/ 5032139 h 5322895"/>
              <a:gd name="connsiteX12" fmla="*/ 10562411 w 12192000"/>
              <a:gd name="connsiteY12" fmla="*/ 5071374 h 5322895"/>
              <a:gd name="connsiteX13" fmla="*/ 10286091 w 12192000"/>
              <a:gd name="connsiteY13" fmla="*/ 5105003 h 5322895"/>
              <a:gd name="connsiteX14" fmla="*/ 10006086 w 12192000"/>
              <a:gd name="connsiteY14" fmla="*/ 5136881 h 5322895"/>
              <a:gd name="connsiteX15" fmla="*/ 9727310 w 12192000"/>
              <a:gd name="connsiteY15" fmla="*/ 5165957 h 5322895"/>
              <a:gd name="connsiteX16" fmla="*/ 9453445 w 12192000"/>
              <a:gd name="connsiteY16" fmla="*/ 5191179 h 5322895"/>
              <a:gd name="connsiteX17" fmla="*/ 9175897 w 12192000"/>
              <a:gd name="connsiteY17" fmla="*/ 5216401 h 5322895"/>
              <a:gd name="connsiteX18" fmla="*/ 8902033 w 12192000"/>
              <a:gd name="connsiteY18" fmla="*/ 5237420 h 5322895"/>
              <a:gd name="connsiteX19" fmla="*/ 8628169 w 12192000"/>
              <a:gd name="connsiteY19" fmla="*/ 5253884 h 5322895"/>
              <a:gd name="connsiteX20" fmla="*/ 8355533 w 12192000"/>
              <a:gd name="connsiteY20" fmla="*/ 5271050 h 5322895"/>
              <a:gd name="connsiteX21" fmla="*/ 8085353 w 12192000"/>
              <a:gd name="connsiteY21" fmla="*/ 5285412 h 5322895"/>
              <a:gd name="connsiteX22" fmla="*/ 7817629 w 12192000"/>
              <a:gd name="connsiteY22" fmla="*/ 5295571 h 5322895"/>
              <a:gd name="connsiteX23" fmla="*/ 7549905 w 12192000"/>
              <a:gd name="connsiteY23" fmla="*/ 5304329 h 5322895"/>
              <a:gd name="connsiteX24" fmla="*/ 7284638 w 12192000"/>
              <a:gd name="connsiteY24" fmla="*/ 5312736 h 5322895"/>
              <a:gd name="connsiteX25" fmla="*/ 7023055 w 12192000"/>
              <a:gd name="connsiteY25" fmla="*/ 5316590 h 5322895"/>
              <a:gd name="connsiteX26" fmla="*/ 6761472 w 12192000"/>
              <a:gd name="connsiteY26" fmla="*/ 5320793 h 5322895"/>
              <a:gd name="connsiteX27" fmla="*/ 6503573 w 12192000"/>
              <a:gd name="connsiteY27" fmla="*/ 5322895 h 5322895"/>
              <a:gd name="connsiteX28" fmla="*/ 6248130 w 12192000"/>
              <a:gd name="connsiteY28" fmla="*/ 5320793 h 5322895"/>
              <a:gd name="connsiteX29" fmla="*/ 5995144 w 12192000"/>
              <a:gd name="connsiteY29" fmla="*/ 5320793 h 5322895"/>
              <a:gd name="connsiteX30" fmla="*/ 5744613 w 12192000"/>
              <a:gd name="connsiteY30" fmla="*/ 5316590 h 5322895"/>
              <a:gd name="connsiteX31" fmla="*/ 5498995 w 12192000"/>
              <a:gd name="connsiteY31" fmla="*/ 5310284 h 5322895"/>
              <a:gd name="connsiteX32" fmla="*/ 5255834 w 12192000"/>
              <a:gd name="connsiteY32" fmla="*/ 5304329 h 5322895"/>
              <a:gd name="connsiteX33" fmla="*/ 5017584 w 12192000"/>
              <a:gd name="connsiteY33" fmla="*/ 5297673 h 5322895"/>
              <a:gd name="connsiteX34" fmla="*/ 4780562 w 12192000"/>
              <a:gd name="connsiteY34" fmla="*/ 5287514 h 5322895"/>
              <a:gd name="connsiteX35" fmla="*/ 4547227 w 12192000"/>
              <a:gd name="connsiteY35" fmla="*/ 5276654 h 5322895"/>
              <a:gd name="connsiteX36" fmla="*/ 4318800 w 12192000"/>
              <a:gd name="connsiteY36" fmla="*/ 5266846 h 5322895"/>
              <a:gd name="connsiteX37" fmla="*/ 3873004 w 12192000"/>
              <a:gd name="connsiteY37" fmla="*/ 5239171 h 5322895"/>
              <a:gd name="connsiteX38" fmla="*/ 3445628 w 12192000"/>
              <a:gd name="connsiteY38" fmla="*/ 5209746 h 5322895"/>
              <a:gd name="connsiteX39" fmla="*/ 3035446 w 12192000"/>
              <a:gd name="connsiteY39" fmla="*/ 5178918 h 5322895"/>
              <a:gd name="connsiteX40" fmla="*/ 2647370 w 12192000"/>
              <a:gd name="connsiteY40" fmla="*/ 5144939 h 5322895"/>
              <a:gd name="connsiteX41" fmla="*/ 2276487 w 12192000"/>
              <a:gd name="connsiteY41" fmla="*/ 5109557 h 5322895"/>
              <a:gd name="connsiteX42" fmla="*/ 1932621 w 12192000"/>
              <a:gd name="connsiteY42" fmla="*/ 5071374 h 5322895"/>
              <a:gd name="connsiteX43" fmla="*/ 1609634 w 12192000"/>
              <a:gd name="connsiteY43" fmla="*/ 5033891 h 5322895"/>
              <a:gd name="connsiteX44" fmla="*/ 1312435 w 12192000"/>
              <a:gd name="connsiteY44" fmla="*/ 4996408 h 5322895"/>
              <a:gd name="connsiteX45" fmla="*/ 1039799 w 12192000"/>
              <a:gd name="connsiteY45" fmla="*/ 4961027 h 5322895"/>
              <a:gd name="connsiteX46" fmla="*/ 797865 w 12192000"/>
              <a:gd name="connsiteY46" fmla="*/ 4927397 h 5322895"/>
              <a:gd name="connsiteX47" fmla="*/ 579265 w 12192000"/>
              <a:gd name="connsiteY47" fmla="*/ 4895519 h 5322895"/>
              <a:gd name="connsiteX48" fmla="*/ 395052 w 12192000"/>
              <a:gd name="connsiteY48" fmla="*/ 4868896 h 5322895"/>
              <a:gd name="connsiteX49" fmla="*/ 240312 w 12192000"/>
              <a:gd name="connsiteY49" fmla="*/ 4843673 h 5322895"/>
              <a:gd name="connsiteX50" fmla="*/ 27853 w 12192000"/>
              <a:gd name="connsiteY50" fmla="*/ 4807592 h 5322895"/>
              <a:gd name="connsiteX51" fmla="*/ 0 w 12192000"/>
              <a:gd name="connsiteY51" fmla="*/ 4802879 h 5322895"/>
              <a:gd name="connsiteX52" fmla="*/ 0 w 12192000"/>
              <a:gd name="connsiteY52" fmla="*/ 3753332 h 5322895"/>
              <a:gd name="connsiteX53" fmla="*/ 0 w 12192000"/>
              <a:gd name="connsiteY53" fmla="*/ 3571886 h 5322895"/>
              <a:gd name="connsiteX54" fmla="*/ 0 w 12192000"/>
              <a:gd name="connsiteY54" fmla="*/ 471948 h 5322895"/>
              <a:gd name="connsiteX55" fmla="*/ 0 w 12192000"/>
              <a:gd name="connsiteY55" fmla="*/ 213719 h 532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5322895">
                <a:moveTo>
                  <a:pt x="0" y="0"/>
                </a:moveTo>
                <a:lnTo>
                  <a:pt x="12192000" y="0"/>
                </a:lnTo>
                <a:lnTo>
                  <a:pt x="12192000" y="213719"/>
                </a:lnTo>
                <a:lnTo>
                  <a:pt x="12192000" y="471948"/>
                </a:lnTo>
                <a:lnTo>
                  <a:pt x="12192000" y="3571886"/>
                </a:lnTo>
                <a:lnTo>
                  <a:pt x="12192000" y="3753332"/>
                </a:lnTo>
                <a:lnTo>
                  <a:pt x="12192000" y="4806077"/>
                </a:lnTo>
                <a:lnTo>
                  <a:pt x="11957522" y="4849979"/>
                </a:lnTo>
                <a:lnTo>
                  <a:pt x="11679973" y="4899723"/>
                </a:lnTo>
                <a:lnTo>
                  <a:pt x="11401197" y="4948416"/>
                </a:lnTo>
                <a:lnTo>
                  <a:pt x="11121192" y="4990102"/>
                </a:lnTo>
                <a:lnTo>
                  <a:pt x="10842416" y="5032139"/>
                </a:lnTo>
                <a:lnTo>
                  <a:pt x="10562411" y="5071374"/>
                </a:lnTo>
                <a:lnTo>
                  <a:pt x="10286091" y="5105003"/>
                </a:lnTo>
                <a:lnTo>
                  <a:pt x="10006086" y="5136881"/>
                </a:lnTo>
                <a:lnTo>
                  <a:pt x="9727310" y="5165957"/>
                </a:lnTo>
                <a:lnTo>
                  <a:pt x="9453445" y="5191179"/>
                </a:lnTo>
                <a:lnTo>
                  <a:pt x="9175897" y="5216401"/>
                </a:lnTo>
                <a:lnTo>
                  <a:pt x="8902033" y="5237420"/>
                </a:lnTo>
                <a:lnTo>
                  <a:pt x="8628169" y="5253884"/>
                </a:lnTo>
                <a:lnTo>
                  <a:pt x="8355533" y="5271050"/>
                </a:lnTo>
                <a:lnTo>
                  <a:pt x="8085353" y="5285412"/>
                </a:lnTo>
                <a:lnTo>
                  <a:pt x="7817629" y="5295571"/>
                </a:lnTo>
                <a:lnTo>
                  <a:pt x="7549905" y="5304329"/>
                </a:lnTo>
                <a:lnTo>
                  <a:pt x="7284638" y="5312736"/>
                </a:lnTo>
                <a:lnTo>
                  <a:pt x="7023055" y="5316590"/>
                </a:lnTo>
                <a:lnTo>
                  <a:pt x="6761472" y="5320793"/>
                </a:lnTo>
                <a:lnTo>
                  <a:pt x="6503573" y="5322895"/>
                </a:lnTo>
                <a:lnTo>
                  <a:pt x="6248130" y="5320793"/>
                </a:lnTo>
                <a:lnTo>
                  <a:pt x="5995144" y="5320793"/>
                </a:lnTo>
                <a:lnTo>
                  <a:pt x="5744613" y="5316590"/>
                </a:lnTo>
                <a:lnTo>
                  <a:pt x="5498995" y="5310284"/>
                </a:lnTo>
                <a:lnTo>
                  <a:pt x="5255834" y="5304329"/>
                </a:lnTo>
                <a:lnTo>
                  <a:pt x="5017584" y="5297673"/>
                </a:lnTo>
                <a:lnTo>
                  <a:pt x="4780562" y="5287514"/>
                </a:lnTo>
                <a:lnTo>
                  <a:pt x="4547227" y="5276654"/>
                </a:lnTo>
                <a:lnTo>
                  <a:pt x="4318800" y="5266846"/>
                </a:lnTo>
                <a:lnTo>
                  <a:pt x="3873004" y="5239171"/>
                </a:lnTo>
                <a:lnTo>
                  <a:pt x="3445628" y="5209746"/>
                </a:lnTo>
                <a:lnTo>
                  <a:pt x="3035446" y="5178918"/>
                </a:lnTo>
                <a:lnTo>
                  <a:pt x="2647370" y="5144939"/>
                </a:lnTo>
                <a:lnTo>
                  <a:pt x="2276487" y="5109557"/>
                </a:lnTo>
                <a:lnTo>
                  <a:pt x="1932621" y="5071374"/>
                </a:lnTo>
                <a:lnTo>
                  <a:pt x="1609634" y="5033891"/>
                </a:lnTo>
                <a:lnTo>
                  <a:pt x="1312435" y="4996408"/>
                </a:lnTo>
                <a:lnTo>
                  <a:pt x="1039799" y="4961027"/>
                </a:lnTo>
                <a:lnTo>
                  <a:pt x="797865" y="4927397"/>
                </a:lnTo>
                <a:lnTo>
                  <a:pt x="579265" y="4895519"/>
                </a:lnTo>
                <a:lnTo>
                  <a:pt x="395052" y="4868896"/>
                </a:lnTo>
                <a:lnTo>
                  <a:pt x="240312" y="4843673"/>
                </a:lnTo>
                <a:lnTo>
                  <a:pt x="27853" y="4807592"/>
                </a:lnTo>
                <a:lnTo>
                  <a:pt x="0" y="4802879"/>
                </a:lnTo>
                <a:lnTo>
                  <a:pt x="0" y="3753332"/>
                </a:lnTo>
                <a:lnTo>
                  <a:pt x="0" y="3571886"/>
                </a:lnTo>
                <a:lnTo>
                  <a:pt x="0" y="471948"/>
                </a:lnTo>
                <a:lnTo>
                  <a:pt x="0" y="213719"/>
                </a:lnTo>
                <a:close/>
              </a:path>
            </a:pathLst>
          </a:custGeom>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36" name="Picture 35">
            <a:extLst>
              <a:ext uri="{FF2B5EF4-FFF2-40B4-BE49-F238E27FC236}">
                <a16:creationId xmlns:a16="http://schemas.microsoft.com/office/drawing/2014/main" id="{42B44E02-2041-49BE-AF61-F91454DC3A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60549" r="62095"/>
          <a:stretch/>
        </p:blipFill>
        <p:spPr>
          <a:xfrm flipH="1">
            <a:off x="8948814" y="3265714"/>
            <a:ext cx="3243185" cy="1898718"/>
          </a:xfrm>
          <a:custGeom>
            <a:avLst/>
            <a:gdLst>
              <a:gd name="connsiteX0" fmla="*/ 220380 w 3243185"/>
              <a:gd name="connsiteY0" fmla="*/ 404386 h 1898718"/>
              <a:gd name="connsiteX1" fmla="*/ 278149 w 3243185"/>
              <a:gd name="connsiteY1" fmla="*/ 410805 h 1898718"/>
              <a:gd name="connsiteX2" fmla="*/ 297405 w 3243185"/>
              <a:gd name="connsiteY2" fmla="*/ 423642 h 1898718"/>
              <a:gd name="connsiteX3" fmla="*/ 316662 w 3243185"/>
              <a:gd name="connsiteY3" fmla="*/ 430061 h 1898718"/>
              <a:gd name="connsiteX4" fmla="*/ 355175 w 3243185"/>
              <a:gd name="connsiteY4" fmla="*/ 455737 h 1898718"/>
              <a:gd name="connsiteX5" fmla="*/ 406525 w 3243185"/>
              <a:gd name="connsiteY5" fmla="*/ 468574 h 1898718"/>
              <a:gd name="connsiteX6" fmla="*/ 425782 w 3243185"/>
              <a:gd name="connsiteY6" fmla="*/ 481412 h 1898718"/>
              <a:gd name="connsiteX7" fmla="*/ 445038 w 3243185"/>
              <a:gd name="connsiteY7" fmla="*/ 487831 h 1898718"/>
              <a:gd name="connsiteX8" fmla="*/ 483551 w 3243185"/>
              <a:gd name="connsiteY8" fmla="*/ 526344 h 1898718"/>
              <a:gd name="connsiteX9" fmla="*/ 483551 w 3243185"/>
              <a:gd name="connsiteY9" fmla="*/ 609788 h 1898718"/>
              <a:gd name="connsiteX10" fmla="*/ 445038 w 3243185"/>
              <a:gd name="connsiteY10" fmla="*/ 635464 h 1898718"/>
              <a:gd name="connsiteX11" fmla="*/ 246055 w 3243185"/>
              <a:gd name="connsiteY11" fmla="*/ 629045 h 1898718"/>
              <a:gd name="connsiteX12" fmla="*/ 233217 w 3243185"/>
              <a:gd name="connsiteY12" fmla="*/ 609788 h 1898718"/>
              <a:gd name="connsiteX13" fmla="*/ 213961 w 3243185"/>
              <a:gd name="connsiteY13" fmla="*/ 603370 h 1898718"/>
              <a:gd name="connsiteX14" fmla="*/ 188285 w 3243185"/>
              <a:gd name="connsiteY14" fmla="*/ 564857 h 1898718"/>
              <a:gd name="connsiteX15" fmla="*/ 175448 w 3243185"/>
              <a:gd name="connsiteY15" fmla="*/ 526344 h 1898718"/>
              <a:gd name="connsiteX16" fmla="*/ 220380 w 3243185"/>
              <a:gd name="connsiteY16" fmla="*/ 404386 h 1898718"/>
              <a:gd name="connsiteX17" fmla="*/ 3243185 w 3243185"/>
              <a:gd name="connsiteY17" fmla="*/ 0 h 1898718"/>
              <a:gd name="connsiteX18" fmla="*/ 2298567 w 3243185"/>
              <a:gd name="connsiteY18" fmla="*/ 0 h 1898718"/>
              <a:gd name="connsiteX19" fmla="*/ 2293659 w 3243185"/>
              <a:gd name="connsiteY19" fmla="*/ 51351 h 1898718"/>
              <a:gd name="connsiteX20" fmla="*/ 2274403 w 3243185"/>
              <a:gd name="connsiteY20" fmla="*/ 83445 h 1898718"/>
              <a:gd name="connsiteX21" fmla="*/ 2248728 w 3243185"/>
              <a:gd name="connsiteY21" fmla="*/ 121958 h 1898718"/>
              <a:gd name="connsiteX22" fmla="*/ 2203796 w 3243185"/>
              <a:gd name="connsiteY22" fmla="*/ 166890 h 1898718"/>
              <a:gd name="connsiteX23" fmla="*/ 2178121 w 3243185"/>
              <a:gd name="connsiteY23" fmla="*/ 173308 h 1898718"/>
              <a:gd name="connsiteX24" fmla="*/ 2126770 w 3243185"/>
              <a:gd name="connsiteY24" fmla="*/ 211821 h 1898718"/>
              <a:gd name="connsiteX25" fmla="*/ 2081838 w 3243185"/>
              <a:gd name="connsiteY25" fmla="*/ 237497 h 1898718"/>
              <a:gd name="connsiteX26" fmla="*/ 2043325 w 3243185"/>
              <a:gd name="connsiteY26" fmla="*/ 250334 h 1898718"/>
              <a:gd name="connsiteX27" fmla="*/ 1972718 w 3243185"/>
              <a:gd name="connsiteY27" fmla="*/ 288847 h 1898718"/>
              <a:gd name="connsiteX28" fmla="*/ 1940624 w 3243185"/>
              <a:gd name="connsiteY28" fmla="*/ 295266 h 1898718"/>
              <a:gd name="connsiteX29" fmla="*/ 1914949 w 3243185"/>
              <a:gd name="connsiteY29" fmla="*/ 308104 h 1898718"/>
              <a:gd name="connsiteX30" fmla="*/ 1895693 w 3243185"/>
              <a:gd name="connsiteY30" fmla="*/ 320941 h 1898718"/>
              <a:gd name="connsiteX31" fmla="*/ 1870017 w 3243185"/>
              <a:gd name="connsiteY31" fmla="*/ 327360 h 1898718"/>
              <a:gd name="connsiteX32" fmla="*/ 1831504 w 3243185"/>
              <a:gd name="connsiteY32" fmla="*/ 340198 h 1898718"/>
              <a:gd name="connsiteX33" fmla="*/ 1780154 w 3243185"/>
              <a:gd name="connsiteY33" fmla="*/ 353035 h 1898718"/>
              <a:gd name="connsiteX34" fmla="*/ 1760897 w 3243185"/>
              <a:gd name="connsiteY34" fmla="*/ 359454 h 1898718"/>
              <a:gd name="connsiteX35" fmla="*/ 1683871 w 3243185"/>
              <a:gd name="connsiteY35" fmla="*/ 397967 h 1898718"/>
              <a:gd name="connsiteX36" fmla="*/ 1632521 w 3243185"/>
              <a:gd name="connsiteY36" fmla="*/ 410805 h 1898718"/>
              <a:gd name="connsiteX37" fmla="*/ 1594008 w 3243185"/>
              <a:gd name="connsiteY37" fmla="*/ 423642 h 1898718"/>
              <a:gd name="connsiteX38" fmla="*/ 1568333 w 3243185"/>
              <a:gd name="connsiteY38" fmla="*/ 430061 h 1898718"/>
              <a:gd name="connsiteX39" fmla="*/ 1542657 w 3243185"/>
              <a:gd name="connsiteY39" fmla="*/ 442899 h 1898718"/>
              <a:gd name="connsiteX40" fmla="*/ 1516982 w 3243185"/>
              <a:gd name="connsiteY40" fmla="*/ 449318 h 1898718"/>
              <a:gd name="connsiteX41" fmla="*/ 1497725 w 3243185"/>
              <a:gd name="connsiteY41" fmla="*/ 455737 h 1898718"/>
              <a:gd name="connsiteX42" fmla="*/ 1452794 w 3243185"/>
              <a:gd name="connsiteY42" fmla="*/ 468574 h 1898718"/>
              <a:gd name="connsiteX43" fmla="*/ 1433537 w 3243185"/>
              <a:gd name="connsiteY43" fmla="*/ 481412 h 1898718"/>
              <a:gd name="connsiteX44" fmla="*/ 1369349 w 3243185"/>
              <a:gd name="connsiteY44" fmla="*/ 494250 h 1898718"/>
              <a:gd name="connsiteX45" fmla="*/ 1324417 w 3243185"/>
              <a:gd name="connsiteY45" fmla="*/ 519925 h 1898718"/>
              <a:gd name="connsiteX46" fmla="*/ 1285904 w 3243185"/>
              <a:gd name="connsiteY46" fmla="*/ 539181 h 1898718"/>
              <a:gd name="connsiteX47" fmla="*/ 1247391 w 3243185"/>
              <a:gd name="connsiteY47" fmla="*/ 545600 h 1898718"/>
              <a:gd name="connsiteX48" fmla="*/ 1176784 w 3243185"/>
              <a:gd name="connsiteY48" fmla="*/ 564857 h 1898718"/>
              <a:gd name="connsiteX49" fmla="*/ 907194 w 3243185"/>
              <a:gd name="connsiteY49" fmla="*/ 577694 h 1898718"/>
              <a:gd name="connsiteX50" fmla="*/ 881518 w 3243185"/>
              <a:gd name="connsiteY50" fmla="*/ 584113 h 1898718"/>
              <a:gd name="connsiteX51" fmla="*/ 656860 w 3243185"/>
              <a:gd name="connsiteY51" fmla="*/ 577694 h 1898718"/>
              <a:gd name="connsiteX52" fmla="*/ 637603 w 3243185"/>
              <a:gd name="connsiteY52" fmla="*/ 558438 h 1898718"/>
              <a:gd name="connsiteX53" fmla="*/ 618347 w 3243185"/>
              <a:gd name="connsiteY53" fmla="*/ 519925 h 1898718"/>
              <a:gd name="connsiteX54" fmla="*/ 599090 w 3243185"/>
              <a:gd name="connsiteY54" fmla="*/ 500668 h 1898718"/>
              <a:gd name="connsiteX55" fmla="*/ 566996 w 3243185"/>
              <a:gd name="connsiteY55" fmla="*/ 474993 h 1898718"/>
              <a:gd name="connsiteX56" fmla="*/ 560577 w 3243185"/>
              <a:gd name="connsiteY56" fmla="*/ 455737 h 1898718"/>
              <a:gd name="connsiteX57" fmla="*/ 522064 w 3243185"/>
              <a:gd name="connsiteY57" fmla="*/ 436480 h 1898718"/>
              <a:gd name="connsiteX58" fmla="*/ 502808 w 3243185"/>
              <a:gd name="connsiteY58" fmla="*/ 423642 h 1898718"/>
              <a:gd name="connsiteX59" fmla="*/ 464295 w 3243185"/>
              <a:gd name="connsiteY59" fmla="*/ 410805 h 1898718"/>
              <a:gd name="connsiteX60" fmla="*/ 445038 w 3243185"/>
              <a:gd name="connsiteY60" fmla="*/ 397967 h 1898718"/>
              <a:gd name="connsiteX61" fmla="*/ 374431 w 3243185"/>
              <a:gd name="connsiteY61" fmla="*/ 391548 h 1898718"/>
              <a:gd name="connsiteX62" fmla="*/ 329500 w 3243185"/>
              <a:gd name="connsiteY62" fmla="*/ 372292 h 1898718"/>
              <a:gd name="connsiteX63" fmla="*/ 310243 w 3243185"/>
              <a:gd name="connsiteY63" fmla="*/ 365873 h 1898718"/>
              <a:gd name="connsiteX64" fmla="*/ 271730 w 3243185"/>
              <a:gd name="connsiteY64" fmla="*/ 340198 h 1898718"/>
              <a:gd name="connsiteX65" fmla="*/ 239636 w 3243185"/>
              <a:gd name="connsiteY65" fmla="*/ 301685 h 1898718"/>
              <a:gd name="connsiteX66" fmla="*/ 201123 w 3243185"/>
              <a:gd name="connsiteY66" fmla="*/ 269591 h 1898718"/>
              <a:gd name="connsiteX67" fmla="*/ 149773 w 3243185"/>
              <a:gd name="connsiteY67" fmla="*/ 224659 h 1898718"/>
              <a:gd name="connsiteX68" fmla="*/ 111260 w 3243185"/>
              <a:gd name="connsiteY68" fmla="*/ 211821 h 1898718"/>
              <a:gd name="connsiteX69" fmla="*/ 92003 w 3243185"/>
              <a:gd name="connsiteY69" fmla="*/ 205402 h 1898718"/>
              <a:gd name="connsiteX70" fmla="*/ 72747 w 3243185"/>
              <a:gd name="connsiteY70" fmla="*/ 192565 h 1898718"/>
              <a:gd name="connsiteX71" fmla="*/ 34234 w 3243185"/>
              <a:gd name="connsiteY71" fmla="*/ 160471 h 1898718"/>
              <a:gd name="connsiteX72" fmla="*/ 8558 w 3243185"/>
              <a:gd name="connsiteY72" fmla="*/ 121958 h 1898718"/>
              <a:gd name="connsiteX73" fmla="*/ 11877 w 3243185"/>
              <a:gd name="connsiteY73" fmla="*/ 15345 h 1898718"/>
              <a:gd name="connsiteX74" fmla="*/ 16098 w 3243185"/>
              <a:gd name="connsiteY74" fmla="*/ 0 h 1898718"/>
              <a:gd name="connsiteX75" fmla="*/ 0 w 3243185"/>
              <a:gd name="connsiteY75" fmla="*/ 0 h 1898718"/>
              <a:gd name="connsiteX76" fmla="*/ 0 w 3243185"/>
              <a:gd name="connsiteY76" fmla="*/ 1540363 h 1898718"/>
              <a:gd name="connsiteX77" fmla="*/ 234477 w 3243185"/>
              <a:gd name="connsiteY77" fmla="*/ 1584265 h 1898718"/>
              <a:gd name="connsiteX78" fmla="*/ 512026 w 3243185"/>
              <a:gd name="connsiteY78" fmla="*/ 1634009 h 1898718"/>
              <a:gd name="connsiteX79" fmla="*/ 790802 w 3243185"/>
              <a:gd name="connsiteY79" fmla="*/ 1682702 h 1898718"/>
              <a:gd name="connsiteX80" fmla="*/ 1070807 w 3243185"/>
              <a:gd name="connsiteY80" fmla="*/ 1724388 h 1898718"/>
              <a:gd name="connsiteX81" fmla="*/ 1349583 w 3243185"/>
              <a:gd name="connsiteY81" fmla="*/ 1766425 h 1898718"/>
              <a:gd name="connsiteX82" fmla="*/ 1629588 w 3243185"/>
              <a:gd name="connsiteY82" fmla="*/ 1805660 h 1898718"/>
              <a:gd name="connsiteX83" fmla="*/ 1905908 w 3243185"/>
              <a:gd name="connsiteY83" fmla="*/ 1839289 h 1898718"/>
              <a:gd name="connsiteX84" fmla="*/ 2185913 w 3243185"/>
              <a:gd name="connsiteY84" fmla="*/ 1871167 h 1898718"/>
              <a:gd name="connsiteX85" fmla="*/ 2450068 w 3243185"/>
              <a:gd name="connsiteY85" fmla="*/ 1898718 h 1898718"/>
              <a:gd name="connsiteX86" fmla="*/ 3243185 w 3243185"/>
              <a:gd name="connsiteY86" fmla="*/ 1898718 h 1898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243185" h="1898718">
                <a:moveTo>
                  <a:pt x="220380" y="404386"/>
                </a:moveTo>
                <a:cubicBezTo>
                  <a:pt x="239636" y="406526"/>
                  <a:pt x="259352" y="406106"/>
                  <a:pt x="278149" y="410805"/>
                </a:cubicBezTo>
                <a:cubicBezTo>
                  <a:pt x="285633" y="412676"/>
                  <a:pt x="290505" y="420192"/>
                  <a:pt x="297405" y="423642"/>
                </a:cubicBezTo>
                <a:cubicBezTo>
                  <a:pt x="303457" y="426669"/>
                  <a:pt x="310747" y="426775"/>
                  <a:pt x="316662" y="430061"/>
                </a:cubicBezTo>
                <a:cubicBezTo>
                  <a:pt x="330149" y="437554"/>
                  <a:pt x="340537" y="450857"/>
                  <a:pt x="355175" y="455737"/>
                </a:cubicBezTo>
                <a:cubicBezTo>
                  <a:pt x="384781" y="465606"/>
                  <a:pt x="367797" y="460829"/>
                  <a:pt x="406525" y="468574"/>
                </a:cubicBezTo>
                <a:cubicBezTo>
                  <a:pt x="412944" y="472853"/>
                  <a:pt x="418882" y="477962"/>
                  <a:pt x="425782" y="481412"/>
                </a:cubicBezTo>
                <a:cubicBezTo>
                  <a:pt x="431834" y="484438"/>
                  <a:pt x="439698" y="483676"/>
                  <a:pt x="445038" y="487831"/>
                </a:cubicBezTo>
                <a:cubicBezTo>
                  <a:pt x="459369" y="498977"/>
                  <a:pt x="483551" y="526344"/>
                  <a:pt x="483551" y="526344"/>
                </a:cubicBezTo>
                <a:cubicBezTo>
                  <a:pt x="493199" y="555288"/>
                  <a:pt x="501991" y="572910"/>
                  <a:pt x="483551" y="609788"/>
                </a:cubicBezTo>
                <a:cubicBezTo>
                  <a:pt x="476651" y="623588"/>
                  <a:pt x="445038" y="635464"/>
                  <a:pt x="445038" y="635464"/>
                </a:cubicBezTo>
                <a:cubicBezTo>
                  <a:pt x="378711" y="633324"/>
                  <a:pt x="311935" y="637030"/>
                  <a:pt x="246055" y="629045"/>
                </a:cubicBezTo>
                <a:cubicBezTo>
                  <a:pt x="238396" y="628117"/>
                  <a:pt x="239242" y="614607"/>
                  <a:pt x="233217" y="609788"/>
                </a:cubicBezTo>
                <a:cubicBezTo>
                  <a:pt x="227934" y="605562"/>
                  <a:pt x="220380" y="605509"/>
                  <a:pt x="213961" y="603370"/>
                </a:cubicBezTo>
                <a:cubicBezTo>
                  <a:pt x="205402" y="590532"/>
                  <a:pt x="193165" y="579494"/>
                  <a:pt x="188285" y="564857"/>
                </a:cubicBezTo>
                <a:lnTo>
                  <a:pt x="175448" y="526344"/>
                </a:lnTo>
                <a:cubicBezTo>
                  <a:pt x="182293" y="423657"/>
                  <a:pt x="212891" y="424712"/>
                  <a:pt x="220380" y="404386"/>
                </a:cubicBezTo>
                <a:close/>
                <a:moveTo>
                  <a:pt x="3243185" y="0"/>
                </a:moveTo>
                <a:lnTo>
                  <a:pt x="2298567" y="0"/>
                </a:lnTo>
                <a:lnTo>
                  <a:pt x="2293659" y="51351"/>
                </a:lnTo>
                <a:cubicBezTo>
                  <a:pt x="2291895" y="63701"/>
                  <a:pt x="2281101" y="72919"/>
                  <a:pt x="2274403" y="83445"/>
                </a:cubicBezTo>
                <a:cubicBezTo>
                  <a:pt x="2266120" y="96461"/>
                  <a:pt x="2257985" y="109614"/>
                  <a:pt x="2248728" y="121958"/>
                </a:cubicBezTo>
                <a:cubicBezTo>
                  <a:pt x="2233323" y="142498"/>
                  <a:pt x="2227760" y="154908"/>
                  <a:pt x="2203796" y="166890"/>
                </a:cubicBezTo>
                <a:cubicBezTo>
                  <a:pt x="2195906" y="170835"/>
                  <a:pt x="2186679" y="171169"/>
                  <a:pt x="2178121" y="173308"/>
                </a:cubicBezTo>
                <a:cubicBezTo>
                  <a:pt x="2148108" y="203321"/>
                  <a:pt x="2169307" y="185236"/>
                  <a:pt x="2126770" y="211821"/>
                </a:cubicBezTo>
                <a:cubicBezTo>
                  <a:pt x="2106184" y="224688"/>
                  <a:pt x="2106188" y="227757"/>
                  <a:pt x="2081838" y="237497"/>
                </a:cubicBezTo>
                <a:cubicBezTo>
                  <a:pt x="2069275" y="242522"/>
                  <a:pt x="2054585" y="242828"/>
                  <a:pt x="2043325" y="250334"/>
                </a:cubicBezTo>
                <a:cubicBezTo>
                  <a:pt x="2023241" y="263724"/>
                  <a:pt x="1993522" y="284687"/>
                  <a:pt x="1972718" y="288847"/>
                </a:cubicBezTo>
                <a:lnTo>
                  <a:pt x="1940624" y="295266"/>
                </a:lnTo>
                <a:cubicBezTo>
                  <a:pt x="1932066" y="299545"/>
                  <a:pt x="1923257" y="303356"/>
                  <a:pt x="1914949" y="308104"/>
                </a:cubicBezTo>
                <a:cubicBezTo>
                  <a:pt x="1908251" y="311931"/>
                  <a:pt x="1902783" y="317902"/>
                  <a:pt x="1895693" y="320941"/>
                </a:cubicBezTo>
                <a:cubicBezTo>
                  <a:pt x="1887584" y="324416"/>
                  <a:pt x="1878467" y="324825"/>
                  <a:pt x="1870017" y="327360"/>
                </a:cubicBezTo>
                <a:cubicBezTo>
                  <a:pt x="1857056" y="331248"/>
                  <a:pt x="1844633" y="336916"/>
                  <a:pt x="1831504" y="340198"/>
                </a:cubicBezTo>
                <a:cubicBezTo>
                  <a:pt x="1814387" y="344477"/>
                  <a:pt x="1796892" y="347456"/>
                  <a:pt x="1780154" y="353035"/>
                </a:cubicBezTo>
                <a:cubicBezTo>
                  <a:pt x="1773735" y="355175"/>
                  <a:pt x="1766812" y="356168"/>
                  <a:pt x="1760897" y="359454"/>
                </a:cubicBezTo>
                <a:cubicBezTo>
                  <a:pt x="1709553" y="387979"/>
                  <a:pt x="1738400" y="384335"/>
                  <a:pt x="1683871" y="397967"/>
                </a:cubicBezTo>
                <a:cubicBezTo>
                  <a:pt x="1666755" y="402246"/>
                  <a:pt x="1649259" y="405226"/>
                  <a:pt x="1632521" y="410805"/>
                </a:cubicBezTo>
                <a:cubicBezTo>
                  <a:pt x="1619683" y="415084"/>
                  <a:pt x="1607136" y="420361"/>
                  <a:pt x="1594008" y="423642"/>
                </a:cubicBezTo>
                <a:cubicBezTo>
                  <a:pt x="1585449" y="425782"/>
                  <a:pt x="1576593" y="426964"/>
                  <a:pt x="1568333" y="430061"/>
                </a:cubicBezTo>
                <a:cubicBezTo>
                  <a:pt x="1559373" y="433421"/>
                  <a:pt x="1551617" y="439539"/>
                  <a:pt x="1542657" y="442899"/>
                </a:cubicBezTo>
                <a:cubicBezTo>
                  <a:pt x="1534397" y="445997"/>
                  <a:pt x="1525465" y="446895"/>
                  <a:pt x="1516982" y="449318"/>
                </a:cubicBezTo>
                <a:cubicBezTo>
                  <a:pt x="1510476" y="451177"/>
                  <a:pt x="1504231" y="453878"/>
                  <a:pt x="1497725" y="455737"/>
                </a:cubicBezTo>
                <a:cubicBezTo>
                  <a:pt x="1488128" y="458478"/>
                  <a:pt x="1463054" y="463444"/>
                  <a:pt x="1452794" y="468574"/>
                </a:cubicBezTo>
                <a:cubicBezTo>
                  <a:pt x="1445893" y="472024"/>
                  <a:pt x="1440911" y="479143"/>
                  <a:pt x="1433537" y="481412"/>
                </a:cubicBezTo>
                <a:cubicBezTo>
                  <a:pt x="1412682" y="487829"/>
                  <a:pt x="1369349" y="494250"/>
                  <a:pt x="1369349" y="494250"/>
                </a:cubicBezTo>
                <a:cubicBezTo>
                  <a:pt x="1307265" y="540813"/>
                  <a:pt x="1373427" y="495420"/>
                  <a:pt x="1324417" y="519925"/>
                </a:cubicBezTo>
                <a:cubicBezTo>
                  <a:pt x="1296720" y="533774"/>
                  <a:pt x="1314945" y="532728"/>
                  <a:pt x="1285904" y="539181"/>
                </a:cubicBezTo>
                <a:cubicBezTo>
                  <a:pt x="1273199" y="542005"/>
                  <a:pt x="1260096" y="542777"/>
                  <a:pt x="1247391" y="545600"/>
                </a:cubicBezTo>
                <a:cubicBezTo>
                  <a:pt x="1214234" y="552969"/>
                  <a:pt x="1227302" y="562451"/>
                  <a:pt x="1176784" y="564857"/>
                </a:cubicBezTo>
                <a:lnTo>
                  <a:pt x="907194" y="577694"/>
                </a:lnTo>
                <a:cubicBezTo>
                  <a:pt x="898635" y="579834"/>
                  <a:pt x="890340" y="584113"/>
                  <a:pt x="881518" y="584113"/>
                </a:cubicBezTo>
                <a:cubicBezTo>
                  <a:pt x="806601" y="584113"/>
                  <a:pt x="731365" y="585537"/>
                  <a:pt x="656860" y="577694"/>
                </a:cubicBezTo>
                <a:cubicBezTo>
                  <a:pt x="647832" y="576744"/>
                  <a:pt x="643415" y="565411"/>
                  <a:pt x="637603" y="558438"/>
                </a:cubicBezTo>
                <a:cubicBezTo>
                  <a:pt x="587103" y="497837"/>
                  <a:pt x="656946" y="577823"/>
                  <a:pt x="618347" y="519925"/>
                </a:cubicBezTo>
                <a:cubicBezTo>
                  <a:pt x="613311" y="512372"/>
                  <a:pt x="604902" y="507642"/>
                  <a:pt x="599090" y="500668"/>
                </a:cubicBezTo>
                <a:cubicBezTo>
                  <a:pt x="576756" y="473868"/>
                  <a:pt x="598608" y="485530"/>
                  <a:pt x="566996" y="474993"/>
                </a:cubicBezTo>
                <a:cubicBezTo>
                  <a:pt x="564857" y="468574"/>
                  <a:pt x="564804" y="461020"/>
                  <a:pt x="560577" y="455737"/>
                </a:cubicBezTo>
                <a:cubicBezTo>
                  <a:pt x="548314" y="440407"/>
                  <a:pt x="537569" y="444232"/>
                  <a:pt x="522064" y="436480"/>
                </a:cubicBezTo>
                <a:cubicBezTo>
                  <a:pt x="515164" y="433030"/>
                  <a:pt x="509858" y="426775"/>
                  <a:pt x="502808" y="423642"/>
                </a:cubicBezTo>
                <a:cubicBezTo>
                  <a:pt x="490442" y="418147"/>
                  <a:pt x="475555" y="418311"/>
                  <a:pt x="464295" y="410805"/>
                </a:cubicBezTo>
                <a:cubicBezTo>
                  <a:pt x="457876" y="406526"/>
                  <a:pt x="452582" y="399584"/>
                  <a:pt x="445038" y="397967"/>
                </a:cubicBezTo>
                <a:cubicBezTo>
                  <a:pt x="421930" y="393015"/>
                  <a:pt x="397967" y="393688"/>
                  <a:pt x="374431" y="391548"/>
                </a:cubicBezTo>
                <a:cubicBezTo>
                  <a:pt x="320996" y="378189"/>
                  <a:pt x="373828" y="394456"/>
                  <a:pt x="329500" y="372292"/>
                </a:cubicBezTo>
                <a:cubicBezTo>
                  <a:pt x="323448" y="369266"/>
                  <a:pt x="316158" y="369159"/>
                  <a:pt x="310243" y="365873"/>
                </a:cubicBezTo>
                <a:cubicBezTo>
                  <a:pt x="296756" y="358380"/>
                  <a:pt x="271730" y="340198"/>
                  <a:pt x="271730" y="340198"/>
                </a:cubicBezTo>
                <a:cubicBezTo>
                  <a:pt x="259107" y="321264"/>
                  <a:pt x="258170" y="317130"/>
                  <a:pt x="239636" y="301685"/>
                </a:cubicBezTo>
                <a:cubicBezTo>
                  <a:pt x="212096" y="278735"/>
                  <a:pt x="226695" y="300277"/>
                  <a:pt x="201123" y="269591"/>
                </a:cubicBezTo>
                <a:cubicBezTo>
                  <a:pt x="180961" y="245397"/>
                  <a:pt x="192235" y="238813"/>
                  <a:pt x="149773" y="224659"/>
                </a:cubicBezTo>
                <a:lnTo>
                  <a:pt x="111260" y="211821"/>
                </a:lnTo>
                <a:cubicBezTo>
                  <a:pt x="104841" y="209682"/>
                  <a:pt x="97633" y="209156"/>
                  <a:pt x="92003" y="205402"/>
                </a:cubicBezTo>
                <a:cubicBezTo>
                  <a:pt x="85584" y="201123"/>
                  <a:pt x="78673" y="197503"/>
                  <a:pt x="72747" y="192565"/>
                </a:cubicBezTo>
                <a:cubicBezTo>
                  <a:pt x="23324" y="151379"/>
                  <a:pt x="82044" y="192344"/>
                  <a:pt x="34234" y="160471"/>
                </a:cubicBezTo>
                <a:cubicBezTo>
                  <a:pt x="25675" y="147633"/>
                  <a:pt x="7748" y="137365"/>
                  <a:pt x="8558" y="121958"/>
                </a:cubicBezTo>
                <a:cubicBezTo>
                  <a:pt x="10157" y="91584"/>
                  <a:pt x="6161" y="51646"/>
                  <a:pt x="11877" y="15345"/>
                </a:cubicBezTo>
                <a:lnTo>
                  <a:pt x="16098" y="0"/>
                </a:lnTo>
                <a:lnTo>
                  <a:pt x="0" y="0"/>
                </a:lnTo>
                <a:lnTo>
                  <a:pt x="0" y="1540363"/>
                </a:lnTo>
                <a:lnTo>
                  <a:pt x="234477" y="1584265"/>
                </a:lnTo>
                <a:lnTo>
                  <a:pt x="512026" y="1634009"/>
                </a:lnTo>
                <a:lnTo>
                  <a:pt x="790802" y="1682702"/>
                </a:lnTo>
                <a:lnTo>
                  <a:pt x="1070807" y="1724388"/>
                </a:lnTo>
                <a:lnTo>
                  <a:pt x="1349583" y="1766425"/>
                </a:lnTo>
                <a:lnTo>
                  <a:pt x="1629588" y="1805660"/>
                </a:lnTo>
                <a:lnTo>
                  <a:pt x="1905908" y="1839289"/>
                </a:lnTo>
                <a:lnTo>
                  <a:pt x="2185913" y="1871167"/>
                </a:lnTo>
                <a:lnTo>
                  <a:pt x="2450068" y="1898718"/>
                </a:lnTo>
                <a:lnTo>
                  <a:pt x="3243185" y="1898718"/>
                </a:lnTo>
                <a:close/>
              </a:path>
            </a:pathLst>
          </a:custGeom>
        </p:spPr>
      </p:pic>
      <p:pic>
        <p:nvPicPr>
          <p:cNvPr id="38" name="Picture 37">
            <a:extLst>
              <a:ext uri="{FF2B5EF4-FFF2-40B4-BE49-F238E27FC236}">
                <a16:creationId xmlns:a16="http://schemas.microsoft.com/office/drawing/2014/main" id="{08625290-97B7-41E9-9685-D438F86FC9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b="18503"/>
          <a:stretch>
            <a:fillRect/>
          </a:stretch>
        </p:blipFill>
        <p:spPr>
          <a:xfrm>
            <a:off x="0" y="0"/>
            <a:ext cx="11611430" cy="5322895"/>
          </a:xfrm>
          <a:custGeom>
            <a:avLst/>
            <a:gdLst>
              <a:gd name="connsiteX0" fmla="*/ 0 w 11611430"/>
              <a:gd name="connsiteY0" fmla="*/ 0 h 5322895"/>
              <a:gd name="connsiteX1" fmla="*/ 11611430 w 11611430"/>
              <a:gd name="connsiteY1" fmla="*/ 0 h 5322895"/>
              <a:gd name="connsiteX2" fmla="*/ 11611430 w 11611430"/>
              <a:gd name="connsiteY2" fmla="*/ 4911695 h 5322895"/>
              <a:gd name="connsiteX3" fmla="*/ 11401197 w 11611430"/>
              <a:gd name="connsiteY3" fmla="*/ 4948416 h 5322895"/>
              <a:gd name="connsiteX4" fmla="*/ 11121192 w 11611430"/>
              <a:gd name="connsiteY4" fmla="*/ 4990102 h 5322895"/>
              <a:gd name="connsiteX5" fmla="*/ 10842416 w 11611430"/>
              <a:gd name="connsiteY5" fmla="*/ 5032139 h 5322895"/>
              <a:gd name="connsiteX6" fmla="*/ 10562411 w 11611430"/>
              <a:gd name="connsiteY6" fmla="*/ 5071374 h 5322895"/>
              <a:gd name="connsiteX7" fmla="*/ 10286091 w 11611430"/>
              <a:gd name="connsiteY7" fmla="*/ 5105003 h 5322895"/>
              <a:gd name="connsiteX8" fmla="*/ 10006086 w 11611430"/>
              <a:gd name="connsiteY8" fmla="*/ 5136881 h 5322895"/>
              <a:gd name="connsiteX9" fmla="*/ 9727310 w 11611430"/>
              <a:gd name="connsiteY9" fmla="*/ 5165957 h 5322895"/>
              <a:gd name="connsiteX10" fmla="*/ 9453445 w 11611430"/>
              <a:gd name="connsiteY10" fmla="*/ 5191179 h 5322895"/>
              <a:gd name="connsiteX11" fmla="*/ 9175897 w 11611430"/>
              <a:gd name="connsiteY11" fmla="*/ 5216401 h 5322895"/>
              <a:gd name="connsiteX12" fmla="*/ 8902033 w 11611430"/>
              <a:gd name="connsiteY12" fmla="*/ 5237420 h 5322895"/>
              <a:gd name="connsiteX13" fmla="*/ 8628169 w 11611430"/>
              <a:gd name="connsiteY13" fmla="*/ 5253884 h 5322895"/>
              <a:gd name="connsiteX14" fmla="*/ 8355533 w 11611430"/>
              <a:gd name="connsiteY14" fmla="*/ 5271050 h 5322895"/>
              <a:gd name="connsiteX15" fmla="*/ 8085353 w 11611430"/>
              <a:gd name="connsiteY15" fmla="*/ 5285412 h 5322895"/>
              <a:gd name="connsiteX16" fmla="*/ 7817629 w 11611430"/>
              <a:gd name="connsiteY16" fmla="*/ 5295571 h 5322895"/>
              <a:gd name="connsiteX17" fmla="*/ 7549905 w 11611430"/>
              <a:gd name="connsiteY17" fmla="*/ 5304329 h 5322895"/>
              <a:gd name="connsiteX18" fmla="*/ 7284638 w 11611430"/>
              <a:gd name="connsiteY18" fmla="*/ 5312736 h 5322895"/>
              <a:gd name="connsiteX19" fmla="*/ 7023055 w 11611430"/>
              <a:gd name="connsiteY19" fmla="*/ 5316590 h 5322895"/>
              <a:gd name="connsiteX20" fmla="*/ 6761472 w 11611430"/>
              <a:gd name="connsiteY20" fmla="*/ 5320793 h 5322895"/>
              <a:gd name="connsiteX21" fmla="*/ 6503573 w 11611430"/>
              <a:gd name="connsiteY21" fmla="*/ 5322895 h 5322895"/>
              <a:gd name="connsiteX22" fmla="*/ 6248130 w 11611430"/>
              <a:gd name="connsiteY22" fmla="*/ 5320793 h 5322895"/>
              <a:gd name="connsiteX23" fmla="*/ 5995144 w 11611430"/>
              <a:gd name="connsiteY23" fmla="*/ 5320793 h 5322895"/>
              <a:gd name="connsiteX24" fmla="*/ 5744613 w 11611430"/>
              <a:gd name="connsiteY24" fmla="*/ 5316590 h 5322895"/>
              <a:gd name="connsiteX25" fmla="*/ 5498995 w 11611430"/>
              <a:gd name="connsiteY25" fmla="*/ 5310284 h 5322895"/>
              <a:gd name="connsiteX26" fmla="*/ 5255834 w 11611430"/>
              <a:gd name="connsiteY26" fmla="*/ 5304329 h 5322895"/>
              <a:gd name="connsiteX27" fmla="*/ 5017584 w 11611430"/>
              <a:gd name="connsiteY27" fmla="*/ 5297673 h 5322895"/>
              <a:gd name="connsiteX28" fmla="*/ 4785514 w 11611430"/>
              <a:gd name="connsiteY28" fmla="*/ 5287726 h 5322895"/>
              <a:gd name="connsiteX29" fmla="*/ 4601441 w 11611430"/>
              <a:gd name="connsiteY29" fmla="*/ 4972173 h 5322895"/>
              <a:gd name="connsiteX30" fmla="*/ 4514210 w 11611430"/>
              <a:gd name="connsiteY30" fmla="*/ 4830422 h 5322895"/>
              <a:gd name="connsiteX31" fmla="*/ 4416075 w 11611430"/>
              <a:gd name="connsiteY31" fmla="*/ 4732288 h 5322895"/>
              <a:gd name="connsiteX32" fmla="*/ 4274324 w 11611430"/>
              <a:gd name="connsiteY32" fmla="*/ 4557826 h 5322895"/>
              <a:gd name="connsiteX33" fmla="*/ 4241613 w 11611430"/>
              <a:gd name="connsiteY33" fmla="*/ 4525113 h 5322895"/>
              <a:gd name="connsiteX34" fmla="*/ 4208901 w 11611430"/>
              <a:gd name="connsiteY34" fmla="*/ 4481499 h 5322895"/>
              <a:gd name="connsiteX35" fmla="*/ 4154382 w 11611430"/>
              <a:gd name="connsiteY35" fmla="*/ 4437883 h 5322895"/>
              <a:gd name="connsiteX36" fmla="*/ 4110766 w 11611430"/>
              <a:gd name="connsiteY36" fmla="*/ 4416075 h 5322895"/>
              <a:gd name="connsiteX37" fmla="*/ 4078054 w 11611430"/>
              <a:gd name="connsiteY37" fmla="*/ 4394267 h 5322895"/>
              <a:gd name="connsiteX38" fmla="*/ 4034439 w 11611430"/>
              <a:gd name="connsiteY38" fmla="*/ 4361556 h 5322895"/>
              <a:gd name="connsiteX39" fmla="*/ 3958111 w 11611430"/>
              <a:gd name="connsiteY39" fmla="*/ 4339747 h 5322895"/>
              <a:gd name="connsiteX40" fmla="*/ 3892688 w 11611430"/>
              <a:gd name="connsiteY40" fmla="*/ 4328844 h 5322895"/>
              <a:gd name="connsiteX41" fmla="*/ 3718226 w 11611430"/>
              <a:gd name="connsiteY41" fmla="*/ 4307036 h 5322895"/>
              <a:gd name="connsiteX42" fmla="*/ 3641899 w 11611430"/>
              <a:gd name="connsiteY42" fmla="*/ 4274324 h 5322895"/>
              <a:gd name="connsiteX43" fmla="*/ 3620091 w 11611430"/>
              <a:gd name="connsiteY43" fmla="*/ 4252517 h 5322895"/>
              <a:gd name="connsiteX44" fmla="*/ 3565572 w 11611430"/>
              <a:gd name="connsiteY44" fmla="*/ 4230709 h 5322895"/>
              <a:gd name="connsiteX45" fmla="*/ 3500148 w 11611430"/>
              <a:gd name="connsiteY45" fmla="*/ 4208901 h 5322895"/>
              <a:gd name="connsiteX46" fmla="*/ 3478341 w 11611430"/>
              <a:gd name="connsiteY46" fmla="*/ 4176190 h 5322895"/>
              <a:gd name="connsiteX47" fmla="*/ 3543764 w 11611430"/>
              <a:gd name="connsiteY47" fmla="*/ 4132574 h 5322895"/>
              <a:gd name="connsiteX48" fmla="*/ 3445629 w 11611430"/>
              <a:gd name="connsiteY48" fmla="*/ 4121670 h 5322895"/>
              <a:gd name="connsiteX49" fmla="*/ 3391109 w 11611430"/>
              <a:gd name="connsiteY49" fmla="*/ 4132574 h 5322895"/>
              <a:gd name="connsiteX50" fmla="*/ 3303878 w 11611430"/>
              <a:gd name="connsiteY50" fmla="*/ 4154381 h 5322895"/>
              <a:gd name="connsiteX51" fmla="*/ 3260263 w 11611430"/>
              <a:gd name="connsiteY51" fmla="*/ 4165285 h 5322895"/>
              <a:gd name="connsiteX52" fmla="*/ 3194839 w 11611430"/>
              <a:gd name="connsiteY52" fmla="*/ 4187093 h 5322895"/>
              <a:gd name="connsiteX53" fmla="*/ 3162128 w 11611430"/>
              <a:gd name="connsiteY53" fmla="*/ 4197997 h 5322895"/>
              <a:gd name="connsiteX54" fmla="*/ 3053089 w 11611430"/>
              <a:gd name="connsiteY54" fmla="*/ 4230709 h 5322895"/>
              <a:gd name="connsiteX55" fmla="*/ 2987666 w 11611430"/>
              <a:gd name="connsiteY55" fmla="*/ 4252517 h 5322895"/>
              <a:gd name="connsiteX56" fmla="*/ 2954954 w 11611430"/>
              <a:gd name="connsiteY56" fmla="*/ 4263420 h 5322895"/>
              <a:gd name="connsiteX57" fmla="*/ 2867723 w 11611430"/>
              <a:gd name="connsiteY57" fmla="*/ 4285228 h 5322895"/>
              <a:gd name="connsiteX58" fmla="*/ 2802300 w 11611430"/>
              <a:gd name="connsiteY58" fmla="*/ 4307036 h 5322895"/>
              <a:gd name="connsiteX59" fmla="*/ 2780492 w 11611430"/>
              <a:gd name="connsiteY59" fmla="*/ 4328844 h 5322895"/>
              <a:gd name="connsiteX60" fmla="*/ 2715069 w 11611430"/>
              <a:gd name="connsiteY60" fmla="*/ 4350652 h 5322895"/>
              <a:gd name="connsiteX61" fmla="*/ 2682357 w 11611430"/>
              <a:gd name="connsiteY61" fmla="*/ 4361556 h 5322895"/>
              <a:gd name="connsiteX62" fmla="*/ 2649646 w 11611430"/>
              <a:gd name="connsiteY62" fmla="*/ 4372459 h 5322895"/>
              <a:gd name="connsiteX63" fmla="*/ 2616933 w 11611430"/>
              <a:gd name="connsiteY63" fmla="*/ 4383363 h 5322895"/>
              <a:gd name="connsiteX64" fmla="*/ 2595126 w 11611430"/>
              <a:gd name="connsiteY64" fmla="*/ 4405171 h 5322895"/>
              <a:gd name="connsiteX65" fmla="*/ 2529703 w 11611430"/>
              <a:gd name="connsiteY65" fmla="*/ 4437883 h 5322895"/>
              <a:gd name="connsiteX66" fmla="*/ 2486087 w 11611430"/>
              <a:gd name="connsiteY66" fmla="*/ 4481499 h 5322895"/>
              <a:gd name="connsiteX67" fmla="*/ 2453375 w 11611430"/>
              <a:gd name="connsiteY67" fmla="*/ 4514210 h 5322895"/>
              <a:gd name="connsiteX68" fmla="*/ 2420664 w 11611430"/>
              <a:gd name="connsiteY68" fmla="*/ 4536017 h 5322895"/>
              <a:gd name="connsiteX69" fmla="*/ 2398856 w 11611430"/>
              <a:gd name="connsiteY69" fmla="*/ 4568729 h 5322895"/>
              <a:gd name="connsiteX70" fmla="*/ 2377048 w 11611430"/>
              <a:gd name="connsiteY70" fmla="*/ 4590537 h 5322895"/>
              <a:gd name="connsiteX71" fmla="*/ 2366144 w 11611430"/>
              <a:gd name="connsiteY71" fmla="*/ 4623249 h 5322895"/>
              <a:gd name="connsiteX72" fmla="*/ 2344336 w 11611430"/>
              <a:gd name="connsiteY72" fmla="*/ 4666865 h 5322895"/>
              <a:gd name="connsiteX73" fmla="*/ 2322528 w 11611430"/>
              <a:gd name="connsiteY73" fmla="*/ 4732288 h 5322895"/>
              <a:gd name="connsiteX74" fmla="*/ 2300721 w 11611430"/>
              <a:gd name="connsiteY74" fmla="*/ 4764999 h 5322895"/>
              <a:gd name="connsiteX75" fmla="*/ 2268010 w 11611430"/>
              <a:gd name="connsiteY75" fmla="*/ 4852231 h 5322895"/>
              <a:gd name="connsiteX76" fmla="*/ 2235297 w 11611430"/>
              <a:gd name="connsiteY76" fmla="*/ 4993981 h 5322895"/>
              <a:gd name="connsiteX77" fmla="*/ 2230567 w 11611430"/>
              <a:gd name="connsiteY77" fmla="*/ 5079209 h 5322895"/>
              <a:gd name="connsiteX78" fmla="*/ 2229538 w 11611430"/>
              <a:gd name="connsiteY78" fmla="*/ 5104344 h 5322895"/>
              <a:gd name="connsiteX79" fmla="*/ 1932621 w 11611430"/>
              <a:gd name="connsiteY79" fmla="*/ 5071374 h 5322895"/>
              <a:gd name="connsiteX80" fmla="*/ 1609634 w 11611430"/>
              <a:gd name="connsiteY80" fmla="*/ 5033891 h 5322895"/>
              <a:gd name="connsiteX81" fmla="*/ 1312435 w 11611430"/>
              <a:gd name="connsiteY81" fmla="*/ 4996408 h 5322895"/>
              <a:gd name="connsiteX82" fmla="*/ 1039799 w 11611430"/>
              <a:gd name="connsiteY82" fmla="*/ 4961027 h 5322895"/>
              <a:gd name="connsiteX83" fmla="*/ 797865 w 11611430"/>
              <a:gd name="connsiteY83" fmla="*/ 4927397 h 5322895"/>
              <a:gd name="connsiteX84" fmla="*/ 579265 w 11611430"/>
              <a:gd name="connsiteY84" fmla="*/ 4895519 h 5322895"/>
              <a:gd name="connsiteX85" fmla="*/ 395052 w 11611430"/>
              <a:gd name="connsiteY85" fmla="*/ 4868896 h 5322895"/>
              <a:gd name="connsiteX86" fmla="*/ 240312 w 11611430"/>
              <a:gd name="connsiteY86" fmla="*/ 4843673 h 5322895"/>
              <a:gd name="connsiteX87" fmla="*/ 27853 w 11611430"/>
              <a:gd name="connsiteY87" fmla="*/ 4807592 h 5322895"/>
              <a:gd name="connsiteX88" fmla="*/ 0 w 11611430"/>
              <a:gd name="connsiteY88" fmla="*/ 4802879 h 5322895"/>
              <a:gd name="connsiteX89" fmla="*/ 0 w 11611430"/>
              <a:gd name="connsiteY89" fmla="*/ 3753332 h 5322895"/>
              <a:gd name="connsiteX90" fmla="*/ 0 w 11611430"/>
              <a:gd name="connsiteY90" fmla="*/ 3571886 h 5322895"/>
              <a:gd name="connsiteX91" fmla="*/ 0 w 11611430"/>
              <a:gd name="connsiteY91" fmla="*/ 471948 h 5322895"/>
              <a:gd name="connsiteX92" fmla="*/ 0 w 11611430"/>
              <a:gd name="connsiteY92" fmla="*/ 213719 h 532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11611430" h="5322895">
                <a:moveTo>
                  <a:pt x="0" y="0"/>
                </a:moveTo>
                <a:lnTo>
                  <a:pt x="11611430" y="0"/>
                </a:lnTo>
                <a:lnTo>
                  <a:pt x="11611430" y="4911695"/>
                </a:lnTo>
                <a:lnTo>
                  <a:pt x="11401197" y="4948416"/>
                </a:lnTo>
                <a:lnTo>
                  <a:pt x="11121192" y="4990102"/>
                </a:lnTo>
                <a:lnTo>
                  <a:pt x="10842416" y="5032139"/>
                </a:lnTo>
                <a:lnTo>
                  <a:pt x="10562411" y="5071374"/>
                </a:lnTo>
                <a:lnTo>
                  <a:pt x="10286091" y="5105003"/>
                </a:lnTo>
                <a:lnTo>
                  <a:pt x="10006086" y="5136881"/>
                </a:lnTo>
                <a:lnTo>
                  <a:pt x="9727310" y="5165957"/>
                </a:lnTo>
                <a:lnTo>
                  <a:pt x="9453445" y="5191179"/>
                </a:lnTo>
                <a:lnTo>
                  <a:pt x="9175897" y="5216401"/>
                </a:lnTo>
                <a:lnTo>
                  <a:pt x="8902033" y="5237420"/>
                </a:lnTo>
                <a:lnTo>
                  <a:pt x="8628169" y="5253884"/>
                </a:lnTo>
                <a:lnTo>
                  <a:pt x="8355533" y="5271050"/>
                </a:lnTo>
                <a:lnTo>
                  <a:pt x="8085353" y="5285412"/>
                </a:lnTo>
                <a:lnTo>
                  <a:pt x="7817629" y="5295571"/>
                </a:lnTo>
                <a:lnTo>
                  <a:pt x="7549905" y="5304329"/>
                </a:lnTo>
                <a:lnTo>
                  <a:pt x="7284638" y="5312736"/>
                </a:lnTo>
                <a:lnTo>
                  <a:pt x="7023055" y="5316590"/>
                </a:lnTo>
                <a:lnTo>
                  <a:pt x="6761472" y="5320793"/>
                </a:lnTo>
                <a:lnTo>
                  <a:pt x="6503573" y="5322895"/>
                </a:lnTo>
                <a:lnTo>
                  <a:pt x="6248130" y="5320793"/>
                </a:lnTo>
                <a:lnTo>
                  <a:pt x="5995144" y="5320793"/>
                </a:lnTo>
                <a:lnTo>
                  <a:pt x="5744613" y="5316590"/>
                </a:lnTo>
                <a:lnTo>
                  <a:pt x="5498995" y="5310284"/>
                </a:lnTo>
                <a:lnTo>
                  <a:pt x="5255834" y="5304329"/>
                </a:lnTo>
                <a:lnTo>
                  <a:pt x="5017584" y="5297673"/>
                </a:lnTo>
                <a:lnTo>
                  <a:pt x="4785514" y="5287726"/>
                </a:lnTo>
                <a:lnTo>
                  <a:pt x="4601441" y="4972173"/>
                </a:lnTo>
                <a:cubicBezTo>
                  <a:pt x="4573183" y="4924429"/>
                  <a:pt x="4553441" y="4869653"/>
                  <a:pt x="4514210" y="4830422"/>
                </a:cubicBezTo>
                <a:cubicBezTo>
                  <a:pt x="4481500" y="4797711"/>
                  <a:pt x="4446637" y="4767016"/>
                  <a:pt x="4416075" y="4732288"/>
                </a:cubicBezTo>
                <a:cubicBezTo>
                  <a:pt x="4366574" y="4676037"/>
                  <a:pt x="4327307" y="4610810"/>
                  <a:pt x="4274324" y="4557826"/>
                </a:cubicBezTo>
                <a:cubicBezTo>
                  <a:pt x="4263420" y="4546922"/>
                  <a:pt x="4251649" y="4536822"/>
                  <a:pt x="4241613" y="4525113"/>
                </a:cubicBezTo>
                <a:cubicBezTo>
                  <a:pt x="4229786" y="4511315"/>
                  <a:pt x="4220536" y="4495459"/>
                  <a:pt x="4208901" y="4481499"/>
                </a:cubicBezTo>
                <a:cubicBezTo>
                  <a:pt x="4192618" y="4461959"/>
                  <a:pt x="4176792" y="4450689"/>
                  <a:pt x="4154382" y="4437883"/>
                </a:cubicBezTo>
                <a:cubicBezTo>
                  <a:pt x="4140269" y="4429818"/>
                  <a:pt x="4124878" y="4424139"/>
                  <a:pt x="4110766" y="4416075"/>
                </a:cubicBezTo>
                <a:cubicBezTo>
                  <a:pt x="4099388" y="4409573"/>
                  <a:pt x="4088718" y="4401884"/>
                  <a:pt x="4078054" y="4394267"/>
                </a:cubicBezTo>
                <a:cubicBezTo>
                  <a:pt x="4063266" y="4383705"/>
                  <a:pt x="4050217" y="4370572"/>
                  <a:pt x="4034439" y="4361556"/>
                </a:cubicBezTo>
                <a:cubicBezTo>
                  <a:pt x="4023246" y="4355160"/>
                  <a:pt x="3966283" y="4341382"/>
                  <a:pt x="3958111" y="4339747"/>
                </a:cubicBezTo>
                <a:cubicBezTo>
                  <a:pt x="3936432" y="4335411"/>
                  <a:pt x="3914626" y="4331587"/>
                  <a:pt x="3892688" y="4328844"/>
                </a:cubicBezTo>
                <a:cubicBezTo>
                  <a:pt x="3823740" y="4320226"/>
                  <a:pt x="3782100" y="4321230"/>
                  <a:pt x="3718226" y="4307036"/>
                </a:cubicBezTo>
                <a:cubicBezTo>
                  <a:pt x="3696418" y="4302190"/>
                  <a:pt x="3658568" y="4285437"/>
                  <a:pt x="3641899" y="4274324"/>
                </a:cubicBezTo>
                <a:cubicBezTo>
                  <a:pt x="3633345" y="4268622"/>
                  <a:pt x="3629017" y="4257617"/>
                  <a:pt x="3620091" y="4252517"/>
                </a:cubicBezTo>
                <a:cubicBezTo>
                  <a:pt x="3603097" y="4242806"/>
                  <a:pt x="3583967" y="4237398"/>
                  <a:pt x="3565572" y="4230709"/>
                </a:cubicBezTo>
                <a:cubicBezTo>
                  <a:pt x="3543968" y="4222853"/>
                  <a:pt x="3500148" y="4208901"/>
                  <a:pt x="3500148" y="4208901"/>
                </a:cubicBezTo>
                <a:cubicBezTo>
                  <a:pt x="3475771" y="4184523"/>
                  <a:pt x="3478341" y="4197373"/>
                  <a:pt x="3478341" y="4176190"/>
                </a:cubicBezTo>
                <a:lnTo>
                  <a:pt x="3543764" y="4132574"/>
                </a:lnTo>
                <a:cubicBezTo>
                  <a:pt x="3511052" y="4128939"/>
                  <a:pt x="3478542" y="4121670"/>
                  <a:pt x="3445629" y="4121670"/>
                </a:cubicBezTo>
                <a:cubicBezTo>
                  <a:pt x="3427096" y="4121670"/>
                  <a:pt x="3409168" y="4128407"/>
                  <a:pt x="3391109" y="4132574"/>
                </a:cubicBezTo>
                <a:cubicBezTo>
                  <a:pt x="3361904" y="4139313"/>
                  <a:pt x="3332955" y="4147112"/>
                  <a:pt x="3303878" y="4154381"/>
                </a:cubicBezTo>
                <a:cubicBezTo>
                  <a:pt x="3289340" y="4158016"/>
                  <a:pt x="3274480" y="4160547"/>
                  <a:pt x="3260263" y="4165285"/>
                </a:cubicBezTo>
                <a:lnTo>
                  <a:pt x="3194839" y="4187093"/>
                </a:lnTo>
                <a:cubicBezTo>
                  <a:pt x="3183935" y="4190728"/>
                  <a:pt x="3173278" y="4195209"/>
                  <a:pt x="3162128" y="4197997"/>
                </a:cubicBezTo>
                <a:cubicBezTo>
                  <a:pt x="3096214" y="4214476"/>
                  <a:pt x="3132724" y="4204163"/>
                  <a:pt x="3053089" y="4230709"/>
                </a:cubicBezTo>
                <a:lnTo>
                  <a:pt x="2987666" y="4252517"/>
                </a:lnTo>
                <a:cubicBezTo>
                  <a:pt x="2976762" y="4256151"/>
                  <a:pt x="2966105" y="4260632"/>
                  <a:pt x="2954954" y="4263420"/>
                </a:cubicBezTo>
                <a:cubicBezTo>
                  <a:pt x="2925877" y="4270689"/>
                  <a:pt x="2896157" y="4275751"/>
                  <a:pt x="2867723" y="4285228"/>
                </a:cubicBezTo>
                <a:lnTo>
                  <a:pt x="2802300" y="4307036"/>
                </a:lnTo>
                <a:cubicBezTo>
                  <a:pt x="2795031" y="4314305"/>
                  <a:pt x="2789687" y="4324247"/>
                  <a:pt x="2780492" y="4328844"/>
                </a:cubicBezTo>
                <a:cubicBezTo>
                  <a:pt x="2759931" y="4339124"/>
                  <a:pt x="2736876" y="4343382"/>
                  <a:pt x="2715069" y="4350652"/>
                </a:cubicBezTo>
                <a:lnTo>
                  <a:pt x="2682357" y="4361556"/>
                </a:lnTo>
                <a:lnTo>
                  <a:pt x="2649646" y="4372459"/>
                </a:lnTo>
                <a:lnTo>
                  <a:pt x="2616933" y="4383363"/>
                </a:lnTo>
                <a:cubicBezTo>
                  <a:pt x="2609664" y="4390632"/>
                  <a:pt x="2603941" y="4399883"/>
                  <a:pt x="2595126" y="4405171"/>
                </a:cubicBezTo>
                <a:cubicBezTo>
                  <a:pt x="2530624" y="4443872"/>
                  <a:pt x="2594048" y="4382729"/>
                  <a:pt x="2529703" y="4437883"/>
                </a:cubicBezTo>
                <a:cubicBezTo>
                  <a:pt x="2514092" y="4451263"/>
                  <a:pt x="2500625" y="4466960"/>
                  <a:pt x="2486087" y="4481499"/>
                </a:cubicBezTo>
                <a:cubicBezTo>
                  <a:pt x="2475183" y="4492403"/>
                  <a:pt x="2466206" y="4505657"/>
                  <a:pt x="2453375" y="4514210"/>
                </a:cubicBezTo>
                <a:lnTo>
                  <a:pt x="2420664" y="4536017"/>
                </a:lnTo>
                <a:cubicBezTo>
                  <a:pt x="2413395" y="4546922"/>
                  <a:pt x="2407042" y="4558496"/>
                  <a:pt x="2398856" y="4568729"/>
                </a:cubicBezTo>
                <a:cubicBezTo>
                  <a:pt x="2392434" y="4576756"/>
                  <a:pt x="2382337" y="4581722"/>
                  <a:pt x="2377048" y="4590537"/>
                </a:cubicBezTo>
                <a:cubicBezTo>
                  <a:pt x="2371134" y="4600393"/>
                  <a:pt x="2370672" y="4612684"/>
                  <a:pt x="2366144" y="4623249"/>
                </a:cubicBezTo>
                <a:cubicBezTo>
                  <a:pt x="2359741" y="4638189"/>
                  <a:pt x="2350374" y="4651772"/>
                  <a:pt x="2344336" y="4666865"/>
                </a:cubicBezTo>
                <a:cubicBezTo>
                  <a:pt x="2335799" y="4688208"/>
                  <a:pt x="2335280" y="4713161"/>
                  <a:pt x="2322528" y="4732288"/>
                </a:cubicBezTo>
                <a:cubicBezTo>
                  <a:pt x="2315259" y="4743192"/>
                  <a:pt x="2306582" y="4753278"/>
                  <a:pt x="2300721" y="4764999"/>
                </a:cubicBezTo>
                <a:cubicBezTo>
                  <a:pt x="2296862" y="4772717"/>
                  <a:pt x="2272055" y="4834699"/>
                  <a:pt x="2268010" y="4852231"/>
                </a:cubicBezTo>
                <a:cubicBezTo>
                  <a:pt x="2231919" y="5008621"/>
                  <a:pt x="2261653" y="4914917"/>
                  <a:pt x="2235297" y="4993981"/>
                </a:cubicBezTo>
                <a:cubicBezTo>
                  <a:pt x="2233101" y="5029118"/>
                  <a:pt x="2231590" y="5057039"/>
                  <a:pt x="2230567" y="5079209"/>
                </a:cubicBezTo>
                <a:lnTo>
                  <a:pt x="2229538" y="5104344"/>
                </a:lnTo>
                <a:lnTo>
                  <a:pt x="1932621" y="5071374"/>
                </a:lnTo>
                <a:lnTo>
                  <a:pt x="1609634" y="5033891"/>
                </a:lnTo>
                <a:lnTo>
                  <a:pt x="1312435" y="4996408"/>
                </a:lnTo>
                <a:lnTo>
                  <a:pt x="1039799" y="4961027"/>
                </a:lnTo>
                <a:lnTo>
                  <a:pt x="797865" y="4927397"/>
                </a:lnTo>
                <a:lnTo>
                  <a:pt x="579265" y="4895519"/>
                </a:lnTo>
                <a:lnTo>
                  <a:pt x="395052" y="4868896"/>
                </a:lnTo>
                <a:lnTo>
                  <a:pt x="240312" y="4843673"/>
                </a:lnTo>
                <a:lnTo>
                  <a:pt x="27853" y="4807592"/>
                </a:lnTo>
                <a:lnTo>
                  <a:pt x="0" y="4802879"/>
                </a:lnTo>
                <a:lnTo>
                  <a:pt x="0" y="3753332"/>
                </a:lnTo>
                <a:lnTo>
                  <a:pt x="0" y="3571886"/>
                </a:lnTo>
                <a:lnTo>
                  <a:pt x="0" y="471948"/>
                </a:lnTo>
                <a:lnTo>
                  <a:pt x="0" y="213719"/>
                </a:lnTo>
                <a:close/>
              </a:path>
            </a:pathLst>
          </a:custGeom>
        </p:spPr>
      </p:pic>
      <p:sp>
        <p:nvSpPr>
          <p:cNvPr id="2" name="Title 1">
            <a:extLst>
              <a:ext uri="{FF2B5EF4-FFF2-40B4-BE49-F238E27FC236}">
                <a16:creationId xmlns:a16="http://schemas.microsoft.com/office/drawing/2014/main" id="{5EA90EAD-4CCD-BF50-D0E8-6E89FBB07C47}"/>
              </a:ext>
            </a:extLst>
          </p:cNvPr>
          <p:cNvSpPr>
            <a:spLocks noGrp="1"/>
          </p:cNvSpPr>
          <p:nvPr>
            <p:ph type="title"/>
          </p:nvPr>
        </p:nvSpPr>
        <p:spPr>
          <a:xfrm>
            <a:off x="1871209" y="792337"/>
            <a:ext cx="8449582" cy="2421464"/>
          </a:xfrm>
        </p:spPr>
        <p:txBody>
          <a:bodyPr vert="horz" lIns="91440" tIns="45720" rIns="91440" bIns="45720" rtlCol="0" anchor="b">
            <a:normAutofit/>
          </a:bodyPr>
          <a:lstStyle/>
          <a:p>
            <a:pPr algn="ctr"/>
            <a:endParaRPr lang="en-US" sz="4800"/>
          </a:p>
          <a:p>
            <a:pPr algn="ctr"/>
            <a:r>
              <a:rPr lang="en-US" sz="4800" b="1"/>
              <a:t>Understanding the Data</a:t>
            </a:r>
          </a:p>
        </p:txBody>
      </p:sp>
    </p:spTree>
    <p:extLst>
      <p:ext uri="{BB962C8B-B14F-4D97-AF65-F5344CB8AC3E}">
        <p14:creationId xmlns:p14="http://schemas.microsoft.com/office/powerpoint/2010/main" val="1679493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7FBC8-DE92-AFBD-3DBC-782E2DE9F436}"/>
              </a:ext>
            </a:extLst>
          </p:cNvPr>
          <p:cNvSpPr>
            <a:spLocks noGrp="1"/>
          </p:cNvSpPr>
          <p:nvPr>
            <p:ph type="title"/>
          </p:nvPr>
        </p:nvSpPr>
        <p:spPr>
          <a:xfrm>
            <a:off x="685801" y="609600"/>
            <a:ext cx="10131425" cy="1456267"/>
          </a:xfrm>
        </p:spPr>
        <p:txBody>
          <a:bodyPr>
            <a:normAutofit/>
          </a:bodyPr>
          <a:lstStyle/>
          <a:p>
            <a:r>
              <a:rPr lang="en-US">
                <a:cs typeface="Calibri Light"/>
              </a:rPr>
              <a:t>Understanding the data</a:t>
            </a:r>
            <a:endParaRPr lang="en-US"/>
          </a:p>
        </p:txBody>
      </p:sp>
      <p:graphicFrame>
        <p:nvGraphicFramePr>
          <p:cNvPr id="65" name="Content Placeholder 2">
            <a:extLst>
              <a:ext uri="{FF2B5EF4-FFF2-40B4-BE49-F238E27FC236}">
                <a16:creationId xmlns:a16="http://schemas.microsoft.com/office/drawing/2014/main" id="{ED8063F5-7007-D6D9-C2A7-3749EF2C1690}"/>
              </a:ext>
            </a:extLst>
          </p:cNvPr>
          <p:cNvGraphicFramePr>
            <a:graphicFrameLocks noGrp="1"/>
          </p:cNvGraphicFramePr>
          <p:nvPr>
            <p:ph idx="1"/>
            <p:extLst>
              <p:ext uri="{D42A27DB-BD31-4B8C-83A1-F6EECF244321}">
                <p14:modId xmlns:p14="http://schemas.microsoft.com/office/powerpoint/2010/main" val="745142592"/>
              </p:ext>
            </p:extLst>
          </p:nvPr>
        </p:nvGraphicFramePr>
        <p:xfrm>
          <a:off x="685800" y="2406400"/>
          <a:ext cx="10131425" cy="3384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15981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18BD78ED-75E1-4879-B369-BC61F7C45E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2" name="Rectangle 31">
            <a:extLst>
              <a:ext uri="{FF2B5EF4-FFF2-40B4-BE49-F238E27FC236}">
                <a16:creationId xmlns:a16="http://schemas.microsoft.com/office/drawing/2014/main" id="{C04F8797-ED77-4C70-AAEA-0DE48267C2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Freeform: Shape 33">
            <a:extLst>
              <a:ext uri="{FF2B5EF4-FFF2-40B4-BE49-F238E27FC236}">
                <a16:creationId xmlns:a16="http://schemas.microsoft.com/office/drawing/2014/main" id="{CAD06229-FEB7-4CC9-8BE7-1A9457B9C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322895"/>
          </a:xfrm>
          <a:custGeom>
            <a:avLst/>
            <a:gdLst>
              <a:gd name="connsiteX0" fmla="*/ 0 w 12192000"/>
              <a:gd name="connsiteY0" fmla="*/ 0 h 5322895"/>
              <a:gd name="connsiteX1" fmla="*/ 12192000 w 12192000"/>
              <a:gd name="connsiteY1" fmla="*/ 0 h 5322895"/>
              <a:gd name="connsiteX2" fmla="*/ 12192000 w 12192000"/>
              <a:gd name="connsiteY2" fmla="*/ 213719 h 5322895"/>
              <a:gd name="connsiteX3" fmla="*/ 12192000 w 12192000"/>
              <a:gd name="connsiteY3" fmla="*/ 471948 h 5322895"/>
              <a:gd name="connsiteX4" fmla="*/ 12192000 w 12192000"/>
              <a:gd name="connsiteY4" fmla="*/ 3571886 h 5322895"/>
              <a:gd name="connsiteX5" fmla="*/ 12192000 w 12192000"/>
              <a:gd name="connsiteY5" fmla="*/ 3753332 h 5322895"/>
              <a:gd name="connsiteX6" fmla="*/ 12192000 w 12192000"/>
              <a:gd name="connsiteY6" fmla="*/ 4806077 h 5322895"/>
              <a:gd name="connsiteX7" fmla="*/ 11957522 w 12192000"/>
              <a:gd name="connsiteY7" fmla="*/ 4849979 h 5322895"/>
              <a:gd name="connsiteX8" fmla="*/ 11679973 w 12192000"/>
              <a:gd name="connsiteY8" fmla="*/ 4899723 h 5322895"/>
              <a:gd name="connsiteX9" fmla="*/ 11401197 w 12192000"/>
              <a:gd name="connsiteY9" fmla="*/ 4948416 h 5322895"/>
              <a:gd name="connsiteX10" fmla="*/ 11121192 w 12192000"/>
              <a:gd name="connsiteY10" fmla="*/ 4990102 h 5322895"/>
              <a:gd name="connsiteX11" fmla="*/ 10842416 w 12192000"/>
              <a:gd name="connsiteY11" fmla="*/ 5032139 h 5322895"/>
              <a:gd name="connsiteX12" fmla="*/ 10562411 w 12192000"/>
              <a:gd name="connsiteY12" fmla="*/ 5071374 h 5322895"/>
              <a:gd name="connsiteX13" fmla="*/ 10286091 w 12192000"/>
              <a:gd name="connsiteY13" fmla="*/ 5105003 h 5322895"/>
              <a:gd name="connsiteX14" fmla="*/ 10006086 w 12192000"/>
              <a:gd name="connsiteY14" fmla="*/ 5136881 h 5322895"/>
              <a:gd name="connsiteX15" fmla="*/ 9727310 w 12192000"/>
              <a:gd name="connsiteY15" fmla="*/ 5165957 h 5322895"/>
              <a:gd name="connsiteX16" fmla="*/ 9453445 w 12192000"/>
              <a:gd name="connsiteY16" fmla="*/ 5191179 h 5322895"/>
              <a:gd name="connsiteX17" fmla="*/ 9175897 w 12192000"/>
              <a:gd name="connsiteY17" fmla="*/ 5216401 h 5322895"/>
              <a:gd name="connsiteX18" fmla="*/ 8902033 w 12192000"/>
              <a:gd name="connsiteY18" fmla="*/ 5237420 h 5322895"/>
              <a:gd name="connsiteX19" fmla="*/ 8628169 w 12192000"/>
              <a:gd name="connsiteY19" fmla="*/ 5253884 h 5322895"/>
              <a:gd name="connsiteX20" fmla="*/ 8355533 w 12192000"/>
              <a:gd name="connsiteY20" fmla="*/ 5271050 h 5322895"/>
              <a:gd name="connsiteX21" fmla="*/ 8085353 w 12192000"/>
              <a:gd name="connsiteY21" fmla="*/ 5285412 h 5322895"/>
              <a:gd name="connsiteX22" fmla="*/ 7817629 w 12192000"/>
              <a:gd name="connsiteY22" fmla="*/ 5295571 h 5322895"/>
              <a:gd name="connsiteX23" fmla="*/ 7549905 w 12192000"/>
              <a:gd name="connsiteY23" fmla="*/ 5304329 h 5322895"/>
              <a:gd name="connsiteX24" fmla="*/ 7284638 w 12192000"/>
              <a:gd name="connsiteY24" fmla="*/ 5312736 h 5322895"/>
              <a:gd name="connsiteX25" fmla="*/ 7023055 w 12192000"/>
              <a:gd name="connsiteY25" fmla="*/ 5316590 h 5322895"/>
              <a:gd name="connsiteX26" fmla="*/ 6761472 w 12192000"/>
              <a:gd name="connsiteY26" fmla="*/ 5320793 h 5322895"/>
              <a:gd name="connsiteX27" fmla="*/ 6503573 w 12192000"/>
              <a:gd name="connsiteY27" fmla="*/ 5322895 h 5322895"/>
              <a:gd name="connsiteX28" fmla="*/ 6248130 w 12192000"/>
              <a:gd name="connsiteY28" fmla="*/ 5320793 h 5322895"/>
              <a:gd name="connsiteX29" fmla="*/ 5995144 w 12192000"/>
              <a:gd name="connsiteY29" fmla="*/ 5320793 h 5322895"/>
              <a:gd name="connsiteX30" fmla="*/ 5744613 w 12192000"/>
              <a:gd name="connsiteY30" fmla="*/ 5316590 h 5322895"/>
              <a:gd name="connsiteX31" fmla="*/ 5498995 w 12192000"/>
              <a:gd name="connsiteY31" fmla="*/ 5310284 h 5322895"/>
              <a:gd name="connsiteX32" fmla="*/ 5255834 w 12192000"/>
              <a:gd name="connsiteY32" fmla="*/ 5304329 h 5322895"/>
              <a:gd name="connsiteX33" fmla="*/ 5017584 w 12192000"/>
              <a:gd name="connsiteY33" fmla="*/ 5297673 h 5322895"/>
              <a:gd name="connsiteX34" fmla="*/ 4780562 w 12192000"/>
              <a:gd name="connsiteY34" fmla="*/ 5287514 h 5322895"/>
              <a:gd name="connsiteX35" fmla="*/ 4547227 w 12192000"/>
              <a:gd name="connsiteY35" fmla="*/ 5276654 h 5322895"/>
              <a:gd name="connsiteX36" fmla="*/ 4318800 w 12192000"/>
              <a:gd name="connsiteY36" fmla="*/ 5266846 h 5322895"/>
              <a:gd name="connsiteX37" fmla="*/ 3873004 w 12192000"/>
              <a:gd name="connsiteY37" fmla="*/ 5239171 h 5322895"/>
              <a:gd name="connsiteX38" fmla="*/ 3445628 w 12192000"/>
              <a:gd name="connsiteY38" fmla="*/ 5209746 h 5322895"/>
              <a:gd name="connsiteX39" fmla="*/ 3035446 w 12192000"/>
              <a:gd name="connsiteY39" fmla="*/ 5178918 h 5322895"/>
              <a:gd name="connsiteX40" fmla="*/ 2647370 w 12192000"/>
              <a:gd name="connsiteY40" fmla="*/ 5144939 h 5322895"/>
              <a:gd name="connsiteX41" fmla="*/ 2276487 w 12192000"/>
              <a:gd name="connsiteY41" fmla="*/ 5109557 h 5322895"/>
              <a:gd name="connsiteX42" fmla="*/ 1932621 w 12192000"/>
              <a:gd name="connsiteY42" fmla="*/ 5071374 h 5322895"/>
              <a:gd name="connsiteX43" fmla="*/ 1609634 w 12192000"/>
              <a:gd name="connsiteY43" fmla="*/ 5033891 h 5322895"/>
              <a:gd name="connsiteX44" fmla="*/ 1312435 w 12192000"/>
              <a:gd name="connsiteY44" fmla="*/ 4996408 h 5322895"/>
              <a:gd name="connsiteX45" fmla="*/ 1039799 w 12192000"/>
              <a:gd name="connsiteY45" fmla="*/ 4961027 h 5322895"/>
              <a:gd name="connsiteX46" fmla="*/ 797865 w 12192000"/>
              <a:gd name="connsiteY46" fmla="*/ 4927397 h 5322895"/>
              <a:gd name="connsiteX47" fmla="*/ 579265 w 12192000"/>
              <a:gd name="connsiteY47" fmla="*/ 4895519 h 5322895"/>
              <a:gd name="connsiteX48" fmla="*/ 395052 w 12192000"/>
              <a:gd name="connsiteY48" fmla="*/ 4868896 h 5322895"/>
              <a:gd name="connsiteX49" fmla="*/ 240312 w 12192000"/>
              <a:gd name="connsiteY49" fmla="*/ 4843673 h 5322895"/>
              <a:gd name="connsiteX50" fmla="*/ 27853 w 12192000"/>
              <a:gd name="connsiteY50" fmla="*/ 4807592 h 5322895"/>
              <a:gd name="connsiteX51" fmla="*/ 0 w 12192000"/>
              <a:gd name="connsiteY51" fmla="*/ 4802879 h 5322895"/>
              <a:gd name="connsiteX52" fmla="*/ 0 w 12192000"/>
              <a:gd name="connsiteY52" fmla="*/ 3753332 h 5322895"/>
              <a:gd name="connsiteX53" fmla="*/ 0 w 12192000"/>
              <a:gd name="connsiteY53" fmla="*/ 3571886 h 5322895"/>
              <a:gd name="connsiteX54" fmla="*/ 0 w 12192000"/>
              <a:gd name="connsiteY54" fmla="*/ 471948 h 5322895"/>
              <a:gd name="connsiteX55" fmla="*/ 0 w 12192000"/>
              <a:gd name="connsiteY55" fmla="*/ 213719 h 532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5322895">
                <a:moveTo>
                  <a:pt x="0" y="0"/>
                </a:moveTo>
                <a:lnTo>
                  <a:pt x="12192000" y="0"/>
                </a:lnTo>
                <a:lnTo>
                  <a:pt x="12192000" y="213719"/>
                </a:lnTo>
                <a:lnTo>
                  <a:pt x="12192000" y="471948"/>
                </a:lnTo>
                <a:lnTo>
                  <a:pt x="12192000" y="3571886"/>
                </a:lnTo>
                <a:lnTo>
                  <a:pt x="12192000" y="3753332"/>
                </a:lnTo>
                <a:lnTo>
                  <a:pt x="12192000" y="4806077"/>
                </a:lnTo>
                <a:lnTo>
                  <a:pt x="11957522" y="4849979"/>
                </a:lnTo>
                <a:lnTo>
                  <a:pt x="11679973" y="4899723"/>
                </a:lnTo>
                <a:lnTo>
                  <a:pt x="11401197" y="4948416"/>
                </a:lnTo>
                <a:lnTo>
                  <a:pt x="11121192" y="4990102"/>
                </a:lnTo>
                <a:lnTo>
                  <a:pt x="10842416" y="5032139"/>
                </a:lnTo>
                <a:lnTo>
                  <a:pt x="10562411" y="5071374"/>
                </a:lnTo>
                <a:lnTo>
                  <a:pt x="10286091" y="5105003"/>
                </a:lnTo>
                <a:lnTo>
                  <a:pt x="10006086" y="5136881"/>
                </a:lnTo>
                <a:lnTo>
                  <a:pt x="9727310" y="5165957"/>
                </a:lnTo>
                <a:lnTo>
                  <a:pt x="9453445" y="5191179"/>
                </a:lnTo>
                <a:lnTo>
                  <a:pt x="9175897" y="5216401"/>
                </a:lnTo>
                <a:lnTo>
                  <a:pt x="8902033" y="5237420"/>
                </a:lnTo>
                <a:lnTo>
                  <a:pt x="8628169" y="5253884"/>
                </a:lnTo>
                <a:lnTo>
                  <a:pt x="8355533" y="5271050"/>
                </a:lnTo>
                <a:lnTo>
                  <a:pt x="8085353" y="5285412"/>
                </a:lnTo>
                <a:lnTo>
                  <a:pt x="7817629" y="5295571"/>
                </a:lnTo>
                <a:lnTo>
                  <a:pt x="7549905" y="5304329"/>
                </a:lnTo>
                <a:lnTo>
                  <a:pt x="7284638" y="5312736"/>
                </a:lnTo>
                <a:lnTo>
                  <a:pt x="7023055" y="5316590"/>
                </a:lnTo>
                <a:lnTo>
                  <a:pt x="6761472" y="5320793"/>
                </a:lnTo>
                <a:lnTo>
                  <a:pt x="6503573" y="5322895"/>
                </a:lnTo>
                <a:lnTo>
                  <a:pt x="6248130" y="5320793"/>
                </a:lnTo>
                <a:lnTo>
                  <a:pt x="5995144" y="5320793"/>
                </a:lnTo>
                <a:lnTo>
                  <a:pt x="5744613" y="5316590"/>
                </a:lnTo>
                <a:lnTo>
                  <a:pt x="5498995" y="5310284"/>
                </a:lnTo>
                <a:lnTo>
                  <a:pt x="5255834" y="5304329"/>
                </a:lnTo>
                <a:lnTo>
                  <a:pt x="5017584" y="5297673"/>
                </a:lnTo>
                <a:lnTo>
                  <a:pt x="4780562" y="5287514"/>
                </a:lnTo>
                <a:lnTo>
                  <a:pt x="4547227" y="5276654"/>
                </a:lnTo>
                <a:lnTo>
                  <a:pt x="4318800" y="5266846"/>
                </a:lnTo>
                <a:lnTo>
                  <a:pt x="3873004" y="5239171"/>
                </a:lnTo>
                <a:lnTo>
                  <a:pt x="3445628" y="5209746"/>
                </a:lnTo>
                <a:lnTo>
                  <a:pt x="3035446" y="5178918"/>
                </a:lnTo>
                <a:lnTo>
                  <a:pt x="2647370" y="5144939"/>
                </a:lnTo>
                <a:lnTo>
                  <a:pt x="2276487" y="5109557"/>
                </a:lnTo>
                <a:lnTo>
                  <a:pt x="1932621" y="5071374"/>
                </a:lnTo>
                <a:lnTo>
                  <a:pt x="1609634" y="5033891"/>
                </a:lnTo>
                <a:lnTo>
                  <a:pt x="1312435" y="4996408"/>
                </a:lnTo>
                <a:lnTo>
                  <a:pt x="1039799" y="4961027"/>
                </a:lnTo>
                <a:lnTo>
                  <a:pt x="797865" y="4927397"/>
                </a:lnTo>
                <a:lnTo>
                  <a:pt x="579265" y="4895519"/>
                </a:lnTo>
                <a:lnTo>
                  <a:pt x="395052" y="4868896"/>
                </a:lnTo>
                <a:lnTo>
                  <a:pt x="240312" y="4843673"/>
                </a:lnTo>
                <a:lnTo>
                  <a:pt x="27853" y="4807592"/>
                </a:lnTo>
                <a:lnTo>
                  <a:pt x="0" y="4802879"/>
                </a:lnTo>
                <a:lnTo>
                  <a:pt x="0" y="3753332"/>
                </a:lnTo>
                <a:lnTo>
                  <a:pt x="0" y="3571886"/>
                </a:lnTo>
                <a:lnTo>
                  <a:pt x="0" y="471948"/>
                </a:lnTo>
                <a:lnTo>
                  <a:pt x="0" y="213719"/>
                </a:lnTo>
                <a:close/>
              </a:path>
            </a:pathLst>
          </a:custGeom>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36" name="Picture 35">
            <a:extLst>
              <a:ext uri="{FF2B5EF4-FFF2-40B4-BE49-F238E27FC236}">
                <a16:creationId xmlns:a16="http://schemas.microsoft.com/office/drawing/2014/main" id="{42B44E02-2041-49BE-AF61-F91454DC3A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60549" r="62095"/>
          <a:stretch/>
        </p:blipFill>
        <p:spPr>
          <a:xfrm flipH="1">
            <a:off x="8948814" y="3265714"/>
            <a:ext cx="3243185" cy="1898718"/>
          </a:xfrm>
          <a:custGeom>
            <a:avLst/>
            <a:gdLst>
              <a:gd name="connsiteX0" fmla="*/ 220380 w 3243185"/>
              <a:gd name="connsiteY0" fmla="*/ 404386 h 1898718"/>
              <a:gd name="connsiteX1" fmla="*/ 278149 w 3243185"/>
              <a:gd name="connsiteY1" fmla="*/ 410805 h 1898718"/>
              <a:gd name="connsiteX2" fmla="*/ 297405 w 3243185"/>
              <a:gd name="connsiteY2" fmla="*/ 423642 h 1898718"/>
              <a:gd name="connsiteX3" fmla="*/ 316662 w 3243185"/>
              <a:gd name="connsiteY3" fmla="*/ 430061 h 1898718"/>
              <a:gd name="connsiteX4" fmla="*/ 355175 w 3243185"/>
              <a:gd name="connsiteY4" fmla="*/ 455737 h 1898718"/>
              <a:gd name="connsiteX5" fmla="*/ 406525 w 3243185"/>
              <a:gd name="connsiteY5" fmla="*/ 468574 h 1898718"/>
              <a:gd name="connsiteX6" fmla="*/ 425782 w 3243185"/>
              <a:gd name="connsiteY6" fmla="*/ 481412 h 1898718"/>
              <a:gd name="connsiteX7" fmla="*/ 445038 w 3243185"/>
              <a:gd name="connsiteY7" fmla="*/ 487831 h 1898718"/>
              <a:gd name="connsiteX8" fmla="*/ 483551 w 3243185"/>
              <a:gd name="connsiteY8" fmla="*/ 526344 h 1898718"/>
              <a:gd name="connsiteX9" fmla="*/ 483551 w 3243185"/>
              <a:gd name="connsiteY9" fmla="*/ 609788 h 1898718"/>
              <a:gd name="connsiteX10" fmla="*/ 445038 w 3243185"/>
              <a:gd name="connsiteY10" fmla="*/ 635464 h 1898718"/>
              <a:gd name="connsiteX11" fmla="*/ 246055 w 3243185"/>
              <a:gd name="connsiteY11" fmla="*/ 629045 h 1898718"/>
              <a:gd name="connsiteX12" fmla="*/ 233217 w 3243185"/>
              <a:gd name="connsiteY12" fmla="*/ 609788 h 1898718"/>
              <a:gd name="connsiteX13" fmla="*/ 213961 w 3243185"/>
              <a:gd name="connsiteY13" fmla="*/ 603370 h 1898718"/>
              <a:gd name="connsiteX14" fmla="*/ 188285 w 3243185"/>
              <a:gd name="connsiteY14" fmla="*/ 564857 h 1898718"/>
              <a:gd name="connsiteX15" fmla="*/ 175448 w 3243185"/>
              <a:gd name="connsiteY15" fmla="*/ 526344 h 1898718"/>
              <a:gd name="connsiteX16" fmla="*/ 220380 w 3243185"/>
              <a:gd name="connsiteY16" fmla="*/ 404386 h 1898718"/>
              <a:gd name="connsiteX17" fmla="*/ 3243185 w 3243185"/>
              <a:gd name="connsiteY17" fmla="*/ 0 h 1898718"/>
              <a:gd name="connsiteX18" fmla="*/ 2298567 w 3243185"/>
              <a:gd name="connsiteY18" fmla="*/ 0 h 1898718"/>
              <a:gd name="connsiteX19" fmla="*/ 2293659 w 3243185"/>
              <a:gd name="connsiteY19" fmla="*/ 51351 h 1898718"/>
              <a:gd name="connsiteX20" fmla="*/ 2274403 w 3243185"/>
              <a:gd name="connsiteY20" fmla="*/ 83445 h 1898718"/>
              <a:gd name="connsiteX21" fmla="*/ 2248728 w 3243185"/>
              <a:gd name="connsiteY21" fmla="*/ 121958 h 1898718"/>
              <a:gd name="connsiteX22" fmla="*/ 2203796 w 3243185"/>
              <a:gd name="connsiteY22" fmla="*/ 166890 h 1898718"/>
              <a:gd name="connsiteX23" fmla="*/ 2178121 w 3243185"/>
              <a:gd name="connsiteY23" fmla="*/ 173308 h 1898718"/>
              <a:gd name="connsiteX24" fmla="*/ 2126770 w 3243185"/>
              <a:gd name="connsiteY24" fmla="*/ 211821 h 1898718"/>
              <a:gd name="connsiteX25" fmla="*/ 2081838 w 3243185"/>
              <a:gd name="connsiteY25" fmla="*/ 237497 h 1898718"/>
              <a:gd name="connsiteX26" fmla="*/ 2043325 w 3243185"/>
              <a:gd name="connsiteY26" fmla="*/ 250334 h 1898718"/>
              <a:gd name="connsiteX27" fmla="*/ 1972718 w 3243185"/>
              <a:gd name="connsiteY27" fmla="*/ 288847 h 1898718"/>
              <a:gd name="connsiteX28" fmla="*/ 1940624 w 3243185"/>
              <a:gd name="connsiteY28" fmla="*/ 295266 h 1898718"/>
              <a:gd name="connsiteX29" fmla="*/ 1914949 w 3243185"/>
              <a:gd name="connsiteY29" fmla="*/ 308104 h 1898718"/>
              <a:gd name="connsiteX30" fmla="*/ 1895693 w 3243185"/>
              <a:gd name="connsiteY30" fmla="*/ 320941 h 1898718"/>
              <a:gd name="connsiteX31" fmla="*/ 1870017 w 3243185"/>
              <a:gd name="connsiteY31" fmla="*/ 327360 h 1898718"/>
              <a:gd name="connsiteX32" fmla="*/ 1831504 w 3243185"/>
              <a:gd name="connsiteY32" fmla="*/ 340198 h 1898718"/>
              <a:gd name="connsiteX33" fmla="*/ 1780154 w 3243185"/>
              <a:gd name="connsiteY33" fmla="*/ 353035 h 1898718"/>
              <a:gd name="connsiteX34" fmla="*/ 1760897 w 3243185"/>
              <a:gd name="connsiteY34" fmla="*/ 359454 h 1898718"/>
              <a:gd name="connsiteX35" fmla="*/ 1683871 w 3243185"/>
              <a:gd name="connsiteY35" fmla="*/ 397967 h 1898718"/>
              <a:gd name="connsiteX36" fmla="*/ 1632521 w 3243185"/>
              <a:gd name="connsiteY36" fmla="*/ 410805 h 1898718"/>
              <a:gd name="connsiteX37" fmla="*/ 1594008 w 3243185"/>
              <a:gd name="connsiteY37" fmla="*/ 423642 h 1898718"/>
              <a:gd name="connsiteX38" fmla="*/ 1568333 w 3243185"/>
              <a:gd name="connsiteY38" fmla="*/ 430061 h 1898718"/>
              <a:gd name="connsiteX39" fmla="*/ 1542657 w 3243185"/>
              <a:gd name="connsiteY39" fmla="*/ 442899 h 1898718"/>
              <a:gd name="connsiteX40" fmla="*/ 1516982 w 3243185"/>
              <a:gd name="connsiteY40" fmla="*/ 449318 h 1898718"/>
              <a:gd name="connsiteX41" fmla="*/ 1497725 w 3243185"/>
              <a:gd name="connsiteY41" fmla="*/ 455737 h 1898718"/>
              <a:gd name="connsiteX42" fmla="*/ 1452794 w 3243185"/>
              <a:gd name="connsiteY42" fmla="*/ 468574 h 1898718"/>
              <a:gd name="connsiteX43" fmla="*/ 1433537 w 3243185"/>
              <a:gd name="connsiteY43" fmla="*/ 481412 h 1898718"/>
              <a:gd name="connsiteX44" fmla="*/ 1369349 w 3243185"/>
              <a:gd name="connsiteY44" fmla="*/ 494250 h 1898718"/>
              <a:gd name="connsiteX45" fmla="*/ 1324417 w 3243185"/>
              <a:gd name="connsiteY45" fmla="*/ 519925 h 1898718"/>
              <a:gd name="connsiteX46" fmla="*/ 1285904 w 3243185"/>
              <a:gd name="connsiteY46" fmla="*/ 539181 h 1898718"/>
              <a:gd name="connsiteX47" fmla="*/ 1247391 w 3243185"/>
              <a:gd name="connsiteY47" fmla="*/ 545600 h 1898718"/>
              <a:gd name="connsiteX48" fmla="*/ 1176784 w 3243185"/>
              <a:gd name="connsiteY48" fmla="*/ 564857 h 1898718"/>
              <a:gd name="connsiteX49" fmla="*/ 907194 w 3243185"/>
              <a:gd name="connsiteY49" fmla="*/ 577694 h 1898718"/>
              <a:gd name="connsiteX50" fmla="*/ 881518 w 3243185"/>
              <a:gd name="connsiteY50" fmla="*/ 584113 h 1898718"/>
              <a:gd name="connsiteX51" fmla="*/ 656860 w 3243185"/>
              <a:gd name="connsiteY51" fmla="*/ 577694 h 1898718"/>
              <a:gd name="connsiteX52" fmla="*/ 637603 w 3243185"/>
              <a:gd name="connsiteY52" fmla="*/ 558438 h 1898718"/>
              <a:gd name="connsiteX53" fmla="*/ 618347 w 3243185"/>
              <a:gd name="connsiteY53" fmla="*/ 519925 h 1898718"/>
              <a:gd name="connsiteX54" fmla="*/ 599090 w 3243185"/>
              <a:gd name="connsiteY54" fmla="*/ 500668 h 1898718"/>
              <a:gd name="connsiteX55" fmla="*/ 566996 w 3243185"/>
              <a:gd name="connsiteY55" fmla="*/ 474993 h 1898718"/>
              <a:gd name="connsiteX56" fmla="*/ 560577 w 3243185"/>
              <a:gd name="connsiteY56" fmla="*/ 455737 h 1898718"/>
              <a:gd name="connsiteX57" fmla="*/ 522064 w 3243185"/>
              <a:gd name="connsiteY57" fmla="*/ 436480 h 1898718"/>
              <a:gd name="connsiteX58" fmla="*/ 502808 w 3243185"/>
              <a:gd name="connsiteY58" fmla="*/ 423642 h 1898718"/>
              <a:gd name="connsiteX59" fmla="*/ 464295 w 3243185"/>
              <a:gd name="connsiteY59" fmla="*/ 410805 h 1898718"/>
              <a:gd name="connsiteX60" fmla="*/ 445038 w 3243185"/>
              <a:gd name="connsiteY60" fmla="*/ 397967 h 1898718"/>
              <a:gd name="connsiteX61" fmla="*/ 374431 w 3243185"/>
              <a:gd name="connsiteY61" fmla="*/ 391548 h 1898718"/>
              <a:gd name="connsiteX62" fmla="*/ 329500 w 3243185"/>
              <a:gd name="connsiteY62" fmla="*/ 372292 h 1898718"/>
              <a:gd name="connsiteX63" fmla="*/ 310243 w 3243185"/>
              <a:gd name="connsiteY63" fmla="*/ 365873 h 1898718"/>
              <a:gd name="connsiteX64" fmla="*/ 271730 w 3243185"/>
              <a:gd name="connsiteY64" fmla="*/ 340198 h 1898718"/>
              <a:gd name="connsiteX65" fmla="*/ 239636 w 3243185"/>
              <a:gd name="connsiteY65" fmla="*/ 301685 h 1898718"/>
              <a:gd name="connsiteX66" fmla="*/ 201123 w 3243185"/>
              <a:gd name="connsiteY66" fmla="*/ 269591 h 1898718"/>
              <a:gd name="connsiteX67" fmla="*/ 149773 w 3243185"/>
              <a:gd name="connsiteY67" fmla="*/ 224659 h 1898718"/>
              <a:gd name="connsiteX68" fmla="*/ 111260 w 3243185"/>
              <a:gd name="connsiteY68" fmla="*/ 211821 h 1898718"/>
              <a:gd name="connsiteX69" fmla="*/ 92003 w 3243185"/>
              <a:gd name="connsiteY69" fmla="*/ 205402 h 1898718"/>
              <a:gd name="connsiteX70" fmla="*/ 72747 w 3243185"/>
              <a:gd name="connsiteY70" fmla="*/ 192565 h 1898718"/>
              <a:gd name="connsiteX71" fmla="*/ 34234 w 3243185"/>
              <a:gd name="connsiteY71" fmla="*/ 160471 h 1898718"/>
              <a:gd name="connsiteX72" fmla="*/ 8558 w 3243185"/>
              <a:gd name="connsiteY72" fmla="*/ 121958 h 1898718"/>
              <a:gd name="connsiteX73" fmla="*/ 11877 w 3243185"/>
              <a:gd name="connsiteY73" fmla="*/ 15345 h 1898718"/>
              <a:gd name="connsiteX74" fmla="*/ 16098 w 3243185"/>
              <a:gd name="connsiteY74" fmla="*/ 0 h 1898718"/>
              <a:gd name="connsiteX75" fmla="*/ 0 w 3243185"/>
              <a:gd name="connsiteY75" fmla="*/ 0 h 1898718"/>
              <a:gd name="connsiteX76" fmla="*/ 0 w 3243185"/>
              <a:gd name="connsiteY76" fmla="*/ 1540363 h 1898718"/>
              <a:gd name="connsiteX77" fmla="*/ 234477 w 3243185"/>
              <a:gd name="connsiteY77" fmla="*/ 1584265 h 1898718"/>
              <a:gd name="connsiteX78" fmla="*/ 512026 w 3243185"/>
              <a:gd name="connsiteY78" fmla="*/ 1634009 h 1898718"/>
              <a:gd name="connsiteX79" fmla="*/ 790802 w 3243185"/>
              <a:gd name="connsiteY79" fmla="*/ 1682702 h 1898718"/>
              <a:gd name="connsiteX80" fmla="*/ 1070807 w 3243185"/>
              <a:gd name="connsiteY80" fmla="*/ 1724388 h 1898718"/>
              <a:gd name="connsiteX81" fmla="*/ 1349583 w 3243185"/>
              <a:gd name="connsiteY81" fmla="*/ 1766425 h 1898718"/>
              <a:gd name="connsiteX82" fmla="*/ 1629588 w 3243185"/>
              <a:gd name="connsiteY82" fmla="*/ 1805660 h 1898718"/>
              <a:gd name="connsiteX83" fmla="*/ 1905908 w 3243185"/>
              <a:gd name="connsiteY83" fmla="*/ 1839289 h 1898718"/>
              <a:gd name="connsiteX84" fmla="*/ 2185913 w 3243185"/>
              <a:gd name="connsiteY84" fmla="*/ 1871167 h 1898718"/>
              <a:gd name="connsiteX85" fmla="*/ 2450068 w 3243185"/>
              <a:gd name="connsiteY85" fmla="*/ 1898718 h 1898718"/>
              <a:gd name="connsiteX86" fmla="*/ 3243185 w 3243185"/>
              <a:gd name="connsiteY86" fmla="*/ 1898718 h 1898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243185" h="1898718">
                <a:moveTo>
                  <a:pt x="220380" y="404386"/>
                </a:moveTo>
                <a:cubicBezTo>
                  <a:pt x="239636" y="406526"/>
                  <a:pt x="259352" y="406106"/>
                  <a:pt x="278149" y="410805"/>
                </a:cubicBezTo>
                <a:cubicBezTo>
                  <a:pt x="285633" y="412676"/>
                  <a:pt x="290505" y="420192"/>
                  <a:pt x="297405" y="423642"/>
                </a:cubicBezTo>
                <a:cubicBezTo>
                  <a:pt x="303457" y="426669"/>
                  <a:pt x="310747" y="426775"/>
                  <a:pt x="316662" y="430061"/>
                </a:cubicBezTo>
                <a:cubicBezTo>
                  <a:pt x="330149" y="437554"/>
                  <a:pt x="340537" y="450857"/>
                  <a:pt x="355175" y="455737"/>
                </a:cubicBezTo>
                <a:cubicBezTo>
                  <a:pt x="384781" y="465606"/>
                  <a:pt x="367797" y="460829"/>
                  <a:pt x="406525" y="468574"/>
                </a:cubicBezTo>
                <a:cubicBezTo>
                  <a:pt x="412944" y="472853"/>
                  <a:pt x="418882" y="477962"/>
                  <a:pt x="425782" y="481412"/>
                </a:cubicBezTo>
                <a:cubicBezTo>
                  <a:pt x="431834" y="484438"/>
                  <a:pt x="439698" y="483676"/>
                  <a:pt x="445038" y="487831"/>
                </a:cubicBezTo>
                <a:cubicBezTo>
                  <a:pt x="459369" y="498977"/>
                  <a:pt x="483551" y="526344"/>
                  <a:pt x="483551" y="526344"/>
                </a:cubicBezTo>
                <a:cubicBezTo>
                  <a:pt x="493199" y="555288"/>
                  <a:pt x="501991" y="572910"/>
                  <a:pt x="483551" y="609788"/>
                </a:cubicBezTo>
                <a:cubicBezTo>
                  <a:pt x="476651" y="623588"/>
                  <a:pt x="445038" y="635464"/>
                  <a:pt x="445038" y="635464"/>
                </a:cubicBezTo>
                <a:cubicBezTo>
                  <a:pt x="378711" y="633324"/>
                  <a:pt x="311935" y="637030"/>
                  <a:pt x="246055" y="629045"/>
                </a:cubicBezTo>
                <a:cubicBezTo>
                  <a:pt x="238396" y="628117"/>
                  <a:pt x="239242" y="614607"/>
                  <a:pt x="233217" y="609788"/>
                </a:cubicBezTo>
                <a:cubicBezTo>
                  <a:pt x="227934" y="605562"/>
                  <a:pt x="220380" y="605509"/>
                  <a:pt x="213961" y="603370"/>
                </a:cubicBezTo>
                <a:cubicBezTo>
                  <a:pt x="205402" y="590532"/>
                  <a:pt x="193165" y="579494"/>
                  <a:pt x="188285" y="564857"/>
                </a:cubicBezTo>
                <a:lnTo>
                  <a:pt x="175448" y="526344"/>
                </a:lnTo>
                <a:cubicBezTo>
                  <a:pt x="182293" y="423657"/>
                  <a:pt x="212891" y="424712"/>
                  <a:pt x="220380" y="404386"/>
                </a:cubicBezTo>
                <a:close/>
                <a:moveTo>
                  <a:pt x="3243185" y="0"/>
                </a:moveTo>
                <a:lnTo>
                  <a:pt x="2298567" y="0"/>
                </a:lnTo>
                <a:lnTo>
                  <a:pt x="2293659" y="51351"/>
                </a:lnTo>
                <a:cubicBezTo>
                  <a:pt x="2291895" y="63701"/>
                  <a:pt x="2281101" y="72919"/>
                  <a:pt x="2274403" y="83445"/>
                </a:cubicBezTo>
                <a:cubicBezTo>
                  <a:pt x="2266120" y="96461"/>
                  <a:pt x="2257985" y="109614"/>
                  <a:pt x="2248728" y="121958"/>
                </a:cubicBezTo>
                <a:cubicBezTo>
                  <a:pt x="2233323" y="142498"/>
                  <a:pt x="2227760" y="154908"/>
                  <a:pt x="2203796" y="166890"/>
                </a:cubicBezTo>
                <a:cubicBezTo>
                  <a:pt x="2195906" y="170835"/>
                  <a:pt x="2186679" y="171169"/>
                  <a:pt x="2178121" y="173308"/>
                </a:cubicBezTo>
                <a:cubicBezTo>
                  <a:pt x="2148108" y="203321"/>
                  <a:pt x="2169307" y="185236"/>
                  <a:pt x="2126770" y="211821"/>
                </a:cubicBezTo>
                <a:cubicBezTo>
                  <a:pt x="2106184" y="224688"/>
                  <a:pt x="2106188" y="227757"/>
                  <a:pt x="2081838" y="237497"/>
                </a:cubicBezTo>
                <a:cubicBezTo>
                  <a:pt x="2069275" y="242522"/>
                  <a:pt x="2054585" y="242828"/>
                  <a:pt x="2043325" y="250334"/>
                </a:cubicBezTo>
                <a:cubicBezTo>
                  <a:pt x="2023241" y="263724"/>
                  <a:pt x="1993522" y="284687"/>
                  <a:pt x="1972718" y="288847"/>
                </a:cubicBezTo>
                <a:lnTo>
                  <a:pt x="1940624" y="295266"/>
                </a:lnTo>
                <a:cubicBezTo>
                  <a:pt x="1932066" y="299545"/>
                  <a:pt x="1923257" y="303356"/>
                  <a:pt x="1914949" y="308104"/>
                </a:cubicBezTo>
                <a:cubicBezTo>
                  <a:pt x="1908251" y="311931"/>
                  <a:pt x="1902783" y="317902"/>
                  <a:pt x="1895693" y="320941"/>
                </a:cubicBezTo>
                <a:cubicBezTo>
                  <a:pt x="1887584" y="324416"/>
                  <a:pt x="1878467" y="324825"/>
                  <a:pt x="1870017" y="327360"/>
                </a:cubicBezTo>
                <a:cubicBezTo>
                  <a:pt x="1857056" y="331248"/>
                  <a:pt x="1844633" y="336916"/>
                  <a:pt x="1831504" y="340198"/>
                </a:cubicBezTo>
                <a:cubicBezTo>
                  <a:pt x="1814387" y="344477"/>
                  <a:pt x="1796892" y="347456"/>
                  <a:pt x="1780154" y="353035"/>
                </a:cubicBezTo>
                <a:cubicBezTo>
                  <a:pt x="1773735" y="355175"/>
                  <a:pt x="1766812" y="356168"/>
                  <a:pt x="1760897" y="359454"/>
                </a:cubicBezTo>
                <a:cubicBezTo>
                  <a:pt x="1709553" y="387979"/>
                  <a:pt x="1738400" y="384335"/>
                  <a:pt x="1683871" y="397967"/>
                </a:cubicBezTo>
                <a:cubicBezTo>
                  <a:pt x="1666755" y="402246"/>
                  <a:pt x="1649259" y="405226"/>
                  <a:pt x="1632521" y="410805"/>
                </a:cubicBezTo>
                <a:cubicBezTo>
                  <a:pt x="1619683" y="415084"/>
                  <a:pt x="1607136" y="420361"/>
                  <a:pt x="1594008" y="423642"/>
                </a:cubicBezTo>
                <a:cubicBezTo>
                  <a:pt x="1585449" y="425782"/>
                  <a:pt x="1576593" y="426964"/>
                  <a:pt x="1568333" y="430061"/>
                </a:cubicBezTo>
                <a:cubicBezTo>
                  <a:pt x="1559373" y="433421"/>
                  <a:pt x="1551617" y="439539"/>
                  <a:pt x="1542657" y="442899"/>
                </a:cubicBezTo>
                <a:cubicBezTo>
                  <a:pt x="1534397" y="445997"/>
                  <a:pt x="1525465" y="446895"/>
                  <a:pt x="1516982" y="449318"/>
                </a:cubicBezTo>
                <a:cubicBezTo>
                  <a:pt x="1510476" y="451177"/>
                  <a:pt x="1504231" y="453878"/>
                  <a:pt x="1497725" y="455737"/>
                </a:cubicBezTo>
                <a:cubicBezTo>
                  <a:pt x="1488128" y="458478"/>
                  <a:pt x="1463054" y="463444"/>
                  <a:pt x="1452794" y="468574"/>
                </a:cubicBezTo>
                <a:cubicBezTo>
                  <a:pt x="1445893" y="472024"/>
                  <a:pt x="1440911" y="479143"/>
                  <a:pt x="1433537" y="481412"/>
                </a:cubicBezTo>
                <a:cubicBezTo>
                  <a:pt x="1412682" y="487829"/>
                  <a:pt x="1369349" y="494250"/>
                  <a:pt x="1369349" y="494250"/>
                </a:cubicBezTo>
                <a:cubicBezTo>
                  <a:pt x="1307265" y="540813"/>
                  <a:pt x="1373427" y="495420"/>
                  <a:pt x="1324417" y="519925"/>
                </a:cubicBezTo>
                <a:cubicBezTo>
                  <a:pt x="1296720" y="533774"/>
                  <a:pt x="1314945" y="532728"/>
                  <a:pt x="1285904" y="539181"/>
                </a:cubicBezTo>
                <a:cubicBezTo>
                  <a:pt x="1273199" y="542005"/>
                  <a:pt x="1260096" y="542777"/>
                  <a:pt x="1247391" y="545600"/>
                </a:cubicBezTo>
                <a:cubicBezTo>
                  <a:pt x="1214234" y="552969"/>
                  <a:pt x="1227302" y="562451"/>
                  <a:pt x="1176784" y="564857"/>
                </a:cubicBezTo>
                <a:lnTo>
                  <a:pt x="907194" y="577694"/>
                </a:lnTo>
                <a:cubicBezTo>
                  <a:pt x="898635" y="579834"/>
                  <a:pt x="890340" y="584113"/>
                  <a:pt x="881518" y="584113"/>
                </a:cubicBezTo>
                <a:cubicBezTo>
                  <a:pt x="806601" y="584113"/>
                  <a:pt x="731365" y="585537"/>
                  <a:pt x="656860" y="577694"/>
                </a:cubicBezTo>
                <a:cubicBezTo>
                  <a:pt x="647832" y="576744"/>
                  <a:pt x="643415" y="565411"/>
                  <a:pt x="637603" y="558438"/>
                </a:cubicBezTo>
                <a:cubicBezTo>
                  <a:pt x="587103" y="497837"/>
                  <a:pt x="656946" y="577823"/>
                  <a:pt x="618347" y="519925"/>
                </a:cubicBezTo>
                <a:cubicBezTo>
                  <a:pt x="613311" y="512372"/>
                  <a:pt x="604902" y="507642"/>
                  <a:pt x="599090" y="500668"/>
                </a:cubicBezTo>
                <a:cubicBezTo>
                  <a:pt x="576756" y="473868"/>
                  <a:pt x="598608" y="485530"/>
                  <a:pt x="566996" y="474993"/>
                </a:cubicBezTo>
                <a:cubicBezTo>
                  <a:pt x="564857" y="468574"/>
                  <a:pt x="564804" y="461020"/>
                  <a:pt x="560577" y="455737"/>
                </a:cubicBezTo>
                <a:cubicBezTo>
                  <a:pt x="548314" y="440407"/>
                  <a:pt x="537569" y="444232"/>
                  <a:pt x="522064" y="436480"/>
                </a:cubicBezTo>
                <a:cubicBezTo>
                  <a:pt x="515164" y="433030"/>
                  <a:pt x="509858" y="426775"/>
                  <a:pt x="502808" y="423642"/>
                </a:cubicBezTo>
                <a:cubicBezTo>
                  <a:pt x="490442" y="418147"/>
                  <a:pt x="475555" y="418311"/>
                  <a:pt x="464295" y="410805"/>
                </a:cubicBezTo>
                <a:cubicBezTo>
                  <a:pt x="457876" y="406526"/>
                  <a:pt x="452582" y="399584"/>
                  <a:pt x="445038" y="397967"/>
                </a:cubicBezTo>
                <a:cubicBezTo>
                  <a:pt x="421930" y="393015"/>
                  <a:pt x="397967" y="393688"/>
                  <a:pt x="374431" y="391548"/>
                </a:cubicBezTo>
                <a:cubicBezTo>
                  <a:pt x="320996" y="378189"/>
                  <a:pt x="373828" y="394456"/>
                  <a:pt x="329500" y="372292"/>
                </a:cubicBezTo>
                <a:cubicBezTo>
                  <a:pt x="323448" y="369266"/>
                  <a:pt x="316158" y="369159"/>
                  <a:pt x="310243" y="365873"/>
                </a:cubicBezTo>
                <a:cubicBezTo>
                  <a:pt x="296756" y="358380"/>
                  <a:pt x="271730" y="340198"/>
                  <a:pt x="271730" y="340198"/>
                </a:cubicBezTo>
                <a:cubicBezTo>
                  <a:pt x="259107" y="321264"/>
                  <a:pt x="258170" y="317130"/>
                  <a:pt x="239636" y="301685"/>
                </a:cubicBezTo>
                <a:cubicBezTo>
                  <a:pt x="212096" y="278735"/>
                  <a:pt x="226695" y="300277"/>
                  <a:pt x="201123" y="269591"/>
                </a:cubicBezTo>
                <a:cubicBezTo>
                  <a:pt x="180961" y="245397"/>
                  <a:pt x="192235" y="238813"/>
                  <a:pt x="149773" y="224659"/>
                </a:cubicBezTo>
                <a:lnTo>
                  <a:pt x="111260" y="211821"/>
                </a:lnTo>
                <a:cubicBezTo>
                  <a:pt x="104841" y="209682"/>
                  <a:pt x="97633" y="209156"/>
                  <a:pt x="92003" y="205402"/>
                </a:cubicBezTo>
                <a:cubicBezTo>
                  <a:pt x="85584" y="201123"/>
                  <a:pt x="78673" y="197503"/>
                  <a:pt x="72747" y="192565"/>
                </a:cubicBezTo>
                <a:cubicBezTo>
                  <a:pt x="23324" y="151379"/>
                  <a:pt x="82044" y="192344"/>
                  <a:pt x="34234" y="160471"/>
                </a:cubicBezTo>
                <a:cubicBezTo>
                  <a:pt x="25675" y="147633"/>
                  <a:pt x="7748" y="137365"/>
                  <a:pt x="8558" y="121958"/>
                </a:cubicBezTo>
                <a:cubicBezTo>
                  <a:pt x="10157" y="91584"/>
                  <a:pt x="6161" y="51646"/>
                  <a:pt x="11877" y="15345"/>
                </a:cubicBezTo>
                <a:lnTo>
                  <a:pt x="16098" y="0"/>
                </a:lnTo>
                <a:lnTo>
                  <a:pt x="0" y="0"/>
                </a:lnTo>
                <a:lnTo>
                  <a:pt x="0" y="1540363"/>
                </a:lnTo>
                <a:lnTo>
                  <a:pt x="234477" y="1584265"/>
                </a:lnTo>
                <a:lnTo>
                  <a:pt x="512026" y="1634009"/>
                </a:lnTo>
                <a:lnTo>
                  <a:pt x="790802" y="1682702"/>
                </a:lnTo>
                <a:lnTo>
                  <a:pt x="1070807" y="1724388"/>
                </a:lnTo>
                <a:lnTo>
                  <a:pt x="1349583" y="1766425"/>
                </a:lnTo>
                <a:lnTo>
                  <a:pt x="1629588" y="1805660"/>
                </a:lnTo>
                <a:lnTo>
                  <a:pt x="1905908" y="1839289"/>
                </a:lnTo>
                <a:lnTo>
                  <a:pt x="2185913" y="1871167"/>
                </a:lnTo>
                <a:lnTo>
                  <a:pt x="2450068" y="1898718"/>
                </a:lnTo>
                <a:lnTo>
                  <a:pt x="3243185" y="1898718"/>
                </a:lnTo>
                <a:close/>
              </a:path>
            </a:pathLst>
          </a:custGeom>
        </p:spPr>
      </p:pic>
      <p:pic>
        <p:nvPicPr>
          <p:cNvPr id="38" name="Picture 37">
            <a:extLst>
              <a:ext uri="{FF2B5EF4-FFF2-40B4-BE49-F238E27FC236}">
                <a16:creationId xmlns:a16="http://schemas.microsoft.com/office/drawing/2014/main" id="{08625290-97B7-41E9-9685-D438F86FC9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b="18503"/>
          <a:stretch>
            <a:fillRect/>
          </a:stretch>
        </p:blipFill>
        <p:spPr>
          <a:xfrm>
            <a:off x="0" y="0"/>
            <a:ext cx="11611430" cy="5322895"/>
          </a:xfrm>
          <a:custGeom>
            <a:avLst/>
            <a:gdLst>
              <a:gd name="connsiteX0" fmla="*/ 0 w 11611430"/>
              <a:gd name="connsiteY0" fmla="*/ 0 h 5322895"/>
              <a:gd name="connsiteX1" fmla="*/ 11611430 w 11611430"/>
              <a:gd name="connsiteY1" fmla="*/ 0 h 5322895"/>
              <a:gd name="connsiteX2" fmla="*/ 11611430 w 11611430"/>
              <a:gd name="connsiteY2" fmla="*/ 4911695 h 5322895"/>
              <a:gd name="connsiteX3" fmla="*/ 11401197 w 11611430"/>
              <a:gd name="connsiteY3" fmla="*/ 4948416 h 5322895"/>
              <a:gd name="connsiteX4" fmla="*/ 11121192 w 11611430"/>
              <a:gd name="connsiteY4" fmla="*/ 4990102 h 5322895"/>
              <a:gd name="connsiteX5" fmla="*/ 10842416 w 11611430"/>
              <a:gd name="connsiteY5" fmla="*/ 5032139 h 5322895"/>
              <a:gd name="connsiteX6" fmla="*/ 10562411 w 11611430"/>
              <a:gd name="connsiteY6" fmla="*/ 5071374 h 5322895"/>
              <a:gd name="connsiteX7" fmla="*/ 10286091 w 11611430"/>
              <a:gd name="connsiteY7" fmla="*/ 5105003 h 5322895"/>
              <a:gd name="connsiteX8" fmla="*/ 10006086 w 11611430"/>
              <a:gd name="connsiteY8" fmla="*/ 5136881 h 5322895"/>
              <a:gd name="connsiteX9" fmla="*/ 9727310 w 11611430"/>
              <a:gd name="connsiteY9" fmla="*/ 5165957 h 5322895"/>
              <a:gd name="connsiteX10" fmla="*/ 9453445 w 11611430"/>
              <a:gd name="connsiteY10" fmla="*/ 5191179 h 5322895"/>
              <a:gd name="connsiteX11" fmla="*/ 9175897 w 11611430"/>
              <a:gd name="connsiteY11" fmla="*/ 5216401 h 5322895"/>
              <a:gd name="connsiteX12" fmla="*/ 8902033 w 11611430"/>
              <a:gd name="connsiteY12" fmla="*/ 5237420 h 5322895"/>
              <a:gd name="connsiteX13" fmla="*/ 8628169 w 11611430"/>
              <a:gd name="connsiteY13" fmla="*/ 5253884 h 5322895"/>
              <a:gd name="connsiteX14" fmla="*/ 8355533 w 11611430"/>
              <a:gd name="connsiteY14" fmla="*/ 5271050 h 5322895"/>
              <a:gd name="connsiteX15" fmla="*/ 8085353 w 11611430"/>
              <a:gd name="connsiteY15" fmla="*/ 5285412 h 5322895"/>
              <a:gd name="connsiteX16" fmla="*/ 7817629 w 11611430"/>
              <a:gd name="connsiteY16" fmla="*/ 5295571 h 5322895"/>
              <a:gd name="connsiteX17" fmla="*/ 7549905 w 11611430"/>
              <a:gd name="connsiteY17" fmla="*/ 5304329 h 5322895"/>
              <a:gd name="connsiteX18" fmla="*/ 7284638 w 11611430"/>
              <a:gd name="connsiteY18" fmla="*/ 5312736 h 5322895"/>
              <a:gd name="connsiteX19" fmla="*/ 7023055 w 11611430"/>
              <a:gd name="connsiteY19" fmla="*/ 5316590 h 5322895"/>
              <a:gd name="connsiteX20" fmla="*/ 6761472 w 11611430"/>
              <a:gd name="connsiteY20" fmla="*/ 5320793 h 5322895"/>
              <a:gd name="connsiteX21" fmla="*/ 6503573 w 11611430"/>
              <a:gd name="connsiteY21" fmla="*/ 5322895 h 5322895"/>
              <a:gd name="connsiteX22" fmla="*/ 6248130 w 11611430"/>
              <a:gd name="connsiteY22" fmla="*/ 5320793 h 5322895"/>
              <a:gd name="connsiteX23" fmla="*/ 5995144 w 11611430"/>
              <a:gd name="connsiteY23" fmla="*/ 5320793 h 5322895"/>
              <a:gd name="connsiteX24" fmla="*/ 5744613 w 11611430"/>
              <a:gd name="connsiteY24" fmla="*/ 5316590 h 5322895"/>
              <a:gd name="connsiteX25" fmla="*/ 5498995 w 11611430"/>
              <a:gd name="connsiteY25" fmla="*/ 5310284 h 5322895"/>
              <a:gd name="connsiteX26" fmla="*/ 5255834 w 11611430"/>
              <a:gd name="connsiteY26" fmla="*/ 5304329 h 5322895"/>
              <a:gd name="connsiteX27" fmla="*/ 5017584 w 11611430"/>
              <a:gd name="connsiteY27" fmla="*/ 5297673 h 5322895"/>
              <a:gd name="connsiteX28" fmla="*/ 4785514 w 11611430"/>
              <a:gd name="connsiteY28" fmla="*/ 5287726 h 5322895"/>
              <a:gd name="connsiteX29" fmla="*/ 4601441 w 11611430"/>
              <a:gd name="connsiteY29" fmla="*/ 4972173 h 5322895"/>
              <a:gd name="connsiteX30" fmla="*/ 4514210 w 11611430"/>
              <a:gd name="connsiteY30" fmla="*/ 4830422 h 5322895"/>
              <a:gd name="connsiteX31" fmla="*/ 4416075 w 11611430"/>
              <a:gd name="connsiteY31" fmla="*/ 4732288 h 5322895"/>
              <a:gd name="connsiteX32" fmla="*/ 4274324 w 11611430"/>
              <a:gd name="connsiteY32" fmla="*/ 4557826 h 5322895"/>
              <a:gd name="connsiteX33" fmla="*/ 4241613 w 11611430"/>
              <a:gd name="connsiteY33" fmla="*/ 4525113 h 5322895"/>
              <a:gd name="connsiteX34" fmla="*/ 4208901 w 11611430"/>
              <a:gd name="connsiteY34" fmla="*/ 4481499 h 5322895"/>
              <a:gd name="connsiteX35" fmla="*/ 4154382 w 11611430"/>
              <a:gd name="connsiteY35" fmla="*/ 4437883 h 5322895"/>
              <a:gd name="connsiteX36" fmla="*/ 4110766 w 11611430"/>
              <a:gd name="connsiteY36" fmla="*/ 4416075 h 5322895"/>
              <a:gd name="connsiteX37" fmla="*/ 4078054 w 11611430"/>
              <a:gd name="connsiteY37" fmla="*/ 4394267 h 5322895"/>
              <a:gd name="connsiteX38" fmla="*/ 4034439 w 11611430"/>
              <a:gd name="connsiteY38" fmla="*/ 4361556 h 5322895"/>
              <a:gd name="connsiteX39" fmla="*/ 3958111 w 11611430"/>
              <a:gd name="connsiteY39" fmla="*/ 4339747 h 5322895"/>
              <a:gd name="connsiteX40" fmla="*/ 3892688 w 11611430"/>
              <a:gd name="connsiteY40" fmla="*/ 4328844 h 5322895"/>
              <a:gd name="connsiteX41" fmla="*/ 3718226 w 11611430"/>
              <a:gd name="connsiteY41" fmla="*/ 4307036 h 5322895"/>
              <a:gd name="connsiteX42" fmla="*/ 3641899 w 11611430"/>
              <a:gd name="connsiteY42" fmla="*/ 4274324 h 5322895"/>
              <a:gd name="connsiteX43" fmla="*/ 3620091 w 11611430"/>
              <a:gd name="connsiteY43" fmla="*/ 4252517 h 5322895"/>
              <a:gd name="connsiteX44" fmla="*/ 3565572 w 11611430"/>
              <a:gd name="connsiteY44" fmla="*/ 4230709 h 5322895"/>
              <a:gd name="connsiteX45" fmla="*/ 3500148 w 11611430"/>
              <a:gd name="connsiteY45" fmla="*/ 4208901 h 5322895"/>
              <a:gd name="connsiteX46" fmla="*/ 3478341 w 11611430"/>
              <a:gd name="connsiteY46" fmla="*/ 4176190 h 5322895"/>
              <a:gd name="connsiteX47" fmla="*/ 3543764 w 11611430"/>
              <a:gd name="connsiteY47" fmla="*/ 4132574 h 5322895"/>
              <a:gd name="connsiteX48" fmla="*/ 3445629 w 11611430"/>
              <a:gd name="connsiteY48" fmla="*/ 4121670 h 5322895"/>
              <a:gd name="connsiteX49" fmla="*/ 3391109 w 11611430"/>
              <a:gd name="connsiteY49" fmla="*/ 4132574 h 5322895"/>
              <a:gd name="connsiteX50" fmla="*/ 3303878 w 11611430"/>
              <a:gd name="connsiteY50" fmla="*/ 4154381 h 5322895"/>
              <a:gd name="connsiteX51" fmla="*/ 3260263 w 11611430"/>
              <a:gd name="connsiteY51" fmla="*/ 4165285 h 5322895"/>
              <a:gd name="connsiteX52" fmla="*/ 3194839 w 11611430"/>
              <a:gd name="connsiteY52" fmla="*/ 4187093 h 5322895"/>
              <a:gd name="connsiteX53" fmla="*/ 3162128 w 11611430"/>
              <a:gd name="connsiteY53" fmla="*/ 4197997 h 5322895"/>
              <a:gd name="connsiteX54" fmla="*/ 3053089 w 11611430"/>
              <a:gd name="connsiteY54" fmla="*/ 4230709 h 5322895"/>
              <a:gd name="connsiteX55" fmla="*/ 2987666 w 11611430"/>
              <a:gd name="connsiteY55" fmla="*/ 4252517 h 5322895"/>
              <a:gd name="connsiteX56" fmla="*/ 2954954 w 11611430"/>
              <a:gd name="connsiteY56" fmla="*/ 4263420 h 5322895"/>
              <a:gd name="connsiteX57" fmla="*/ 2867723 w 11611430"/>
              <a:gd name="connsiteY57" fmla="*/ 4285228 h 5322895"/>
              <a:gd name="connsiteX58" fmla="*/ 2802300 w 11611430"/>
              <a:gd name="connsiteY58" fmla="*/ 4307036 h 5322895"/>
              <a:gd name="connsiteX59" fmla="*/ 2780492 w 11611430"/>
              <a:gd name="connsiteY59" fmla="*/ 4328844 h 5322895"/>
              <a:gd name="connsiteX60" fmla="*/ 2715069 w 11611430"/>
              <a:gd name="connsiteY60" fmla="*/ 4350652 h 5322895"/>
              <a:gd name="connsiteX61" fmla="*/ 2682357 w 11611430"/>
              <a:gd name="connsiteY61" fmla="*/ 4361556 h 5322895"/>
              <a:gd name="connsiteX62" fmla="*/ 2649646 w 11611430"/>
              <a:gd name="connsiteY62" fmla="*/ 4372459 h 5322895"/>
              <a:gd name="connsiteX63" fmla="*/ 2616933 w 11611430"/>
              <a:gd name="connsiteY63" fmla="*/ 4383363 h 5322895"/>
              <a:gd name="connsiteX64" fmla="*/ 2595126 w 11611430"/>
              <a:gd name="connsiteY64" fmla="*/ 4405171 h 5322895"/>
              <a:gd name="connsiteX65" fmla="*/ 2529703 w 11611430"/>
              <a:gd name="connsiteY65" fmla="*/ 4437883 h 5322895"/>
              <a:gd name="connsiteX66" fmla="*/ 2486087 w 11611430"/>
              <a:gd name="connsiteY66" fmla="*/ 4481499 h 5322895"/>
              <a:gd name="connsiteX67" fmla="*/ 2453375 w 11611430"/>
              <a:gd name="connsiteY67" fmla="*/ 4514210 h 5322895"/>
              <a:gd name="connsiteX68" fmla="*/ 2420664 w 11611430"/>
              <a:gd name="connsiteY68" fmla="*/ 4536017 h 5322895"/>
              <a:gd name="connsiteX69" fmla="*/ 2398856 w 11611430"/>
              <a:gd name="connsiteY69" fmla="*/ 4568729 h 5322895"/>
              <a:gd name="connsiteX70" fmla="*/ 2377048 w 11611430"/>
              <a:gd name="connsiteY70" fmla="*/ 4590537 h 5322895"/>
              <a:gd name="connsiteX71" fmla="*/ 2366144 w 11611430"/>
              <a:gd name="connsiteY71" fmla="*/ 4623249 h 5322895"/>
              <a:gd name="connsiteX72" fmla="*/ 2344336 w 11611430"/>
              <a:gd name="connsiteY72" fmla="*/ 4666865 h 5322895"/>
              <a:gd name="connsiteX73" fmla="*/ 2322528 w 11611430"/>
              <a:gd name="connsiteY73" fmla="*/ 4732288 h 5322895"/>
              <a:gd name="connsiteX74" fmla="*/ 2300721 w 11611430"/>
              <a:gd name="connsiteY74" fmla="*/ 4764999 h 5322895"/>
              <a:gd name="connsiteX75" fmla="*/ 2268010 w 11611430"/>
              <a:gd name="connsiteY75" fmla="*/ 4852231 h 5322895"/>
              <a:gd name="connsiteX76" fmla="*/ 2235297 w 11611430"/>
              <a:gd name="connsiteY76" fmla="*/ 4993981 h 5322895"/>
              <a:gd name="connsiteX77" fmla="*/ 2230567 w 11611430"/>
              <a:gd name="connsiteY77" fmla="*/ 5079209 h 5322895"/>
              <a:gd name="connsiteX78" fmla="*/ 2229538 w 11611430"/>
              <a:gd name="connsiteY78" fmla="*/ 5104344 h 5322895"/>
              <a:gd name="connsiteX79" fmla="*/ 1932621 w 11611430"/>
              <a:gd name="connsiteY79" fmla="*/ 5071374 h 5322895"/>
              <a:gd name="connsiteX80" fmla="*/ 1609634 w 11611430"/>
              <a:gd name="connsiteY80" fmla="*/ 5033891 h 5322895"/>
              <a:gd name="connsiteX81" fmla="*/ 1312435 w 11611430"/>
              <a:gd name="connsiteY81" fmla="*/ 4996408 h 5322895"/>
              <a:gd name="connsiteX82" fmla="*/ 1039799 w 11611430"/>
              <a:gd name="connsiteY82" fmla="*/ 4961027 h 5322895"/>
              <a:gd name="connsiteX83" fmla="*/ 797865 w 11611430"/>
              <a:gd name="connsiteY83" fmla="*/ 4927397 h 5322895"/>
              <a:gd name="connsiteX84" fmla="*/ 579265 w 11611430"/>
              <a:gd name="connsiteY84" fmla="*/ 4895519 h 5322895"/>
              <a:gd name="connsiteX85" fmla="*/ 395052 w 11611430"/>
              <a:gd name="connsiteY85" fmla="*/ 4868896 h 5322895"/>
              <a:gd name="connsiteX86" fmla="*/ 240312 w 11611430"/>
              <a:gd name="connsiteY86" fmla="*/ 4843673 h 5322895"/>
              <a:gd name="connsiteX87" fmla="*/ 27853 w 11611430"/>
              <a:gd name="connsiteY87" fmla="*/ 4807592 h 5322895"/>
              <a:gd name="connsiteX88" fmla="*/ 0 w 11611430"/>
              <a:gd name="connsiteY88" fmla="*/ 4802879 h 5322895"/>
              <a:gd name="connsiteX89" fmla="*/ 0 w 11611430"/>
              <a:gd name="connsiteY89" fmla="*/ 3753332 h 5322895"/>
              <a:gd name="connsiteX90" fmla="*/ 0 w 11611430"/>
              <a:gd name="connsiteY90" fmla="*/ 3571886 h 5322895"/>
              <a:gd name="connsiteX91" fmla="*/ 0 w 11611430"/>
              <a:gd name="connsiteY91" fmla="*/ 471948 h 5322895"/>
              <a:gd name="connsiteX92" fmla="*/ 0 w 11611430"/>
              <a:gd name="connsiteY92" fmla="*/ 213719 h 532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11611430" h="5322895">
                <a:moveTo>
                  <a:pt x="0" y="0"/>
                </a:moveTo>
                <a:lnTo>
                  <a:pt x="11611430" y="0"/>
                </a:lnTo>
                <a:lnTo>
                  <a:pt x="11611430" y="4911695"/>
                </a:lnTo>
                <a:lnTo>
                  <a:pt x="11401197" y="4948416"/>
                </a:lnTo>
                <a:lnTo>
                  <a:pt x="11121192" y="4990102"/>
                </a:lnTo>
                <a:lnTo>
                  <a:pt x="10842416" y="5032139"/>
                </a:lnTo>
                <a:lnTo>
                  <a:pt x="10562411" y="5071374"/>
                </a:lnTo>
                <a:lnTo>
                  <a:pt x="10286091" y="5105003"/>
                </a:lnTo>
                <a:lnTo>
                  <a:pt x="10006086" y="5136881"/>
                </a:lnTo>
                <a:lnTo>
                  <a:pt x="9727310" y="5165957"/>
                </a:lnTo>
                <a:lnTo>
                  <a:pt x="9453445" y="5191179"/>
                </a:lnTo>
                <a:lnTo>
                  <a:pt x="9175897" y="5216401"/>
                </a:lnTo>
                <a:lnTo>
                  <a:pt x="8902033" y="5237420"/>
                </a:lnTo>
                <a:lnTo>
                  <a:pt x="8628169" y="5253884"/>
                </a:lnTo>
                <a:lnTo>
                  <a:pt x="8355533" y="5271050"/>
                </a:lnTo>
                <a:lnTo>
                  <a:pt x="8085353" y="5285412"/>
                </a:lnTo>
                <a:lnTo>
                  <a:pt x="7817629" y="5295571"/>
                </a:lnTo>
                <a:lnTo>
                  <a:pt x="7549905" y="5304329"/>
                </a:lnTo>
                <a:lnTo>
                  <a:pt x="7284638" y="5312736"/>
                </a:lnTo>
                <a:lnTo>
                  <a:pt x="7023055" y="5316590"/>
                </a:lnTo>
                <a:lnTo>
                  <a:pt x="6761472" y="5320793"/>
                </a:lnTo>
                <a:lnTo>
                  <a:pt x="6503573" y="5322895"/>
                </a:lnTo>
                <a:lnTo>
                  <a:pt x="6248130" y="5320793"/>
                </a:lnTo>
                <a:lnTo>
                  <a:pt x="5995144" y="5320793"/>
                </a:lnTo>
                <a:lnTo>
                  <a:pt x="5744613" y="5316590"/>
                </a:lnTo>
                <a:lnTo>
                  <a:pt x="5498995" y="5310284"/>
                </a:lnTo>
                <a:lnTo>
                  <a:pt x="5255834" y="5304329"/>
                </a:lnTo>
                <a:lnTo>
                  <a:pt x="5017584" y="5297673"/>
                </a:lnTo>
                <a:lnTo>
                  <a:pt x="4785514" y="5287726"/>
                </a:lnTo>
                <a:lnTo>
                  <a:pt x="4601441" y="4972173"/>
                </a:lnTo>
                <a:cubicBezTo>
                  <a:pt x="4573183" y="4924429"/>
                  <a:pt x="4553441" y="4869653"/>
                  <a:pt x="4514210" y="4830422"/>
                </a:cubicBezTo>
                <a:cubicBezTo>
                  <a:pt x="4481500" y="4797711"/>
                  <a:pt x="4446637" y="4767016"/>
                  <a:pt x="4416075" y="4732288"/>
                </a:cubicBezTo>
                <a:cubicBezTo>
                  <a:pt x="4366574" y="4676037"/>
                  <a:pt x="4327307" y="4610810"/>
                  <a:pt x="4274324" y="4557826"/>
                </a:cubicBezTo>
                <a:cubicBezTo>
                  <a:pt x="4263420" y="4546922"/>
                  <a:pt x="4251649" y="4536822"/>
                  <a:pt x="4241613" y="4525113"/>
                </a:cubicBezTo>
                <a:cubicBezTo>
                  <a:pt x="4229786" y="4511315"/>
                  <a:pt x="4220536" y="4495459"/>
                  <a:pt x="4208901" y="4481499"/>
                </a:cubicBezTo>
                <a:cubicBezTo>
                  <a:pt x="4192618" y="4461959"/>
                  <a:pt x="4176792" y="4450689"/>
                  <a:pt x="4154382" y="4437883"/>
                </a:cubicBezTo>
                <a:cubicBezTo>
                  <a:pt x="4140269" y="4429818"/>
                  <a:pt x="4124878" y="4424139"/>
                  <a:pt x="4110766" y="4416075"/>
                </a:cubicBezTo>
                <a:cubicBezTo>
                  <a:pt x="4099388" y="4409573"/>
                  <a:pt x="4088718" y="4401884"/>
                  <a:pt x="4078054" y="4394267"/>
                </a:cubicBezTo>
                <a:cubicBezTo>
                  <a:pt x="4063266" y="4383705"/>
                  <a:pt x="4050217" y="4370572"/>
                  <a:pt x="4034439" y="4361556"/>
                </a:cubicBezTo>
                <a:cubicBezTo>
                  <a:pt x="4023246" y="4355160"/>
                  <a:pt x="3966283" y="4341382"/>
                  <a:pt x="3958111" y="4339747"/>
                </a:cubicBezTo>
                <a:cubicBezTo>
                  <a:pt x="3936432" y="4335411"/>
                  <a:pt x="3914626" y="4331587"/>
                  <a:pt x="3892688" y="4328844"/>
                </a:cubicBezTo>
                <a:cubicBezTo>
                  <a:pt x="3823740" y="4320226"/>
                  <a:pt x="3782100" y="4321230"/>
                  <a:pt x="3718226" y="4307036"/>
                </a:cubicBezTo>
                <a:cubicBezTo>
                  <a:pt x="3696418" y="4302190"/>
                  <a:pt x="3658568" y="4285437"/>
                  <a:pt x="3641899" y="4274324"/>
                </a:cubicBezTo>
                <a:cubicBezTo>
                  <a:pt x="3633345" y="4268622"/>
                  <a:pt x="3629017" y="4257617"/>
                  <a:pt x="3620091" y="4252517"/>
                </a:cubicBezTo>
                <a:cubicBezTo>
                  <a:pt x="3603097" y="4242806"/>
                  <a:pt x="3583967" y="4237398"/>
                  <a:pt x="3565572" y="4230709"/>
                </a:cubicBezTo>
                <a:cubicBezTo>
                  <a:pt x="3543968" y="4222853"/>
                  <a:pt x="3500148" y="4208901"/>
                  <a:pt x="3500148" y="4208901"/>
                </a:cubicBezTo>
                <a:cubicBezTo>
                  <a:pt x="3475771" y="4184523"/>
                  <a:pt x="3478341" y="4197373"/>
                  <a:pt x="3478341" y="4176190"/>
                </a:cubicBezTo>
                <a:lnTo>
                  <a:pt x="3543764" y="4132574"/>
                </a:lnTo>
                <a:cubicBezTo>
                  <a:pt x="3511052" y="4128939"/>
                  <a:pt x="3478542" y="4121670"/>
                  <a:pt x="3445629" y="4121670"/>
                </a:cubicBezTo>
                <a:cubicBezTo>
                  <a:pt x="3427096" y="4121670"/>
                  <a:pt x="3409168" y="4128407"/>
                  <a:pt x="3391109" y="4132574"/>
                </a:cubicBezTo>
                <a:cubicBezTo>
                  <a:pt x="3361904" y="4139313"/>
                  <a:pt x="3332955" y="4147112"/>
                  <a:pt x="3303878" y="4154381"/>
                </a:cubicBezTo>
                <a:cubicBezTo>
                  <a:pt x="3289340" y="4158016"/>
                  <a:pt x="3274480" y="4160547"/>
                  <a:pt x="3260263" y="4165285"/>
                </a:cubicBezTo>
                <a:lnTo>
                  <a:pt x="3194839" y="4187093"/>
                </a:lnTo>
                <a:cubicBezTo>
                  <a:pt x="3183935" y="4190728"/>
                  <a:pt x="3173278" y="4195209"/>
                  <a:pt x="3162128" y="4197997"/>
                </a:cubicBezTo>
                <a:cubicBezTo>
                  <a:pt x="3096214" y="4214476"/>
                  <a:pt x="3132724" y="4204163"/>
                  <a:pt x="3053089" y="4230709"/>
                </a:cubicBezTo>
                <a:lnTo>
                  <a:pt x="2987666" y="4252517"/>
                </a:lnTo>
                <a:cubicBezTo>
                  <a:pt x="2976762" y="4256151"/>
                  <a:pt x="2966105" y="4260632"/>
                  <a:pt x="2954954" y="4263420"/>
                </a:cubicBezTo>
                <a:cubicBezTo>
                  <a:pt x="2925877" y="4270689"/>
                  <a:pt x="2896157" y="4275751"/>
                  <a:pt x="2867723" y="4285228"/>
                </a:cubicBezTo>
                <a:lnTo>
                  <a:pt x="2802300" y="4307036"/>
                </a:lnTo>
                <a:cubicBezTo>
                  <a:pt x="2795031" y="4314305"/>
                  <a:pt x="2789687" y="4324247"/>
                  <a:pt x="2780492" y="4328844"/>
                </a:cubicBezTo>
                <a:cubicBezTo>
                  <a:pt x="2759931" y="4339124"/>
                  <a:pt x="2736876" y="4343382"/>
                  <a:pt x="2715069" y="4350652"/>
                </a:cubicBezTo>
                <a:lnTo>
                  <a:pt x="2682357" y="4361556"/>
                </a:lnTo>
                <a:lnTo>
                  <a:pt x="2649646" y="4372459"/>
                </a:lnTo>
                <a:lnTo>
                  <a:pt x="2616933" y="4383363"/>
                </a:lnTo>
                <a:cubicBezTo>
                  <a:pt x="2609664" y="4390632"/>
                  <a:pt x="2603941" y="4399883"/>
                  <a:pt x="2595126" y="4405171"/>
                </a:cubicBezTo>
                <a:cubicBezTo>
                  <a:pt x="2530624" y="4443872"/>
                  <a:pt x="2594048" y="4382729"/>
                  <a:pt x="2529703" y="4437883"/>
                </a:cubicBezTo>
                <a:cubicBezTo>
                  <a:pt x="2514092" y="4451263"/>
                  <a:pt x="2500625" y="4466960"/>
                  <a:pt x="2486087" y="4481499"/>
                </a:cubicBezTo>
                <a:cubicBezTo>
                  <a:pt x="2475183" y="4492403"/>
                  <a:pt x="2466206" y="4505657"/>
                  <a:pt x="2453375" y="4514210"/>
                </a:cubicBezTo>
                <a:lnTo>
                  <a:pt x="2420664" y="4536017"/>
                </a:lnTo>
                <a:cubicBezTo>
                  <a:pt x="2413395" y="4546922"/>
                  <a:pt x="2407042" y="4558496"/>
                  <a:pt x="2398856" y="4568729"/>
                </a:cubicBezTo>
                <a:cubicBezTo>
                  <a:pt x="2392434" y="4576756"/>
                  <a:pt x="2382337" y="4581722"/>
                  <a:pt x="2377048" y="4590537"/>
                </a:cubicBezTo>
                <a:cubicBezTo>
                  <a:pt x="2371134" y="4600393"/>
                  <a:pt x="2370672" y="4612684"/>
                  <a:pt x="2366144" y="4623249"/>
                </a:cubicBezTo>
                <a:cubicBezTo>
                  <a:pt x="2359741" y="4638189"/>
                  <a:pt x="2350374" y="4651772"/>
                  <a:pt x="2344336" y="4666865"/>
                </a:cubicBezTo>
                <a:cubicBezTo>
                  <a:pt x="2335799" y="4688208"/>
                  <a:pt x="2335280" y="4713161"/>
                  <a:pt x="2322528" y="4732288"/>
                </a:cubicBezTo>
                <a:cubicBezTo>
                  <a:pt x="2315259" y="4743192"/>
                  <a:pt x="2306582" y="4753278"/>
                  <a:pt x="2300721" y="4764999"/>
                </a:cubicBezTo>
                <a:cubicBezTo>
                  <a:pt x="2296862" y="4772717"/>
                  <a:pt x="2272055" y="4834699"/>
                  <a:pt x="2268010" y="4852231"/>
                </a:cubicBezTo>
                <a:cubicBezTo>
                  <a:pt x="2231919" y="5008621"/>
                  <a:pt x="2261653" y="4914917"/>
                  <a:pt x="2235297" y="4993981"/>
                </a:cubicBezTo>
                <a:cubicBezTo>
                  <a:pt x="2233101" y="5029118"/>
                  <a:pt x="2231590" y="5057039"/>
                  <a:pt x="2230567" y="5079209"/>
                </a:cubicBezTo>
                <a:lnTo>
                  <a:pt x="2229538" y="5104344"/>
                </a:lnTo>
                <a:lnTo>
                  <a:pt x="1932621" y="5071374"/>
                </a:lnTo>
                <a:lnTo>
                  <a:pt x="1609634" y="5033891"/>
                </a:lnTo>
                <a:lnTo>
                  <a:pt x="1312435" y="4996408"/>
                </a:lnTo>
                <a:lnTo>
                  <a:pt x="1039799" y="4961027"/>
                </a:lnTo>
                <a:lnTo>
                  <a:pt x="797865" y="4927397"/>
                </a:lnTo>
                <a:lnTo>
                  <a:pt x="579265" y="4895519"/>
                </a:lnTo>
                <a:lnTo>
                  <a:pt x="395052" y="4868896"/>
                </a:lnTo>
                <a:lnTo>
                  <a:pt x="240312" y="4843673"/>
                </a:lnTo>
                <a:lnTo>
                  <a:pt x="27853" y="4807592"/>
                </a:lnTo>
                <a:lnTo>
                  <a:pt x="0" y="4802879"/>
                </a:lnTo>
                <a:lnTo>
                  <a:pt x="0" y="3753332"/>
                </a:lnTo>
                <a:lnTo>
                  <a:pt x="0" y="3571886"/>
                </a:lnTo>
                <a:lnTo>
                  <a:pt x="0" y="471948"/>
                </a:lnTo>
                <a:lnTo>
                  <a:pt x="0" y="213719"/>
                </a:lnTo>
                <a:close/>
              </a:path>
            </a:pathLst>
          </a:custGeom>
        </p:spPr>
      </p:pic>
      <p:sp>
        <p:nvSpPr>
          <p:cNvPr id="2" name="Title 1">
            <a:extLst>
              <a:ext uri="{FF2B5EF4-FFF2-40B4-BE49-F238E27FC236}">
                <a16:creationId xmlns:a16="http://schemas.microsoft.com/office/drawing/2014/main" id="{5EA90EAD-4CCD-BF50-D0E8-6E89FBB07C47}"/>
              </a:ext>
            </a:extLst>
          </p:cNvPr>
          <p:cNvSpPr>
            <a:spLocks noGrp="1"/>
          </p:cNvSpPr>
          <p:nvPr>
            <p:ph type="title"/>
          </p:nvPr>
        </p:nvSpPr>
        <p:spPr>
          <a:xfrm>
            <a:off x="1871209" y="792337"/>
            <a:ext cx="8449582" cy="2421464"/>
          </a:xfrm>
        </p:spPr>
        <p:txBody>
          <a:bodyPr vert="horz" lIns="91440" tIns="45720" rIns="91440" bIns="45720" rtlCol="0" anchor="b">
            <a:normAutofit/>
          </a:bodyPr>
          <a:lstStyle/>
          <a:p>
            <a:pPr algn="ctr"/>
            <a:r>
              <a:rPr lang="en-US" sz="4800" b="1"/>
              <a:t>Tools and libraries used</a:t>
            </a:r>
            <a:endParaRPr lang="en-US" sz="4800"/>
          </a:p>
        </p:txBody>
      </p:sp>
    </p:spTree>
    <p:extLst>
      <p:ext uri="{BB962C8B-B14F-4D97-AF65-F5344CB8AC3E}">
        <p14:creationId xmlns:p14="http://schemas.microsoft.com/office/powerpoint/2010/main" val="633402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Facet</Template>
  <TotalTime>0</TotalTime>
  <Words>0</Words>
  <Application>Microsoft Office PowerPoint</Application>
  <PresentationFormat>Widescreen</PresentationFormat>
  <Paragraphs>0</Paragraphs>
  <Slides>66</Slides>
  <Notes>0</Notes>
  <HiddenSlides>0</HiddenSlides>
  <MMClips>0</MMClips>
  <ScaleCrop>false</ScaleCrop>
  <HeadingPairs>
    <vt:vector size="4" baseType="variant">
      <vt:variant>
        <vt:lpstr>Theme</vt:lpstr>
      </vt:variant>
      <vt:variant>
        <vt:i4>1</vt:i4>
      </vt:variant>
      <vt:variant>
        <vt:lpstr>Slide Titles</vt:lpstr>
      </vt:variant>
      <vt:variant>
        <vt:i4>66</vt:i4>
      </vt:variant>
    </vt:vector>
  </HeadingPairs>
  <TitlesOfParts>
    <vt:vector size="67" baseType="lpstr">
      <vt:lpstr>Celestial</vt:lpstr>
      <vt:lpstr>House Price Prediction</vt:lpstr>
      <vt:lpstr>PowerPoint Presentation</vt:lpstr>
      <vt:lpstr> Introduction</vt:lpstr>
      <vt:lpstr> Introduction</vt:lpstr>
      <vt:lpstr> PROBLEM  STATEMENT</vt:lpstr>
      <vt:lpstr>Problem Statement</vt:lpstr>
      <vt:lpstr> Understanding the Data</vt:lpstr>
      <vt:lpstr>Understanding the data</vt:lpstr>
      <vt:lpstr>Tools and libraries used</vt:lpstr>
      <vt:lpstr>Tools and libraries used</vt:lpstr>
      <vt:lpstr>Data PREPROCESSING AND EDA</vt:lpstr>
      <vt:lpstr>Preprocessing and eda</vt:lpstr>
      <vt:lpstr>Feature Engineering</vt:lpstr>
      <vt:lpstr>Feature Engineering</vt:lpstr>
      <vt:lpstr>Checking Null values &amp; Filling them</vt:lpstr>
      <vt:lpstr>MASVNRTYPE AND  MASVNRAREA null values </vt:lpstr>
      <vt:lpstr>MASVNRTYPE AND  MASVNRAREA  Null values </vt:lpstr>
      <vt:lpstr>Bsmt columns null values</vt:lpstr>
      <vt:lpstr>Garage Columns null values</vt:lpstr>
      <vt:lpstr>FireplaceQu null values</vt:lpstr>
      <vt:lpstr>LotFrontage null values</vt:lpstr>
      <vt:lpstr>Visualization</vt:lpstr>
      <vt:lpstr>Saleprice histogram</vt:lpstr>
      <vt:lpstr>MSSubClass vs Salesprice strip plot</vt:lpstr>
      <vt:lpstr>MSZoning vs saleprice </vt:lpstr>
      <vt:lpstr>LotArea Histogram</vt:lpstr>
      <vt:lpstr>LandContour Histogram</vt:lpstr>
      <vt:lpstr>LotConfig, SalePrice mean bar chart</vt:lpstr>
      <vt:lpstr>Neighborhood, SalePrice mean bar chart</vt:lpstr>
      <vt:lpstr>Condition1, SalePrice mean bar chart</vt:lpstr>
      <vt:lpstr>BldgType, SalePrice mean bar chart</vt:lpstr>
      <vt:lpstr>HouseStyle, SalePrice mean bar chart</vt:lpstr>
      <vt:lpstr>YearBuilt vs saleprice regplot</vt:lpstr>
      <vt:lpstr>Foundation, SalePrice mean bar chart</vt:lpstr>
      <vt:lpstr>TotalBsmtSF vs Saleprice regplot</vt:lpstr>
      <vt:lpstr>Heating, SalePrice mean bar chart</vt:lpstr>
      <vt:lpstr>CentralAir, SalePrice mean bar chart</vt:lpstr>
      <vt:lpstr>TotRmsAbvGrd vs saleprice regplot</vt:lpstr>
      <vt:lpstr>GarageType, SalePrice mean bar chart</vt:lpstr>
      <vt:lpstr>GarageCars vs saleprice regplot</vt:lpstr>
      <vt:lpstr>PavedDrive, SalePrice mean bar chart</vt:lpstr>
      <vt:lpstr>MoSold, SalePrice mean bar chart</vt:lpstr>
      <vt:lpstr>YrSold, SalePrice mean bar chart</vt:lpstr>
      <vt:lpstr>SaleCondition, SalePrice mean bar chart</vt:lpstr>
      <vt:lpstr>Checking Correlations </vt:lpstr>
      <vt:lpstr>Removing Outliers</vt:lpstr>
      <vt:lpstr>Encoding Categorical Variables </vt:lpstr>
      <vt:lpstr>SPLITTING THE DATASET INTO TARGET AND FEATURES</vt:lpstr>
      <vt:lpstr>Removing Skewness </vt:lpstr>
      <vt:lpstr>Checking Vif</vt:lpstr>
      <vt:lpstr>Scaling the data</vt:lpstr>
      <vt:lpstr>PCA</vt:lpstr>
      <vt:lpstr>Model building</vt:lpstr>
      <vt:lpstr>FINDING THE BEST RANDOM_STATE</vt:lpstr>
      <vt:lpstr>Finding the optimal cross-folds for best cross validation score</vt:lpstr>
      <vt:lpstr>Defining the model to be tested on various algorithms</vt:lpstr>
      <vt:lpstr>Performance of various Regression Based  Models</vt:lpstr>
      <vt:lpstr>Performance of Tree based Models/ Ensemble Models</vt:lpstr>
      <vt:lpstr>Hyperparameter tuning</vt:lpstr>
      <vt:lpstr>RandomForestRegressor</vt:lpstr>
      <vt:lpstr>ExtraTreesRegressor</vt:lpstr>
      <vt:lpstr>GradientBoostingRegressor</vt:lpstr>
      <vt:lpstr>Final Model: ExtraTreesRegressor with HyperParameter Tunning</vt:lpstr>
      <vt:lpstr>Saving the Model</vt:lpstr>
      <vt:lpstr>Checking the results for test data</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1599</cp:revision>
  <dcterms:created xsi:type="dcterms:W3CDTF">2022-06-20T20:05:30Z</dcterms:created>
  <dcterms:modified xsi:type="dcterms:W3CDTF">2022-06-23T17:30:03Z</dcterms:modified>
</cp:coreProperties>
</file>