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 id="2147483660" r:id="rId2"/>
  </p:sldMasterIdLst>
  <p:sldIdLst>
    <p:sldId id="256" r:id="rId3"/>
    <p:sldId id="257" r:id="rId4"/>
    <p:sldId id="258" r:id="rId5"/>
    <p:sldId id="259" r:id="rId6"/>
    <p:sldId id="262" r:id="rId7"/>
    <p:sldId id="260" r:id="rId8"/>
    <p:sldId id="263" r:id="rId9"/>
    <p:sldId id="26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01CA1B-6E66-4F48-A1F9-19614ABEF658}" v="725" dt="2022-09-10T20:53:31.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15A3B-9A58-4FBD-BE76-EF36383D189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372C3A7-CF7E-4236-AB78-933E4531B0F6}">
      <dgm:prSet/>
      <dgm:spPr/>
      <dgm:t>
        <a:bodyPr/>
        <a:lstStyle/>
        <a:p>
          <a:pPr>
            <a:lnSpc>
              <a:spcPct val="100000"/>
            </a:lnSpc>
          </a:pPr>
          <a:r>
            <a:rPr lang="en-US"/>
            <a:t>The Dataset has 1,59,571 rows and 8 columns.</a:t>
          </a:r>
        </a:p>
      </dgm:t>
    </dgm:pt>
    <dgm:pt modelId="{437C66F1-7377-4225-8AB6-3D4A2023C47D}" type="parTrans" cxnId="{D9A1CDCD-8E88-49EA-BDBB-2431C3D14738}">
      <dgm:prSet/>
      <dgm:spPr/>
      <dgm:t>
        <a:bodyPr/>
        <a:lstStyle/>
        <a:p>
          <a:endParaRPr lang="en-US"/>
        </a:p>
      </dgm:t>
    </dgm:pt>
    <dgm:pt modelId="{98917C3C-E2A0-4321-B486-75064F24EDDB}" type="sibTrans" cxnId="{D9A1CDCD-8E88-49EA-BDBB-2431C3D14738}">
      <dgm:prSet/>
      <dgm:spPr/>
      <dgm:t>
        <a:bodyPr/>
        <a:lstStyle/>
        <a:p>
          <a:pPr>
            <a:lnSpc>
              <a:spcPct val="100000"/>
            </a:lnSpc>
          </a:pPr>
          <a:endParaRPr lang="en-US"/>
        </a:p>
      </dgm:t>
    </dgm:pt>
    <dgm:pt modelId="{32B84215-913B-4448-AC64-55FAD960E4F2}">
      <dgm:prSet/>
      <dgm:spPr/>
      <dgm:t>
        <a:bodyPr/>
        <a:lstStyle/>
        <a:p>
          <a:pPr>
            <a:lnSpc>
              <a:spcPct val="100000"/>
            </a:lnSpc>
          </a:pPr>
          <a:r>
            <a:rPr lang="en-US"/>
            <a:t>The problem is a Multi-Class Classification Problem.</a:t>
          </a:r>
        </a:p>
      </dgm:t>
    </dgm:pt>
    <dgm:pt modelId="{19B771E3-3BC9-4401-98C5-70BDF43D208D}" type="parTrans" cxnId="{5AFFB7F4-800D-4414-94F3-8C4A2C209F3E}">
      <dgm:prSet/>
      <dgm:spPr/>
      <dgm:t>
        <a:bodyPr/>
        <a:lstStyle/>
        <a:p>
          <a:endParaRPr lang="en-US"/>
        </a:p>
      </dgm:t>
    </dgm:pt>
    <dgm:pt modelId="{9543891A-952C-4F73-BD79-4C9833EA51FE}" type="sibTrans" cxnId="{5AFFB7F4-800D-4414-94F3-8C4A2C209F3E}">
      <dgm:prSet/>
      <dgm:spPr/>
      <dgm:t>
        <a:bodyPr/>
        <a:lstStyle/>
        <a:p>
          <a:pPr>
            <a:lnSpc>
              <a:spcPct val="100000"/>
            </a:lnSpc>
          </a:pPr>
          <a:endParaRPr lang="en-US"/>
        </a:p>
      </dgm:t>
    </dgm:pt>
    <dgm:pt modelId="{2C7F025E-7F94-49E9-B6EE-41AC5C08A43C}">
      <dgm:prSet/>
      <dgm:spPr/>
      <dgm:t>
        <a:bodyPr/>
        <a:lstStyle/>
        <a:p>
          <a:pPr>
            <a:lnSpc>
              <a:spcPct val="100000"/>
            </a:lnSpc>
          </a:pPr>
          <a:r>
            <a:rPr lang="en-US"/>
            <a:t>The Dataset has no null values.</a:t>
          </a:r>
        </a:p>
      </dgm:t>
    </dgm:pt>
    <dgm:pt modelId="{17B9CF28-3F27-492E-B13C-A59014AF266A}" type="parTrans" cxnId="{B81B7F57-4D08-41C1-AE96-46821892FA55}">
      <dgm:prSet/>
      <dgm:spPr/>
      <dgm:t>
        <a:bodyPr/>
        <a:lstStyle/>
        <a:p>
          <a:endParaRPr lang="en-US"/>
        </a:p>
      </dgm:t>
    </dgm:pt>
    <dgm:pt modelId="{8C41575E-01EF-40DF-A4FA-CA7EEB64929B}" type="sibTrans" cxnId="{B81B7F57-4D08-41C1-AE96-46821892FA55}">
      <dgm:prSet/>
      <dgm:spPr/>
      <dgm:t>
        <a:bodyPr/>
        <a:lstStyle/>
        <a:p>
          <a:pPr>
            <a:lnSpc>
              <a:spcPct val="100000"/>
            </a:lnSpc>
          </a:pPr>
          <a:endParaRPr lang="en-US"/>
        </a:p>
      </dgm:t>
    </dgm:pt>
    <dgm:pt modelId="{C19EAA36-53DF-49F9-BA17-B0706D184C94}">
      <dgm:prSet/>
      <dgm:spPr/>
      <dgm:t>
        <a:bodyPr/>
        <a:lstStyle/>
        <a:p>
          <a:pPr>
            <a:lnSpc>
              <a:spcPct val="100000"/>
            </a:lnSpc>
          </a:pPr>
          <a:r>
            <a:rPr lang="en-US"/>
            <a:t>The Dataset has no Duplicates.</a:t>
          </a:r>
        </a:p>
      </dgm:t>
    </dgm:pt>
    <dgm:pt modelId="{94496A08-2180-4064-9F63-DBA9E3C099A1}" type="parTrans" cxnId="{66FB38AF-DFBC-4C4F-B275-AD449B2DAE6B}">
      <dgm:prSet/>
      <dgm:spPr/>
      <dgm:t>
        <a:bodyPr/>
        <a:lstStyle/>
        <a:p>
          <a:endParaRPr lang="en-US"/>
        </a:p>
      </dgm:t>
    </dgm:pt>
    <dgm:pt modelId="{E646F500-D8B7-475E-A288-C7741EAF455F}" type="sibTrans" cxnId="{66FB38AF-DFBC-4C4F-B275-AD449B2DAE6B}">
      <dgm:prSet/>
      <dgm:spPr/>
      <dgm:t>
        <a:bodyPr/>
        <a:lstStyle/>
        <a:p>
          <a:pPr>
            <a:lnSpc>
              <a:spcPct val="100000"/>
            </a:lnSpc>
          </a:pPr>
          <a:endParaRPr lang="en-US"/>
        </a:p>
      </dgm:t>
    </dgm:pt>
    <dgm:pt modelId="{091D4984-1573-4A2B-8C5E-737684C7AF6D}">
      <dgm:prSet/>
      <dgm:spPr/>
      <dgm:t>
        <a:bodyPr/>
        <a:lstStyle/>
        <a:p>
          <a:pPr>
            <a:lnSpc>
              <a:spcPct val="100000"/>
            </a:lnSpc>
          </a:pPr>
          <a:r>
            <a:rPr lang="en-US"/>
            <a:t>The distribution of the Data is imbalanced.</a:t>
          </a:r>
        </a:p>
      </dgm:t>
    </dgm:pt>
    <dgm:pt modelId="{7D366F56-208B-4B2A-BD3B-5C445C5FCCFD}" type="parTrans" cxnId="{C382FE2A-1891-48B6-B2DF-5EFF4F017DAC}">
      <dgm:prSet/>
      <dgm:spPr/>
      <dgm:t>
        <a:bodyPr/>
        <a:lstStyle/>
        <a:p>
          <a:endParaRPr lang="en-US"/>
        </a:p>
      </dgm:t>
    </dgm:pt>
    <dgm:pt modelId="{B16444AC-3FC5-4B14-B3D6-1FEECA59CBD9}" type="sibTrans" cxnId="{C382FE2A-1891-48B6-B2DF-5EFF4F017DAC}">
      <dgm:prSet/>
      <dgm:spPr/>
      <dgm:t>
        <a:bodyPr/>
        <a:lstStyle/>
        <a:p>
          <a:endParaRPr lang="en-US"/>
        </a:p>
      </dgm:t>
    </dgm:pt>
    <dgm:pt modelId="{88D62A67-3610-4E40-BCE4-B07AE90CEC18}" type="pres">
      <dgm:prSet presAssocID="{75215A3B-9A58-4FBD-BE76-EF36383D1899}" presName="root" presStyleCnt="0">
        <dgm:presLayoutVars>
          <dgm:dir/>
          <dgm:resizeHandles val="exact"/>
        </dgm:presLayoutVars>
      </dgm:prSet>
      <dgm:spPr/>
    </dgm:pt>
    <dgm:pt modelId="{63642FB0-2F18-4662-9D8F-B90F7193E2D5}" type="pres">
      <dgm:prSet presAssocID="{75215A3B-9A58-4FBD-BE76-EF36383D1899}" presName="container" presStyleCnt="0">
        <dgm:presLayoutVars>
          <dgm:dir/>
          <dgm:resizeHandles val="exact"/>
        </dgm:presLayoutVars>
      </dgm:prSet>
      <dgm:spPr/>
    </dgm:pt>
    <dgm:pt modelId="{6AC54ADD-EE5A-4D68-ACC3-9B63A45896F0}" type="pres">
      <dgm:prSet presAssocID="{7372C3A7-CF7E-4236-AB78-933E4531B0F6}" presName="compNode" presStyleCnt="0"/>
      <dgm:spPr/>
    </dgm:pt>
    <dgm:pt modelId="{11399504-0DA2-4195-A31A-2B823677E9B8}" type="pres">
      <dgm:prSet presAssocID="{7372C3A7-CF7E-4236-AB78-933E4531B0F6}" presName="iconBgRect" presStyleLbl="bgShp" presStyleIdx="0" presStyleCnt="5"/>
      <dgm:spPr/>
    </dgm:pt>
    <dgm:pt modelId="{41A9111B-BE86-4C48-90BF-A0CF7E3F72C6}" type="pres">
      <dgm:prSet presAssocID="{7372C3A7-CF7E-4236-AB78-933E4531B0F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CD82FA99-45AA-48EE-BFD3-55CCB368D586}" type="pres">
      <dgm:prSet presAssocID="{7372C3A7-CF7E-4236-AB78-933E4531B0F6}" presName="spaceRect" presStyleCnt="0"/>
      <dgm:spPr/>
    </dgm:pt>
    <dgm:pt modelId="{3650EA3A-0B29-40CC-94BF-F9E215232416}" type="pres">
      <dgm:prSet presAssocID="{7372C3A7-CF7E-4236-AB78-933E4531B0F6}" presName="textRect" presStyleLbl="revTx" presStyleIdx="0" presStyleCnt="5">
        <dgm:presLayoutVars>
          <dgm:chMax val="1"/>
          <dgm:chPref val="1"/>
        </dgm:presLayoutVars>
      </dgm:prSet>
      <dgm:spPr/>
    </dgm:pt>
    <dgm:pt modelId="{806E1966-6AB4-4271-8F87-31EA019A044F}" type="pres">
      <dgm:prSet presAssocID="{98917C3C-E2A0-4321-B486-75064F24EDDB}" presName="sibTrans" presStyleLbl="sibTrans2D1" presStyleIdx="0" presStyleCnt="0"/>
      <dgm:spPr/>
    </dgm:pt>
    <dgm:pt modelId="{9B77B5CD-D194-4A89-A784-174C37E774E1}" type="pres">
      <dgm:prSet presAssocID="{32B84215-913B-4448-AC64-55FAD960E4F2}" presName="compNode" presStyleCnt="0"/>
      <dgm:spPr/>
    </dgm:pt>
    <dgm:pt modelId="{2791FE7E-CA12-49F9-A360-0888396612AB}" type="pres">
      <dgm:prSet presAssocID="{32B84215-913B-4448-AC64-55FAD960E4F2}" presName="iconBgRect" presStyleLbl="bgShp" presStyleIdx="1" presStyleCnt="5"/>
      <dgm:spPr/>
    </dgm:pt>
    <dgm:pt modelId="{159009BB-3DD5-4595-ACF0-E63EBFC48DE1}" type="pres">
      <dgm:prSet presAssocID="{32B84215-913B-4448-AC64-55FAD960E4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yramid with Levels"/>
        </a:ext>
      </dgm:extLst>
    </dgm:pt>
    <dgm:pt modelId="{E35EC56C-C0EC-44CC-AADD-3EC492E67960}" type="pres">
      <dgm:prSet presAssocID="{32B84215-913B-4448-AC64-55FAD960E4F2}" presName="spaceRect" presStyleCnt="0"/>
      <dgm:spPr/>
    </dgm:pt>
    <dgm:pt modelId="{32203B4F-2490-4B5E-A0BB-05FB30D9F316}" type="pres">
      <dgm:prSet presAssocID="{32B84215-913B-4448-AC64-55FAD960E4F2}" presName="textRect" presStyleLbl="revTx" presStyleIdx="1" presStyleCnt="5">
        <dgm:presLayoutVars>
          <dgm:chMax val="1"/>
          <dgm:chPref val="1"/>
        </dgm:presLayoutVars>
      </dgm:prSet>
      <dgm:spPr/>
    </dgm:pt>
    <dgm:pt modelId="{7476FA88-3BFF-4077-8274-3430E5A410F5}" type="pres">
      <dgm:prSet presAssocID="{9543891A-952C-4F73-BD79-4C9833EA51FE}" presName="sibTrans" presStyleLbl="sibTrans2D1" presStyleIdx="0" presStyleCnt="0"/>
      <dgm:spPr/>
    </dgm:pt>
    <dgm:pt modelId="{67AB766B-EC31-4444-B116-B8560306EA57}" type="pres">
      <dgm:prSet presAssocID="{2C7F025E-7F94-49E9-B6EE-41AC5C08A43C}" presName="compNode" presStyleCnt="0"/>
      <dgm:spPr/>
    </dgm:pt>
    <dgm:pt modelId="{874D40AE-81DA-4D36-935E-2FCDB40DF0C2}" type="pres">
      <dgm:prSet presAssocID="{2C7F025E-7F94-49E9-B6EE-41AC5C08A43C}" presName="iconBgRect" presStyleLbl="bgShp" presStyleIdx="2" presStyleCnt="5"/>
      <dgm:spPr/>
    </dgm:pt>
    <dgm:pt modelId="{3B00C595-D473-4732-BCF7-D8E5138A4C9F}" type="pres">
      <dgm:prSet presAssocID="{2C7F025E-7F94-49E9-B6EE-41AC5C08A43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098BF3A6-2A18-4AE6-967E-8006F2A2913E}" type="pres">
      <dgm:prSet presAssocID="{2C7F025E-7F94-49E9-B6EE-41AC5C08A43C}" presName="spaceRect" presStyleCnt="0"/>
      <dgm:spPr/>
    </dgm:pt>
    <dgm:pt modelId="{F1181439-554C-46D1-A619-C092D6D1EBDB}" type="pres">
      <dgm:prSet presAssocID="{2C7F025E-7F94-49E9-B6EE-41AC5C08A43C}" presName="textRect" presStyleLbl="revTx" presStyleIdx="2" presStyleCnt="5">
        <dgm:presLayoutVars>
          <dgm:chMax val="1"/>
          <dgm:chPref val="1"/>
        </dgm:presLayoutVars>
      </dgm:prSet>
      <dgm:spPr/>
    </dgm:pt>
    <dgm:pt modelId="{24342959-B9CC-456E-9046-C7B89A670D1A}" type="pres">
      <dgm:prSet presAssocID="{8C41575E-01EF-40DF-A4FA-CA7EEB64929B}" presName="sibTrans" presStyleLbl="sibTrans2D1" presStyleIdx="0" presStyleCnt="0"/>
      <dgm:spPr/>
    </dgm:pt>
    <dgm:pt modelId="{4139F253-6035-4124-85FE-C1E34D9FF060}" type="pres">
      <dgm:prSet presAssocID="{C19EAA36-53DF-49F9-BA17-B0706D184C94}" presName="compNode" presStyleCnt="0"/>
      <dgm:spPr/>
    </dgm:pt>
    <dgm:pt modelId="{C3763565-598B-4242-AC79-18D89A0A8DD2}" type="pres">
      <dgm:prSet presAssocID="{C19EAA36-53DF-49F9-BA17-B0706D184C94}" presName="iconBgRect" presStyleLbl="bgShp" presStyleIdx="3" presStyleCnt="5"/>
      <dgm:spPr/>
    </dgm:pt>
    <dgm:pt modelId="{2357DD20-2E0B-4B27-90A1-20C9E4E46234}" type="pres">
      <dgm:prSet presAssocID="{C19EAA36-53DF-49F9-BA17-B0706D184C9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E87B8523-6289-4536-82EA-4B365C10678F}" type="pres">
      <dgm:prSet presAssocID="{C19EAA36-53DF-49F9-BA17-B0706D184C94}" presName="spaceRect" presStyleCnt="0"/>
      <dgm:spPr/>
    </dgm:pt>
    <dgm:pt modelId="{58F3620D-143A-4F2C-B6AF-2623C192EA8C}" type="pres">
      <dgm:prSet presAssocID="{C19EAA36-53DF-49F9-BA17-B0706D184C94}" presName="textRect" presStyleLbl="revTx" presStyleIdx="3" presStyleCnt="5">
        <dgm:presLayoutVars>
          <dgm:chMax val="1"/>
          <dgm:chPref val="1"/>
        </dgm:presLayoutVars>
      </dgm:prSet>
      <dgm:spPr/>
    </dgm:pt>
    <dgm:pt modelId="{36FB7CFB-085B-4F8D-A574-B30F30B12DEF}" type="pres">
      <dgm:prSet presAssocID="{E646F500-D8B7-475E-A288-C7741EAF455F}" presName="sibTrans" presStyleLbl="sibTrans2D1" presStyleIdx="0" presStyleCnt="0"/>
      <dgm:spPr/>
    </dgm:pt>
    <dgm:pt modelId="{25839397-340B-4BF8-AE46-13B4855B8FE8}" type="pres">
      <dgm:prSet presAssocID="{091D4984-1573-4A2B-8C5E-737684C7AF6D}" presName="compNode" presStyleCnt="0"/>
      <dgm:spPr/>
    </dgm:pt>
    <dgm:pt modelId="{791C4D65-3B06-4FF8-9A0E-72FC3001818E}" type="pres">
      <dgm:prSet presAssocID="{091D4984-1573-4A2B-8C5E-737684C7AF6D}" presName="iconBgRect" presStyleLbl="bgShp" presStyleIdx="4" presStyleCnt="5"/>
      <dgm:spPr/>
    </dgm:pt>
    <dgm:pt modelId="{307AC806-E98A-4323-9789-4052861B2557}" type="pres">
      <dgm:prSet presAssocID="{091D4984-1573-4A2B-8C5E-737684C7AF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0C7A47C9-1E0A-4F7A-A26C-D3AF4C51A85E}" type="pres">
      <dgm:prSet presAssocID="{091D4984-1573-4A2B-8C5E-737684C7AF6D}" presName="spaceRect" presStyleCnt="0"/>
      <dgm:spPr/>
    </dgm:pt>
    <dgm:pt modelId="{605CF135-4230-4BC7-9050-7730E12772F7}" type="pres">
      <dgm:prSet presAssocID="{091D4984-1573-4A2B-8C5E-737684C7AF6D}" presName="textRect" presStyleLbl="revTx" presStyleIdx="4" presStyleCnt="5">
        <dgm:presLayoutVars>
          <dgm:chMax val="1"/>
          <dgm:chPref val="1"/>
        </dgm:presLayoutVars>
      </dgm:prSet>
      <dgm:spPr/>
    </dgm:pt>
  </dgm:ptLst>
  <dgm:cxnLst>
    <dgm:cxn modelId="{A682C708-DD86-4759-9140-9DC6AC07C503}" type="presOf" srcId="{32B84215-913B-4448-AC64-55FAD960E4F2}" destId="{32203B4F-2490-4B5E-A0BB-05FB30D9F316}" srcOrd="0" destOrd="0" presId="urn:microsoft.com/office/officeart/2018/2/layout/IconCircleList"/>
    <dgm:cxn modelId="{C382FE2A-1891-48B6-B2DF-5EFF4F017DAC}" srcId="{75215A3B-9A58-4FBD-BE76-EF36383D1899}" destId="{091D4984-1573-4A2B-8C5E-737684C7AF6D}" srcOrd="4" destOrd="0" parTransId="{7D366F56-208B-4B2A-BD3B-5C445C5FCCFD}" sibTransId="{B16444AC-3FC5-4B14-B3D6-1FEECA59CBD9}"/>
    <dgm:cxn modelId="{8B36B641-21AA-49F9-A38A-D4D608A88ED6}" type="presOf" srcId="{2C7F025E-7F94-49E9-B6EE-41AC5C08A43C}" destId="{F1181439-554C-46D1-A619-C092D6D1EBDB}" srcOrd="0" destOrd="0" presId="urn:microsoft.com/office/officeart/2018/2/layout/IconCircleList"/>
    <dgm:cxn modelId="{A1A53055-209E-45AD-BE9A-ED9C32F1962F}" type="presOf" srcId="{75215A3B-9A58-4FBD-BE76-EF36383D1899}" destId="{88D62A67-3610-4E40-BCE4-B07AE90CEC18}" srcOrd="0" destOrd="0" presId="urn:microsoft.com/office/officeart/2018/2/layout/IconCircleList"/>
    <dgm:cxn modelId="{B81B7F57-4D08-41C1-AE96-46821892FA55}" srcId="{75215A3B-9A58-4FBD-BE76-EF36383D1899}" destId="{2C7F025E-7F94-49E9-B6EE-41AC5C08A43C}" srcOrd="2" destOrd="0" parTransId="{17B9CF28-3F27-492E-B13C-A59014AF266A}" sibTransId="{8C41575E-01EF-40DF-A4FA-CA7EEB64929B}"/>
    <dgm:cxn modelId="{3BAE3782-0144-4426-B607-C33217CED6B1}" type="presOf" srcId="{7372C3A7-CF7E-4236-AB78-933E4531B0F6}" destId="{3650EA3A-0B29-40CC-94BF-F9E215232416}" srcOrd="0" destOrd="0" presId="urn:microsoft.com/office/officeart/2018/2/layout/IconCircleList"/>
    <dgm:cxn modelId="{157A489D-B32A-42B8-BA07-EE75D9B07487}" type="presOf" srcId="{8C41575E-01EF-40DF-A4FA-CA7EEB64929B}" destId="{24342959-B9CC-456E-9046-C7B89A670D1A}" srcOrd="0" destOrd="0" presId="urn:microsoft.com/office/officeart/2018/2/layout/IconCircleList"/>
    <dgm:cxn modelId="{54C85CA3-D8C5-4B9E-ABB3-85C36BE0A061}" type="presOf" srcId="{9543891A-952C-4F73-BD79-4C9833EA51FE}" destId="{7476FA88-3BFF-4077-8274-3430E5A410F5}" srcOrd="0" destOrd="0" presId="urn:microsoft.com/office/officeart/2018/2/layout/IconCircleList"/>
    <dgm:cxn modelId="{66FB38AF-DFBC-4C4F-B275-AD449B2DAE6B}" srcId="{75215A3B-9A58-4FBD-BE76-EF36383D1899}" destId="{C19EAA36-53DF-49F9-BA17-B0706D184C94}" srcOrd="3" destOrd="0" parTransId="{94496A08-2180-4064-9F63-DBA9E3C099A1}" sibTransId="{E646F500-D8B7-475E-A288-C7741EAF455F}"/>
    <dgm:cxn modelId="{6D17A6B2-F8BA-4A91-98B7-16E165A09EE9}" type="presOf" srcId="{091D4984-1573-4A2B-8C5E-737684C7AF6D}" destId="{605CF135-4230-4BC7-9050-7730E12772F7}" srcOrd="0" destOrd="0" presId="urn:microsoft.com/office/officeart/2018/2/layout/IconCircleList"/>
    <dgm:cxn modelId="{DBA6F0C0-DB51-492B-9FD3-0D6BEEF00174}" type="presOf" srcId="{E646F500-D8B7-475E-A288-C7741EAF455F}" destId="{36FB7CFB-085B-4F8D-A574-B30F30B12DEF}" srcOrd="0" destOrd="0" presId="urn:microsoft.com/office/officeart/2018/2/layout/IconCircleList"/>
    <dgm:cxn modelId="{FBD2AAC7-E530-40F2-BAAD-3EABDE78885E}" type="presOf" srcId="{98917C3C-E2A0-4321-B486-75064F24EDDB}" destId="{806E1966-6AB4-4271-8F87-31EA019A044F}" srcOrd="0" destOrd="0" presId="urn:microsoft.com/office/officeart/2018/2/layout/IconCircleList"/>
    <dgm:cxn modelId="{D9A1CDCD-8E88-49EA-BDBB-2431C3D14738}" srcId="{75215A3B-9A58-4FBD-BE76-EF36383D1899}" destId="{7372C3A7-CF7E-4236-AB78-933E4531B0F6}" srcOrd="0" destOrd="0" parTransId="{437C66F1-7377-4225-8AB6-3D4A2023C47D}" sibTransId="{98917C3C-E2A0-4321-B486-75064F24EDDB}"/>
    <dgm:cxn modelId="{E9938EE4-E72C-4056-A55C-E5D8B637645D}" type="presOf" srcId="{C19EAA36-53DF-49F9-BA17-B0706D184C94}" destId="{58F3620D-143A-4F2C-B6AF-2623C192EA8C}" srcOrd="0" destOrd="0" presId="urn:microsoft.com/office/officeart/2018/2/layout/IconCircleList"/>
    <dgm:cxn modelId="{5AFFB7F4-800D-4414-94F3-8C4A2C209F3E}" srcId="{75215A3B-9A58-4FBD-BE76-EF36383D1899}" destId="{32B84215-913B-4448-AC64-55FAD960E4F2}" srcOrd="1" destOrd="0" parTransId="{19B771E3-3BC9-4401-98C5-70BDF43D208D}" sibTransId="{9543891A-952C-4F73-BD79-4C9833EA51FE}"/>
    <dgm:cxn modelId="{E85A46E4-3C49-494B-8AFB-115371805B1C}" type="presParOf" srcId="{88D62A67-3610-4E40-BCE4-B07AE90CEC18}" destId="{63642FB0-2F18-4662-9D8F-B90F7193E2D5}" srcOrd="0" destOrd="0" presId="urn:microsoft.com/office/officeart/2018/2/layout/IconCircleList"/>
    <dgm:cxn modelId="{DFB424EB-ADB9-4AE0-958D-A2F65A3A214B}" type="presParOf" srcId="{63642FB0-2F18-4662-9D8F-B90F7193E2D5}" destId="{6AC54ADD-EE5A-4D68-ACC3-9B63A45896F0}" srcOrd="0" destOrd="0" presId="urn:microsoft.com/office/officeart/2018/2/layout/IconCircleList"/>
    <dgm:cxn modelId="{D66C9D3C-5EFE-42A8-9FD4-9FE78EDF431A}" type="presParOf" srcId="{6AC54ADD-EE5A-4D68-ACC3-9B63A45896F0}" destId="{11399504-0DA2-4195-A31A-2B823677E9B8}" srcOrd="0" destOrd="0" presId="urn:microsoft.com/office/officeart/2018/2/layout/IconCircleList"/>
    <dgm:cxn modelId="{E47EAB6A-98A4-4668-A11E-1884D415683C}" type="presParOf" srcId="{6AC54ADD-EE5A-4D68-ACC3-9B63A45896F0}" destId="{41A9111B-BE86-4C48-90BF-A0CF7E3F72C6}" srcOrd="1" destOrd="0" presId="urn:microsoft.com/office/officeart/2018/2/layout/IconCircleList"/>
    <dgm:cxn modelId="{B86948B3-06B3-4C78-B2C8-96A4152938F4}" type="presParOf" srcId="{6AC54ADD-EE5A-4D68-ACC3-9B63A45896F0}" destId="{CD82FA99-45AA-48EE-BFD3-55CCB368D586}" srcOrd="2" destOrd="0" presId="urn:microsoft.com/office/officeart/2018/2/layout/IconCircleList"/>
    <dgm:cxn modelId="{8ABEA736-E38B-4D7E-8BFE-F8B10D40910C}" type="presParOf" srcId="{6AC54ADD-EE5A-4D68-ACC3-9B63A45896F0}" destId="{3650EA3A-0B29-40CC-94BF-F9E215232416}" srcOrd="3" destOrd="0" presId="urn:microsoft.com/office/officeart/2018/2/layout/IconCircleList"/>
    <dgm:cxn modelId="{F5E5EB19-63A8-4CBE-BD5C-888AE4F3A9C7}" type="presParOf" srcId="{63642FB0-2F18-4662-9D8F-B90F7193E2D5}" destId="{806E1966-6AB4-4271-8F87-31EA019A044F}" srcOrd="1" destOrd="0" presId="urn:microsoft.com/office/officeart/2018/2/layout/IconCircleList"/>
    <dgm:cxn modelId="{EA705A14-A7FD-487C-8DA3-BAC031D2D6EF}" type="presParOf" srcId="{63642FB0-2F18-4662-9D8F-B90F7193E2D5}" destId="{9B77B5CD-D194-4A89-A784-174C37E774E1}" srcOrd="2" destOrd="0" presId="urn:microsoft.com/office/officeart/2018/2/layout/IconCircleList"/>
    <dgm:cxn modelId="{A688AB5D-6FEA-4BE1-9B5F-E49B83D7C4EC}" type="presParOf" srcId="{9B77B5CD-D194-4A89-A784-174C37E774E1}" destId="{2791FE7E-CA12-49F9-A360-0888396612AB}" srcOrd="0" destOrd="0" presId="urn:microsoft.com/office/officeart/2018/2/layout/IconCircleList"/>
    <dgm:cxn modelId="{8345EB12-930A-4781-8669-636B309CED38}" type="presParOf" srcId="{9B77B5CD-D194-4A89-A784-174C37E774E1}" destId="{159009BB-3DD5-4595-ACF0-E63EBFC48DE1}" srcOrd="1" destOrd="0" presId="urn:microsoft.com/office/officeart/2018/2/layout/IconCircleList"/>
    <dgm:cxn modelId="{4547D32A-C3F8-4DC6-A4A8-8D33D74653A6}" type="presParOf" srcId="{9B77B5CD-D194-4A89-A784-174C37E774E1}" destId="{E35EC56C-C0EC-44CC-AADD-3EC492E67960}" srcOrd="2" destOrd="0" presId="urn:microsoft.com/office/officeart/2018/2/layout/IconCircleList"/>
    <dgm:cxn modelId="{6333B633-D799-4C31-A46A-840DB40C27E5}" type="presParOf" srcId="{9B77B5CD-D194-4A89-A784-174C37E774E1}" destId="{32203B4F-2490-4B5E-A0BB-05FB30D9F316}" srcOrd="3" destOrd="0" presId="urn:microsoft.com/office/officeart/2018/2/layout/IconCircleList"/>
    <dgm:cxn modelId="{1605260C-4A29-40BE-B303-DF0429971C42}" type="presParOf" srcId="{63642FB0-2F18-4662-9D8F-B90F7193E2D5}" destId="{7476FA88-3BFF-4077-8274-3430E5A410F5}" srcOrd="3" destOrd="0" presId="urn:microsoft.com/office/officeart/2018/2/layout/IconCircleList"/>
    <dgm:cxn modelId="{B8ECB2D4-6ECA-41C1-8D48-2F170FDF0CB0}" type="presParOf" srcId="{63642FB0-2F18-4662-9D8F-B90F7193E2D5}" destId="{67AB766B-EC31-4444-B116-B8560306EA57}" srcOrd="4" destOrd="0" presId="urn:microsoft.com/office/officeart/2018/2/layout/IconCircleList"/>
    <dgm:cxn modelId="{AA286041-B325-4403-A2FF-B61C38D349F7}" type="presParOf" srcId="{67AB766B-EC31-4444-B116-B8560306EA57}" destId="{874D40AE-81DA-4D36-935E-2FCDB40DF0C2}" srcOrd="0" destOrd="0" presId="urn:microsoft.com/office/officeart/2018/2/layout/IconCircleList"/>
    <dgm:cxn modelId="{4099C2C2-44A1-4C4C-93BC-3DCE5A748E47}" type="presParOf" srcId="{67AB766B-EC31-4444-B116-B8560306EA57}" destId="{3B00C595-D473-4732-BCF7-D8E5138A4C9F}" srcOrd="1" destOrd="0" presId="urn:microsoft.com/office/officeart/2018/2/layout/IconCircleList"/>
    <dgm:cxn modelId="{492EB13D-6813-4445-97A5-E3F957C6682D}" type="presParOf" srcId="{67AB766B-EC31-4444-B116-B8560306EA57}" destId="{098BF3A6-2A18-4AE6-967E-8006F2A2913E}" srcOrd="2" destOrd="0" presId="urn:microsoft.com/office/officeart/2018/2/layout/IconCircleList"/>
    <dgm:cxn modelId="{A565A212-689B-4C03-9EC9-8C8CA36E1E97}" type="presParOf" srcId="{67AB766B-EC31-4444-B116-B8560306EA57}" destId="{F1181439-554C-46D1-A619-C092D6D1EBDB}" srcOrd="3" destOrd="0" presId="urn:microsoft.com/office/officeart/2018/2/layout/IconCircleList"/>
    <dgm:cxn modelId="{BC57004F-D72E-4D7C-8809-91326EF4F9C1}" type="presParOf" srcId="{63642FB0-2F18-4662-9D8F-B90F7193E2D5}" destId="{24342959-B9CC-456E-9046-C7B89A670D1A}" srcOrd="5" destOrd="0" presId="urn:microsoft.com/office/officeart/2018/2/layout/IconCircleList"/>
    <dgm:cxn modelId="{7506BAC1-FDC7-4ED1-8A6C-812863B352E4}" type="presParOf" srcId="{63642FB0-2F18-4662-9D8F-B90F7193E2D5}" destId="{4139F253-6035-4124-85FE-C1E34D9FF060}" srcOrd="6" destOrd="0" presId="urn:microsoft.com/office/officeart/2018/2/layout/IconCircleList"/>
    <dgm:cxn modelId="{29A78BB6-193A-4F9C-BE06-0206CA643352}" type="presParOf" srcId="{4139F253-6035-4124-85FE-C1E34D9FF060}" destId="{C3763565-598B-4242-AC79-18D89A0A8DD2}" srcOrd="0" destOrd="0" presId="urn:microsoft.com/office/officeart/2018/2/layout/IconCircleList"/>
    <dgm:cxn modelId="{2B4960D7-D18A-49D3-8942-5C6D4A2C07AB}" type="presParOf" srcId="{4139F253-6035-4124-85FE-C1E34D9FF060}" destId="{2357DD20-2E0B-4B27-90A1-20C9E4E46234}" srcOrd="1" destOrd="0" presId="urn:microsoft.com/office/officeart/2018/2/layout/IconCircleList"/>
    <dgm:cxn modelId="{90AB70EA-7F68-405E-A900-B277691DCBA7}" type="presParOf" srcId="{4139F253-6035-4124-85FE-C1E34D9FF060}" destId="{E87B8523-6289-4536-82EA-4B365C10678F}" srcOrd="2" destOrd="0" presId="urn:microsoft.com/office/officeart/2018/2/layout/IconCircleList"/>
    <dgm:cxn modelId="{DD4CCDE4-3BDA-487B-ACE8-3F139BB220B1}" type="presParOf" srcId="{4139F253-6035-4124-85FE-C1E34D9FF060}" destId="{58F3620D-143A-4F2C-B6AF-2623C192EA8C}" srcOrd="3" destOrd="0" presId="urn:microsoft.com/office/officeart/2018/2/layout/IconCircleList"/>
    <dgm:cxn modelId="{2C9C5555-4336-4D48-93C9-2AE1F027D8E3}" type="presParOf" srcId="{63642FB0-2F18-4662-9D8F-B90F7193E2D5}" destId="{36FB7CFB-085B-4F8D-A574-B30F30B12DEF}" srcOrd="7" destOrd="0" presId="urn:microsoft.com/office/officeart/2018/2/layout/IconCircleList"/>
    <dgm:cxn modelId="{74CB7D1C-45F4-4BD1-AA2C-8991FD123A24}" type="presParOf" srcId="{63642FB0-2F18-4662-9D8F-B90F7193E2D5}" destId="{25839397-340B-4BF8-AE46-13B4855B8FE8}" srcOrd="8" destOrd="0" presId="urn:microsoft.com/office/officeart/2018/2/layout/IconCircleList"/>
    <dgm:cxn modelId="{BBF88797-F395-4D30-8FEC-B622C0B6467D}" type="presParOf" srcId="{25839397-340B-4BF8-AE46-13B4855B8FE8}" destId="{791C4D65-3B06-4FF8-9A0E-72FC3001818E}" srcOrd="0" destOrd="0" presId="urn:microsoft.com/office/officeart/2018/2/layout/IconCircleList"/>
    <dgm:cxn modelId="{1FF67480-3EC3-4C29-BB6B-331DFECBB76E}" type="presParOf" srcId="{25839397-340B-4BF8-AE46-13B4855B8FE8}" destId="{307AC806-E98A-4323-9789-4052861B2557}" srcOrd="1" destOrd="0" presId="urn:microsoft.com/office/officeart/2018/2/layout/IconCircleList"/>
    <dgm:cxn modelId="{23178663-869C-4012-8C33-8E748996F89A}" type="presParOf" srcId="{25839397-340B-4BF8-AE46-13B4855B8FE8}" destId="{0C7A47C9-1E0A-4F7A-A26C-D3AF4C51A85E}" srcOrd="2" destOrd="0" presId="urn:microsoft.com/office/officeart/2018/2/layout/IconCircleList"/>
    <dgm:cxn modelId="{86CB77F7-B40D-4971-B9D1-EDABE7643897}" type="presParOf" srcId="{25839397-340B-4BF8-AE46-13B4855B8FE8}" destId="{605CF135-4230-4BC7-9050-7730E12772F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42D91-2B6D-4BAB-8CEA-CC30BA81242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D60E3F8-63F2-4E27-A7E0-6D934F425DAD}">
      <dgm:prSet/>
      <dgm:spPr/>
      <dgm:t>
        <a:bodyPr/>
        <a:lstStyle/>
        <a:p>
          <a:r>
            <a:rPr lang="en-US"/>
            <a:t>Removing Numbers</a:t>
          </a:r>
        </a:p>
      </dgm:t>
    </dgm:pt>
    <dgm:pt modelId="{6D87B0C4-CEA7-4684-A266-B14356618A71}" type="parTrans" cxnId="{078D604A-5EC5-481B-9672-6CC57571E781}">
      <dgm:prSet/>
      <dgm:spPr/>
      <dgm:t>
        <a:bodyPr/>
        <a:lstStyle/>
        <a:p>
          <a:endParaRPr lang="en-US"/>
        </a:p>
      </dgm:t>
    </dgm:pt>
    <dgm:pt modelId="{C8CEA423-B1E1-48A3-A1A1-6D4466568981}" type="sibTrans" cxnId="{078D604A-5EC5-481B-9672-6CC57571E781}">
      <dgm:prSet/>
      <dgm:spPr/>
      <dgm:t>
        <a:bodyPr/>
        <a:lstStyle/>
        <a:p>
          <a:endParaRPr lang="en-US"/>
        </a:p>
      </dgm:t>
    </dgm:pt>
    <dgm:pt modelId="{FB72BC3A-31FD-4A6F-AC65-34487A7BF255}">
      <dgm:prSet/>
      <dgm:spPr/>
      <dgm:t>
        <a:bodyPr/>
        <a:lstStyle/>
        <a:p>
          <a:r>
            <a:rPr lang="en-US"/>
            <a:t>Removing Emoji</a:t>
          </a:r>
        </a:p>
      </dgm:t>
    </dgm:pt>
    <dgm:pt modelId="{A94FA7BF-E7F5-4EBF-A7B2-3161F2C70F81}" type="parTrans" cxnId="{5742BA94-94E3-4197-918B-03F1FBF8E906}">
      <dgm:prSet/>
      <dgm:spPr/>
      <dgm:t>
        <a:bodyPr/>
        <a:lstStyle/>
        <a:p>
          <a:endParaRPr lang="en-US"/>
        </a:p>
      </dgm:t>
    </dgm:pt>
    <dgm:pt modelId="{CDC67F71-C68D-42D5-A59C-8BFCD215EAC7}" type="sibTrans" cxnId="{5742BA94-94E3-4197-918B-03F1FBF8E906}">
      <dgm:prSet/>
      <dgm:spPr/>
      <dgm:t>
        <a:bodyPr/>
        <a:lstStyle/>
        <a:p>
          <a:endParaRPr lang="en-US"/>
        </a:p>
      </dgm:t>
    </dgm:pt>
    <dgm:pt modelId="{56EB135D-0300-499A-BCDD-C2AD81ADB600}">
      <dgm:prSet/>
      <dgm:spPr/>
      <dgm:t>
        <a:bodyPr/>
        <a:lstStyle/>
        <a:p>
          <a:r>
            <a:rPr lang="en-US"/>
            <a:t>Chat Words Treatment</a:t>
          </a:r>
        </a:p>
      </dgm:t>
    </dgm:pt>
    <dgm:pt modelId="{58F7E166-3632-4C46-9824-6A0A1EFF6B03}" type="parTrans" cxnId="{00BA246F-59FD-46AF-8CFC-B72AE01DBEF0}">
      <dgm:prSet/>
      <dgm:spPr/>
      <dgm:t>
        <a:bodyPr/>
        <a:lstStyle/>
        <a:p>
          <a:endParaRPr lang="en-US"/>
        </a:p>
      </dgm:t>
    </dgm:pt>
    <dgm:pt modelId="{EE2B3468-5FB4-4A70-A757-B1E498E01974}" type="sibTrans" cxnId="{00BA246F-59FD-46AF-8CFC-B72AE01DBEF0}">
      <dgm:prSet/>
      <dgm:spPr/>
      <dgm:t>
        <a:bodyPr/>
        <a:lstStyle/>
        <a:p>
          <a:endParaRPr lang="en-US"/>
        </a:p>
      </dgm:t>
    </dgm:pt>
    <dgm:pt modelId="{7AF82E40-D46A-4C5F-A94B-CA2A0C8ED00D}">
      <dgm:prSet/>
      <dgm:spPr/>
      <dgm:t>
        <a:bodyPr/>
        <a:lstStyle/>
        <a:p>
          <a:r>
            <a:rPr lang="en-US"/>
            <a:t>Lower Casing</a:t>
          </a:r>
        </a:p>
      </dgm:t>
    </dgm:pt>
    <dgm:pt modelId="{0A3A2AB3-3D9F-465C-BA9A-619634BBAE4A}" type="parTrans" cxnId="{AC22981E-6324-49D7-9D22-92AA28CD3107}">
      <dgm:prSet/>
      <dgm:spPr/>
      <dgm:t>
        <a:bodyPr/>
        <a:lstStyle/>
        <a:p>
          <a:endParaRPr lang="en-US"/>
        </a:p>
      </dgm:t>
    </dgm:pt>
    <dgm:pt modelId="{9317926D-D619-417A-9C90-84A09A1C2EDE}" type="sibTrans" cxnId="{AC22981E-6324-49D7-9D22-92AA28CD3107}">
      <dgm:prSet/>
      <dgm:spPr/>
      <dgm:t>
        <a:bodyPr/>
        <a:lstStyle/>
        <a:p>
          <a:endParaRPr lang="en-US"/>
        </a:p>
      </dgm:t>
    </dgm:pt>
    <dgm:pt modelId="{F8BF3CDD-C1D4-41FA-A8A4-A688D6D1AD13}">
      <dgm:prSet/>
      <dgm:spPr/>
      <dgm:t>
        <a:bodyPr/>
        <a:lstStyle/>
        <a:p>
          <a:r>
            <a:rPr lang="en-US"/>
            <a:t>Removing Emails</a:t>
          </a:r>
        </a:p>
      </dgm:t>
    </dgm:pt>
    <dgm:pt modelId="{50AAB2A6-5B7A-443A-8278-0799352B0D51}" type="parTrans" cxnId="{077B2E2A-2BBC-4D17-A935-DD594AD2A443}">
      <dgm:prSet/>
      <dgm:spPr/>
      <dgm:t>
        <a:bodyPr/>
        <a:lstStyle/>
        <a:p>
          <a:endParaRPr lang="en-US"/>
        </a:p>
      </dgm:t>
    </dgm:pt>
    <dgm:pt modelId="{70B8B069-61E8-4D1E-ADF7-FD9F3B365A5D}" type="sibTrans" cxnId="{077B2E2A-2BBC-4D17-A935-DD594AD2A443}">
      <dgm:prSet/>
      <dgm:spPr/>
      <dgm:t>
        <a:bodyPr/>
        <a:lstStyle/>
        <a:p>
          <a:endParaRPr lang="en-US"/>
        </a:p>
      </dgm:t>
    </dgm:pt>
    <dgm:pt modelId="{122447F4-E6EF-4910-B59A-B3F56AA40FE0}">
      <dgm:prSet/>
      <dgm:spPr/>
      <dgm:t>
        <a:bodyPr/>
        <a:lstStyle/>
        <a:p>
          <a:r>
            <a:rPr lang="en-US"/>
            <a:t>Removing Weblinks</a:t>
          </a:r>
        </a:p>
      </dgm:t>
    </dgm:pt>
    <dgm:pt modelId="{818CF4AB-C58B-4374-AC9E-43A6FB37A3EA}" type="parTrans" cxnId="{267D2809-72CE-49FB-8AE8-14C7957B5615}">
      <dgm:prSet/>
      <dgm:spPr/>
      <dgm:t>
        <a:bodyPr/>
        <a:lstStyle/>
        <a:p>
          <a:endParaRPr lang="en-US"/>
        </a:p>
      </dgm:t>
    </dgm:pt>
    <dgm:pt modelId="{90B5644E-3DE1-4395-88F3-DF3EDA99042D}" type="sibTrans" cxnId="{267D2809-72CE-49FB-8AE8-14C7957B5615}">
      <dgm:prSet/>
      <dgm:spPr/>
      <dgm:t>
        <a:bodyPr/>
        <a:lstStyle/>
        <a:p>
          <a:endParaRPr lang="en-US"/>
        </a:p>
      </dgm:t>
    </dgm:pt>
    <dgm:pt modelId="{C7BD8E8D-6599-4516-81A1-C0FBDA28D738}">
      <dgm:prSet/>
      <dgm:spPr/>
      <dgm:t>
        <a:bodyPr/>
        <a:lstStyle/>
        <a:p>
          <a:r>
            <a:rPr lang="en-US"/>
            <a:t>Removing Punctuations</a:t>
          </a:r>
        </a:p>
      </dgm:t>
    </dgm:pt>
    <dgm:pt modelId="{31F6054E-D061-4381-B1FD-28987F2EA758}" type="parTrans" cxnId="{C45CA18B-361F-47D1-8631-F3AD9C003C2D}">
      <dgm:prSet/>
      <dgm:spPr/>
      <dgm:t>
        <a:bodyPr/>
        <a:lstStyle/>
        <a:p>
          <a:endParaRPr lang="en-US"/>
        </a:p>
      </dgm:t>
    </dgm:pt>
    <dgm:pt modelId="{3EC154EA-2611-45DD-94CE-5B60B67BB345}" type="sibTrans" cxnId="{C45CA18B-361F-47D1-8631-F3AD9C003C2D}">
      <dgm:prSet/>
      <dgm:spPr/>
      <dgm:t>
        <a:bodyPr/>
        <a:lstStyle/>
        <a:p>
          <a:endParaRPr lang="en-US"/>
        </a:p>
      </dgm:t>
    </dgm:pt>
    <dgm:pt modelId="{25BDADE6-0789-4640-813C-33A73380789E}">
      <dgm:prSet/>
      <dgm:spPr/>
      <dgm:t>
        <a:bodyPr/>
        <a:lstStyle/>
        <a:p>
          <a:r>
            <a:rPr lang="en-US"/>
            <a:t>Removing Stop Words</a:t>
          </a:r>
        </a:p>
      </dgm:t>
    </dgm:pt>
    <dgm:pt modelId="{20EF0358-940D-488B-A3E0-4980CCB3EAF8}" type="parTrans" cxnId="{9F27DE69-9459-490A-9479-8DE17793234E}">
      <dgm:prSet/>
      <dgm:spPr/>
      <dgm:t>
        <a:bodyPr/>
        <a:lstStyle/>
        <a:p>
          <a:endParaRPr lang="en-US"/>
        </a:p>
      </dgm:t>
    </dgm:pt>
    <dgm:pt modelId="{8D6FBFE5-6EEE-4E2D-BBFF-39F3CBF6FD82}" type="sibTrans" cxnId="{9F27DE69-9459-490A-9479-8DE17793234E}">
      <dgm:prSet/>
      <dgm:spPr/>
      <dgm:t>
        <a:bodyPr/>
        <a:lstStyle/>
        <a:p>
          <a:endParaRPr lang="en-US"/>
        </a:p>
      </dgm:t>
    </dgm:pt>
    <dgm:pt modelId="{F0DDCFAB-9203-4FAA-B602-D487734B4A3D}">
      <dgm:prSet/>
      <dgm:spPr/>
      <dgm:t>
        <a:bodyPr/>
        <a:lstStyle/>
        <a:p>
          <a:r>
            <a:rPr lang="en-US"/>
            <a:t>Word Embedding</a:t>
          </a:r>
        </a:p>
      </dgm:t>
    </dgm:pt>
    <dgm:pt modelId="{40450C1B-066F-456C-BDC2-954E9DFBF998}" type="parTrans" cxnId="{20095232-D173-4801-8A87-02C032008F20}">
      <dgm:prSet/>
      <dgm:spPr/>
      <dgm:t>
        <a:bodyPr/>
        <a:lstStyle/>
        <a:p>
          <a:endParaRPr lang="en-US"/>
        </a:p>
      </dgm:t>
    </dgm:pt>
    <dgm:pt modelId="{2F3699C2-9FB8-47BF-A536-8EBFFF5CFDB8}" type="sibTrans" cxnId="{20095232-D173-4801-8A87-02C032008F20}">
      <dgm:prSet/>
      <dgm:spPr/>
      <dgm:t>
        <a:bodyPr/>
        <a:lstStyle/>
        <a:p>
          <a:endParaRPr lang="en-US"/>
        </a:p>
      </dgm:t>
    </dgm:pt>
    <dgm:pt modelId="{65047294-AD48-49CD-BDC9-B0D299C5734B}">
      <dgm:prSet/>
      <dgm:spPr/>
      <dgm:t>
        <a:bodyPr/>
        <a:lstStyle/>
        <a:p>
          <a:r>
            <a:rPr lang="en-US"/>
            <a:t>Bag of Words</a:t>
          </a:r>
        </a:p>
      </dgm:t>
    </dgm:pt>
    <dgm:pt modelId="{94099B15-59B0-49B3-B23B-C6E069688D1F}" type="parTrans" cxnId="{715A6EA2-084C-42F1-AB6A-0F28C54E5A17}">
      <dgm:prSet/>
      <dgm:spPr/>
      <dgm:t>
        <a:bodyPr/>
        <a:lstStyle/>
        <a:p>
          <a:endParaRPr lang="en-US"/>
        </a:p>
      </dgm:t>
    </dgm:pt>
    <dgm:pt modelId="{FEBE0BD1-3120-4888-83BE-C8EC01B2855C}" type="sibTrans" cxnId="{715A6EA2-084C-42F1-AB6A-0F28C54E5A17}">
      <dgm:prSet/>
      <dgm:spPr/>
      <dgm:t>
        <a:bodyPr/>
        <a:lstStyle/>
        <a:p>
          <a:endParaRPr lang="en-US"/>
        </a:p>
      </dgm:t>
    </dgm:pt>
    <dgm:pt modelId="{A60DF32D-536A-4BB8-BE18-4A833C75256E}">
      <dgm:prSet/>
      <dgm:spPr/>
      <dgm:t>
        <a:bodyPr/>
        <a:lstStyle/>
        <a:p>
          <a:r>
            <a:rPr lang="en-US"/>
            <a:t>TF-iDF</a:t>
          </a:r>
        </a:p>
      </dgm:t>
    </dgm:pt>
    <dgm:pt modelId="{16828F60-F8F9-403C-9D15-E5F390420D8F}" type="parTrans" cxnId="{97BBFA80-A959-401D-BEFD-CFDEDB11265D}">
      <dgm:prSet/>
      <dgm:spPr/>
      <dgm:t>
        <a:bodyPr/>
        <a:lstStyle/>
        <a:p>
          <a:endParaRPr lang="en-US"/>
        </a:p>
      </dgm:t>
    </dgm:pt>
    <dgm:pt modelId="{7CB34100-1549-40ED-BE37-AE585B14E66C}" type="sibTrans" cxnId="{97BBFA80-A959-401D-BEFD-CFDEDB11265D}">
      <dgm:prSet/>
      <dgm:spPr/>
      <dgm:t>
        <a:bodyPr/>
        <a:lstStyle/>
        <a:p>
          <a:endParaRPr lang="en-US"/>
        </a:p>
      </dgm:t>
    </dgm:pt>
    <dgm:pt modelId="{85FEC518-9875-4753-B876-371D5670A962}">
      <dgm:prSet/>
      <dgm:spPr/>
      <dgm:t>
        <a:bodyPr/>
        <a:lstStyle/>
        <a:p>
          <a:r>
            <a:rPr lang="en-US"/>
            <a:t>TF-iDF(1-2 Grams)</a:t>
          </a:r>
        </a:p>
      </dgm:t>
    </dgm:pt>
    <dgm:pt modelId="{51F21148-9065-49A4-940E-A489BEB06348}" type="parTrans" cxnId="{C64182C5-23B8-46E5-A61B-45A779E6FE07}">
      <dgm:prSet/>
      <dgm:spPr/>
      <dgm:t>
        <a:bodyPr/>
        <a:lstStyle/>
        <a:p>
          <a:endParaRPr lang="en-US"/>
        </a:p>
      </dgm:t>
    </dgm:pt>
    <dgm:pt modelId="{5A1656B1-ABC1-460C-913A-A91A7FDCD0DF}" type="sibTrans" cxnId="{C64182C5-23B8-46E5-A61B-45A779E6FE07}">
      <dgm:prSet/>
      <dgm:spPr/>
      <dgm:t>
        <a:bodyPr/>
        <a:lstStyle/>
        <a:p>
          <a:endParaRPr lang="en-US"/>
        </a:p>
      </dgm:t>
    </dgm:pt>
    <dgm:pt modelId="{55049424-601B-41B1-A8E5-A6DB78809DDC}" type="pres">
      <dgm:prSet presAssocID="{B8A42D91-2B6D-4BAB-8CEA-CC30BA812428}" presName="diagram" presStyleCnt="0">
        <dgm:presLayoutVars>
          <dgm:dir/>
          <dgm:resizeHandles val="exact"/>
        </dgm:presLayoutVars>
      </dgm:prSet>
      <dgm:spPr/>
    </dgm:pt>
    <dgm:pt modelId="{D874A2D1-7826-4BF1-B356-C164EBA46A96}" type="pres">
      <dgm:prSet presAssocID="{8D60E3F8-63F2-4E27-A7E0-6D934F425DAD}" presName="node" presStyleLbl="node1" presStyleIdx="0" presStyleCnt="9">
        <dgm:presLayoutVars>
          <dgm:bulletEnabled val="1"/>
        </dgm:presLayoutVars>
      </dgm:prSet>
      <dgm:spPr/>
    </dgm:pt>
    <dgm:pt modelId="{6A7C6D9C-61AF-4A1B-B3BE-808B99190104}" type="pres">
      <dgm:prSet presAssocID="{C8CEA423-B1E1-48A3-A1A1-6D4466568981}" presName="sibTrans" presStyleCnt="0"/>
      <dgm:spPr/>
    </dgm:pt>
    <dgm:pt modelId="{1621B56E-65EA-4788-9F1F-91A4A92CE34F}" type="pres">
      <dgm:prSet presAssocID="{FB72BC3A-31FD-4A6F-AC65-34487A7BF255}" presName="node" presStyleLbl="node1" presStyleIdx="1" presStyleCnt="9">
        <dgm:presLayoutVars>
          <dgm:bulletEnabled val="1"/>
        </dgm:presLayoutVars>
      </dgm:prSet>
      <dgm:spPr/>
    </dgm:pt>
    <dgm:pt modelId="{96E82821-6868-418C-BEDA-9641F7FD5716}" type="pres">
      <dgm:prSet presAssocID="{CDC67F71-C68D-42D5-A59C-8BFCD215EAC7}" presName="sibTrans" presStyleCnt="0"/>
      <dgm:spPr/>
    </dgm:pt>
    <dgm:pt modelId="{20295AA3-51C5-40A3-AA6E-F641D35EFE05}" type="pres">
      <dgm:prSet presAssocID="{56EB135D-0300-499A-BCDD-C2AD81ADB600}" presName="node" presStyleLbl="node1" presStyleIdx="2" presStyleCnt="9">
        <dgm:presLayoutVars>
          <dgm:bulletEnabled val="1"/>
        </dgm:presLayoutVars>
      </dgm:prSet>
      <dgm:spPr/>
    </dgm:pt>
    <dgm:pt modelId="{840F466F-518A-4E57-BC4E-7ED6B09161C2}" type="pres">
      <dgm:prSet presAssocID="{EE2B3468-5FB4-4A70-A757-B1E498E01974}" presName="sibTrans" presStyleCnt="0"/>
      <dgm:spPr/>
    </dgm:pt>
    <dgm:pt modelId="{2DA17648-1E2A-42C2-B561-09B189EE0F7E}" type="pres">
      <dgm:prSet presAssocID="{7AF82E40-D46A-4C5F-A94B-CA2A0C8ED00D}" presName="node" presStyleLbl="node1" presStyleIdx="3" presStyleCnt="9">
        <dgm:presLayoutVars>
          <dgm:bulletEnabled val="1"/>
        </dgm:presLayoutVars>
      </dgm:prSet>
      <dgm:spPr/>
    </dgm:pt>
    <dgm:pt modelId="{BB1905B2-2409-496A-B0AD-AD63022AE95E}" type="pres">
      <dgm:prSet presAssocID="{9317926D-D619-417A-9C90-84A09A1C2EDE}" presName="sibTrans" presStyleCnt="0"/>
      <dgm:spPr/>
    </dgm:pt>
    <dgm:pt modelId="{F7FAE6B0-CD00-41D1-9999-5F9AEB445481}" type="pres">
      <dgm:prSet presAssocID="{F8BF3CDD-C1D4-41FA-A8A4-A688D6D1AD13}" presName="node" presStyleLbl="node1" presStyleIdx="4" presStyleCnt="9">
        <dgm:presLayoutVars>
          <dgm:bulletEnabled val="1"/>
        </dgm:presLayoutVars>
      </dgm:prSet>
      <dgm:spPr/>
    </dgm:pt>
    <dgm:pt modelId="{1D39BCD5-1606-4176-9421-BB9E387FE0A3}" type="pres">
      <dgm:prSet presAssocID="{70B8B069-61E8-4D1E-ADF7-FD9F3B365A5D}" presName="sibTrans" presStyleCnt="0"/>
      <dgm:spPr/>
    </dgm:pt>
    <dgm:pt modelId="{B21CF56D-E48B-4262-98ED-188DA59C43A7}" type="pres">
      <dgm:prSet presAssocID="{122447F4-E6EF-4910-B59A-B3F56AA40FE0}" presName="node" presStyleLbl="node1" presStyleIdx="5" presStyleCnt="9">
        <dgm:presLayoutVars>
          <dgm:bulletEnabled val="1"/>
        </dgm:presLayoutVars>
      </dgm:prSet>
      <dgm:spPr/>
    </dgm:pt>
    <dgm:pt modelId="{0EA41561-C3A2-4B74-AF21-6FC0029A704C}" type="pres">
      <dgm:prSet presAssocID="{90B5644E-3DE1-4395-88F3-DF3EDA99042D}" presName="sibTrans" presStyleCnt="0"/>
      <dgm:spPr/>
    </dgm:pt>
    <dgm:pt modelId="{2BAB558D-98DD-43AA-B840-731566FD1309}" type="pres">
      <dgm:prSet presAssocID="{C7BD8E8D-6599-4516-81A1-C0FBDA28D738}" presName="node" presStyleLbl="node1" presStyleIdx="6" presStyleCnt="9">
        <dgm:presLayoutVars>
          <dgm:bulletEnabled val="1"/>
        </dgm:presLayoutVars>
      </dgm:prSet>
      <dgm:spPr/>
    </dgm:pt>
    <dgm:pt modelId="{829C46EB-7E19-45C2-867D-87913CF1426F}" type="pres">
      <dgm:prSet presAssocID="{3EC154EA-2611-45DD-94CE-5B60B67BB345}" presName="sibTrans" presStyleCnt="0"/>
      <dgm:spPr/>
    </dgm:pt>
    <dgm:pt modelId="{149398D2-56C7-40ED-9472-CFB809BE721A}" type="pres">
      <dgm:prSet presAssocID="{25BDADE6-0789-4640-813C-33A73380789E}" presName="node" presStyleLbl="node1" presStyleIdx="7" presStyleCnt="9">
        <dgm:presLayoutVars>
          <dgm:bulletEnabled val="1"/>
        </dgm:presLayoutVars>
      </dgm:prSet>
      <dgm:spPr/>
    </dgm:pt>
    <dgm:pt modelId="{2396B98A-AE26-4D1C-A25C-7D9C0EEC4C27}" type="pres">
      <dgm:prSet presAssocID="{8D6FBFE5-6EEE-4E2D-BBFF-39F3CBF6FD82}" presName="sibTrans" presStyleCnt="0"/>
      <dgm:spPr/>
    </dgm:pt>
    <dgm:pt modelId="{01D3DD31-E96C-4FB2-9607-B8F58812EE69}" type="pres">
      <dgm:prSet presAssocID="{F0DDCFAB-9203-4FAA-B602-D487734B4A3D}" presName="node" presStyleLbl="node1" presStyleIdx="8" presStyleCnt="9">
        <dgm:presLayoutVars>
          <dgm:bulletEnabled val="1"/>
        </dgm:presLayoutVars>
      </dgm:prSet>
      <dgm:spPr/>
    </dgm:pt>
  </dgm:ptLst>
  <dgm:cxnLst>
    <dgm:cxn modelId="{267D2809-72CE-49FB-8AE8-14C7957B5615}" srcId="{B8A42D91-2B6D-4BAB-8CEA-CC30BA812428}" destId="{122447F4-E6EF-4910-B59A-B3F56AA40FE0}" srcOrd="5" destOrd="0" parTransId="{818CF4AB-C58B-4374-AC9E-43A6FB37A3EA}" sibTransId="{90B5644E-3DE1-4395-88F3-DF3EDA99042D}"/>
    <dgm:cxn modelId="{070D3114-6590-4F86-BEB6-EEAEDBBAACBB}" type="presOf" srcId="{85FEC518-9875-4753-B876-371D5670A962}" destId="{01D3DD31-E96C-4FB2-9607-B8F58812EE69}" srcOrd="0" destOrd="3" presId="urn:microsoft.com/office/officeart/2005/8/layout/default"/>
    <dgm:cxn modelId="{2C10E517-C42A-4BE5-AA2C-9A9FFF6F6AB6}" type="presOf" srcId="{F8BF3CDD-C1D4-41FA-A8A4-A688D6D1AD13}" destId="{F7FAE6B0-CD00-41D1-9999-5F9AEB445481}" srcOrd="0" destOrd="0" presId="urn:microsoft.com/office/officeart/2005/8/layout/default"/>
    <dgm:cxn modelId="{AC22981E-6324-49D7-9D22-92AA28CD3107}" srcId="{B8A42D91-2B6D-4BAB-8CEA-CC30BA812428}" destId="{7AF82E40-D46A-4C5F-A94B-CA2A0C8ED00D}" srcOrd="3" destOrd="0" parTransId="{0A3A2AB3-3D9F-465C-BA9A-619634BBAE4A}" sibTransId="{9317926D-D619-417A-9C90-84A09A1C2EDE}"/>
    <dgm:cxn modelId="{077B2E2A-2BBC-4D17-A935-DD594AD2A443}" srcId="{B8A42D91-2B6D-4BAB-8CEA-CC30BA812428}" destId="{F8BF3CDD-C1D4-41FA-A8A4-A688D6D1AD13}" srcOrd="4" destOrd="0" parTransId="{50AAB2A6-5B7A-443A-8278-0799352B0D51}" sibTransId="{70B8B069-61E8-4D1E-ADF7-FD9F3B365A5D}"/>
    <dgm:cxn modelId="{20095232-D173-4801-8A87-02C032008F20}" srcId="{B8A42D91-2B6D-4BAB-8CEA-CC30BA812428}" destId="{F0DDCFAB-9203-4FAA-B602-D487734B4A3D}" srcOrd="8" destOrd="0" parTransId="{40450C1B-066F-456C-BDC2-954E9DFBF998}" sibTransId="{2F3699C2-9FB8-47BF-A536-8EBFFF5CFDB8}"/>
    <dgm:cxn modelId="{FE7D0B3F-A664-427C-BD52-2B44E63E2FDD}" type="presOf" srcId="{B8A42D91-2B6D-4BAB-8CEA-CC30BA812428}" destId="{55049424-601B-41B1-A8E5-A6DB78809DDC}" srcOrd="0" destOrd="0" presId="urn:microsoft.com/office/officeart/2005/8/layout/default"/>
    <dgm:cxn modelId="{BD0DF85D-B565-4C82-A55A-BADF28BE1B9C}" type="presOf" srcId="{122447F4-E6EF-4910-B59A-B3F56AA40FE0}" destId="{B21CF56D-E48B-4262-98ED-188DA59C43A7}" srcOrd="0" destOrd="0" presId="urn:microsoft.com/office/officeart/2005/8/layout/default"/>
    <dgm:cxn modelId="{65732146-B6F0-45DE-BE71-4676AB3F8F84}" type="presOf" srcId="{25BDADE6-0789-4640-813C-33A73380789E}" destId="{149398D2-56C7-40ED-9472-CFB809BE721A}" srcOrd="0" destOrd="0" presId="urn:microsoft.com/office/officeart/2005/8/layout/default"/>
    <dgm:cxn modelId="{9F27DE69-9459-490A-9479-8DE17793234E}" srcId="{B8A42D91-2B6D-4BAB-8CEA-CC30BA812428}" destId="{25BDADE6-0789-4640-813C-33A73380789E}" srcOrd="7" destOrd="0" parTransId="{20EF0358-940D-488B-A3E0-4980CCB3EAF8}" sibTransId="{8D6FBFE5-6EEE-4E2D-BBFF-39F3CBF6FD82}"/>
    <dgm:cxn modelId="{078D604A-5EC5-481B-9672-6CC57571E781}" srcId="{B8A42D91-2B6D-4BAB-8CEA-CC30BA812428}" destId="{8D60E3F8-63F2-4E27-A7E0-6D934F425DAD}" srcOrd="0" destOrd="0" parTransId="{6D87B0C4-CEA7-4684-A266-B14356618A71}" sibTransId="{C8CEA423-B1E1-48A3-A1A1-6D4466568981}"/>
    <dgm:cxn modelId="{00BA246F-59FD-46AF-8CFC-B72AE01DBEF0}" srcId="{B8A42D91-2B6D-4BAB-8CEA-CC30BA812428}" destId="{56EB135D-0300-499A-BCDD-C2AD81ADB600}" srcOrd="2" destOrd="0" parTransId="{58F7E166-3632-4C46-9824-6A0A1EFF6B03}" sibTransId="{EE2B3468-5FB4-4A70-A757-B1E498E01974}"/>
    <dgm:cxn modelId="{0C1F5172-0C22-48BD-96D6-E1FEC5645352}" type="presOf" srcId="{F0DDCFAB-9203-4FAA-B602-D487734B4A3D}" destId="{01D3DD31-E96C-4FB2-9607-B8F58812EE69}" srcOrd="0" destOrd="0" presId="urn:microsoft.com/office/officeart/2005/8/layout/default"/>
    <dgm:cxn modelId="{B070A07B-F1CC-428C-BB9A-37FDBFDBC9CA}" type="presOf" srcId="{7AF82E40-D46A-4C5F-A94B-CA2A0C8ED00D}" destId="{2DA17648-1E2A-42C2-B561-09B189EE0F7E}" srcOrd="0" destOrd="0" presId="urn:microsoft.com/office/officeart/2005/8/layout/default"/>
    <dgm:cxn modelId="{2C72467F-A272-4448-AA1D-59EA17391402}" type="presOf" srcId="{A60DF32D-536A-4BB8-BE18-4A833C75256E}" destId="{01D3DD31-E96C-4FB2-9607-B8F58812EE69}" srcOrd="0" destOrd="2" presId="urn:microsoft.com/office/officeart/2005/8/layout/default"/>
    <dgm:cxn modelId="{97BBFA80-A959-401D-BEFD-CFDEDB11265D}" srcId="{F0DDCFAB-9203-4FAA-B602-D487734B4A3D}" destId="{A60DF32D-536A-4BB8-BE18-4A833C75256E}" srcOrd="1" destOrd="0" parTransId="{16828F60-F8F9-403C-9D15-E5F390420D8F}" sibTransId="{7CB34100-1549-40ED-BE37-AE585B14E66C}"/>
    <dgm:cxn modelId="{F9C38B88-6C04-4027-AE18-CECAB7C5F6E6}" type="presOf" srcId="{65047294-AD48-49CD-BDC9-B0D299C5734B}" destId="{01D3DD31-E96C-4FB2-9607-B8F58812EE69}" srcOrd="0" destOrd="1" presId="urn:microsoft.com/office/officeart/2005/8/layout/default"/>
    <dgm:cxn modelId="{C45CA18B-361F-47D1-8631-F3AD9C003C2D}" srcId="{B8A42D91-2B6D-4BAB-8CEA-CC30BA812428}" destId="{C7BD8E8D-6599-4516-81A1-C0FBDA28D738}" srcOrd="6" destOrd="0" parTransId="{31F6054E-D061-4381-B1FD-28987F2EA758}" sibTransId="{3EC154EA-2611-45DD-94CE-5B60B67BB345}"/>
    <dgm:cxn modelId="{EE4A1C90-198E-45F5-B703-A8F7E59F720A}" type="presOf" srcId="{FB72BC3A-31FD-4A6F-AC65-34487A7BF255}" destId="{1621B56E-65EA-4788-9F1F-91A4A92CE34F}" srcOrd="0" destOrd="0" presId="urn:microsoft.com/office/officeart/2005/8/layout/default"/>
    <dgm:cxn modelId="{5742BA94-94E3-4197-918B-03F1FBF8E906}" srcId="{B8A42D91-2B6D-4BAB-8CEA-CC30BA812428}" destId="{FB72BC3A-31FD-4A6F-AC65-34487A7BF255}" srcOrd="1" destOrd="0" parTransId="{A94FA7BF-E7F5-4EBF-A7B2-3161F2C70F81}" sibTransId="{CDC67F71-C68D-42D5-A59C-8BFCD215EAC7}"/>
    <dgm:cxn modelId="{6F06EF9E-0475-4475-8787-5BAA50EAF514}" type="presOf" srcId="{8D60E3F8-63F2-4E27-A7E0-6D934F425DAD}" destId="{D874A2D1-7826-4BF1-B356-C164EBA46A96}" srcOrd="0" destOrd="0" presId="urn:microsoft.com/office/officeart/2005/8/layout/default"/>
    <dgm:cxn modelId="{715A6EA2-084C-42F1-AB6A-0F28C54E5A17}" srcId="{F0DDCFAB-9203-4FAA-B602-D487734B4A3D}" destId="{65047294-AD48-49CD-BDC9-B0D299C5734B}" srcOrd="0" destOrd="0" parTransId="{94099B15-59B0-49B3-B23B-C6E069688D1F}" sibTransId="{FEBE0BD1-3120-4888-83BE-C8EC01B2855C}"/>
    <dgm:cxn modelId="{C64182C5-23B8-46E5-A61B-45A779E6FE07}" srcId="{F0DDCFAB-9203-4FAA-B602-D487734B4A3D}" destId="{85FEC518-9875-4753-B876-371D5670A962}" srcOrd="2" destOrd="0" parTransId="{51F21148-9065-49A4-940E-A489BEB06348}" sibTransId="{5A1656B1-ABC1-460C-913A-A91A7FDCD0DF}"/>
    <dgm:cxn modelId="{09110FE1-141A-4AEE-92B3-B1863B889B15}" type="presOf" srcId="{C7BD8E8D-6599-4516-81A1-C0FBDA28D738}" destId="{2BAB558D-98DD-43AA-B840-731566FD1309}" srcOrd="0" destOrd="0" presId="urn:microsoft.com/office/officeart/2005/8/layout/default"/>
    <dgm:cxn modelId="{85C0CDF5-8034-4B49-B878-04CD990F2984}" type="presOf" srcId="{56EB135D-0300-499A-BCDD-C2AD81ADB600}" destId="{20295AA3-51C5-40A3-AA6E-F641D35EFE05}" srcOrd="0" destOrd="0" presId="urn:microsoft.com/office/officeart/2005/8/layout/default"/>
    <dgm:cxn modelId="{B9F40DF2-C990-4C2B-ACBA-FA0CD67CA075}" type="presParOf" srcId="{55049424-601B-41B1-A8E5-A6DB78809DDC}" destId="{D874A2D1-7826-4BF1-B356-C164EBA46A96}" srcOrd="0" destOrd="0" presId="urn:microsoft.com/office/officeart/2005/8/layout/default"/>
    <dgm:cxn modelId="{BA13254C-3501-49A9-9A49-B2A0F5DE1858}" type="presParOf" srcId="{55049424-601B-41B1-A8E5-A6DB78809DDC}" destId="{6A7C6D9C-61AF-4A1B-B3BE-808B99190104}" srcOrd="1" destOrd="0" presId="urn:microsoft.com/office/officeart/2005/8/layout/default"/>
    <dgm:cxn modelId="{7E4241C3-3BC6-4C4D-A679-15B49D4D27B1}" type="presParOf" srcId="{55049424-601B-41B1-A8E5-A6DB78809DDC}" destId="{1621B56E-65EA-4788-9F1F-91A4A92CE34F}" srcOrd="2" destOrd="0" presId="urn:microsoft.com/office/officeart/2005/8/layout/default"/>
    <dgm:cxn modelId="{9F4D3689-ED07-4EB9-9E54-4B83EC61A746}" type="presParOf" srcId="{55049424-601B-41B1-A8E5-A6DB78809DDC}" destId="{96E82821-6868-418C-BEDA-9641F7FD5716}" srcOrd="3" destOrd="0" presId="urn:microsoft.com/office/officeart/2005/8/layout/default"/>
    <dgm:cxn modelId="{9A9F90CC-B640-43CF-95DD-AC5A817954B3}" type="presParOf" srcId="{55049424-601B-41B1-A8E5-A6DB78809DDC}" destId="{20295AA3-51C5-40A3-AA6E-F641D35EFE05}" srcOrd="4" destOrd="0" presId="urn:microsoft.com/office/officeart/2005/8/layout/default"/>
    <dgm:cxn modelId="{BE5AA645-5C3E-4606-8F2E-6F6D72843B14}" type="presParOf" srcId="{55049424-601B-41B1-A8E5-A6DB78809DDC}" destId="{840F466F-518A-4E57-BC4E-7ED6B09161C2}" srcOrd="5" destOrd="0" presId="urn:microsoft.com/office/officeart/2005/8/layout/default"/>
    <dgm:cxn modelId="{3B1FED54-123D-470F-962E-C05D7FBBBAB5}" type="presParOf" srcId="{55049424-601B-41B1-A8E5-A6DB78809DDC}" destId="{2DA17648-1E2A-42C2-B561-09B189EE0F7E}" srcOrd="6" destOrd="0" presId="urn:microsoft.com/office/officeart/2005/8/layout/default"/>
    <dgm:cxn modelId="{F8FF721E-3C20-4365-BF79-3DDAC4732F07}" type="presParOf" srcId="{55049424-601B-41B1-A8E5-A6DB78809DDC}" destId="{BB1905B2-2409-496A-B0AD-AD63022AE95E}" srcOrd="7" destOrd="0" presId="urn:microsoft.com/office/officeart/2005/8/layout/default"/>
    <dgm:cxn modelId="{C7395C0C-7F93-464B-AF96-FDC84BD7B2BD}" type="presParOf" srcId="{55049424-601B-41B1-A8E5-A6DB78809DDC}" destId="{F7FAE6B0-CD00-41D1-9999-5F9AEB445481}" srcOrd="8" destOrd="0" presId="urn:microsoft.com/office/officeart/2005/8/layout/default"/>
    <dgm:cxn modelId="{9C987074-FCA3-4E08-A238-855FC1E201E9}" type="presParOf" srcId="{55049424-601B-41B1-A8E5-A6DB78809DDC}" destId="{1D39BCD5-1606-4176-9421-BB9E387FE0A3}" srcOrd="9" destOrd="0" presId="urn:microsoft.com/office/officeart/2005/8/layout/default"/>
    <dgm:cxn modelId="{CA6F36DF-B829-407B-8FC4-18F4380141E5}" type="presParOf" srcId="{55049424-601B-41B1-A8E5-A6DB78809DDC}" destId="{B21CF56D-E48B-4262-98ED-188DA59C43A7}" srcOrd="10" destOrd="0" presId="urn:microsoft.com/office/officeart/2005/8/layout/default"/>
    <dgm:cxn modelId="{E18F34F8-25C0-4CB3-8A3A-B7358297F490}" type="presParOf" srcId="{55049424-601B-41B1-A8E5-A6DB78809DDC}" destId="{0EA41561-C3A2-4B74-AF21-6FC0029A704C}" srcOrd="11" destOrd="0" presId="urn:microsoft.com/office/officeart/2005/8/layout/default"/>
    <dgm:cxn modelId="{6268853A-C516-4663-B16F-CBEBCD6D3744}" type="presParOf" srcId="{55049424-601B-41B1-A8E5-A6DB78809DDC}" destId="{2BAB558D-98DD-43AA-B840-731566FD1309}" srcOrd="12" destOrd="0" presId="urn:microsoft.com/office/officeart/2005/8/layout/default"/>
    <dgm:cxn modelId="{4033D37F-5BD3-49EB-9839-015DDD91C744}" type="presParOf" srcId="{55049424-601B-41B1-A8E5-A6DB78809DDC}" destId="{829C46EB-7E19-45C2-867D-87913CF1426F}" srcOrd="13" destOrd="0" presId="urn:microsoft.com/office/officeart/2005/8/layout/default"/>
    <dgm:cxn modelId="{E80267E6-1455-410B-BCDF-261035055188}" type="presParOf" srcId="{55049424-601B-41B1-A8E5-A6DB78809DDC}" destId="{149398D2-56C7-40ED-9472-CFB809BE721A}" srcOrd="14" destOrd="0" presId="urn:microsoft.com/office/officeart/2005/8/layout/default"/>
    <dgm:cxn modelId="{092CF0BC-E2C8-426F-9501-B488BEBEDD75}" type="presParOf" srcId="{55049424-601B-41B1-A8E5-A6DB78809DDC}" destId="{2396B98A-AE26-4D1C-A25C-7D9C0EEC4C27}" srcOrd="15" destOrd="0" presId="urn:microsoft.com/office/officeart/2005/8/layout/default"/>
    <dgm:cxn modelId="{F6DF928A-BA50-4F68-9BAF-17403DEDA3C6}" type="presParOf" srcId="{55049424-601B-41B1-A8E5-A6DB78809DDC}" destId="{01D3DD31-E96C-4FB2-9607-B8F58812EE69}"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99504-0DA2-4195-A31A-2B823677E9B8}">
      <dsp:nvSpPr>
        <dsp:cNvPr id="0" name=""/>
        <dsp:cNvSpPr/>
      </dsp:nvSpPr>
      <dsp:spPr>
        <a:xfrm>
          <a:off x="82613" y="82936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9111B-BE86-4C48-90BF-A0CF7E3F72C6}">
      <dsp:nvSpPr>
        <dsp:cNvPr id="0" name=""/>
        <dsp:cNvSpPr/>
      </dsp:nvSpPr>
      <dsp:spPr>
        <a:xfrm>
          <a:off x="271034" y="101779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0EA3A-0B29-40CC-94BF-F9E215232416}">
      <dsp:nvSpPr>
        <dsp:cNvPr id="0" name=""/>
        <dsp:cNvSpPr/>
      </dsp:nvSpPr>
      <dsp:spPr>
        <a:xfrm>
          <a:off x="1172126" y="82936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Dataset has 1,59,571 rows and 8 columns.</a:t>
          </a:r>
        </a:p>
      </dsp:txBody>
      <dsp:txXfrm>
        <a:off x="1172126" y="829369"/>
        <a:ext cx="2114937" cy="897246"/>
      </dsp:txXfrm>
    </dsp:sp>
    <dsp:sp modelId="{2791FE7E-CA12-49F9-A360-0888396612AB}">
      <dsp:nvSpPr>
        <dsp:cNvPr id="0" name=""/>
        <dsp:cNvSpPr/>
      </dsp:nvSpPr>
      <dsp:spPr>
        <a:xfrm>
          <a:off x="3655575" y="82936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009BB-3DD5-4595-ACF0-E63EBFC48DE1}">
      <dsp:nvSpPr>
        <dsp:cNvPr id="0" name=""/>
        <dsp:cNvSpPr/>
      </dsp:nvSpPr>
      <dsp:spPr>
        <a:xfrm>
          <a:off x="3843996" y="101779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03B4F-2490-4B5E-A0BB-05FB30D9F316}">
      <dsp:nvSpPr>
        <dsp:cNvPr id="0" name=""/>
        <dsp:cNvSpPr/>
      </dsp:nvSpPr>
      <dsp:spPr>
        <a:xfrm>
          <a:off x="4745088" y="82936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problem is a Multi-Class Classification Problem.</a:t>
          </a:r>
        </a:p>
      </dsp:txBody>
      <dsp:txXfrm>
        <a:off x="4745088" y="829369"/>
        <a:ext cx="2114937" cy="897246"/>
      </dsp:txXfrm>
    </dsp:sp>
    <dsp:sp modelId="{874D40AE-81DA-4D36-935E-2FCDB40DF0C2}">
      <dsp:nvSpPr>
        <dsp:cNvPr id="0" name=""/>
        <dsp:cNvSpPr/>
      </dsp:nvSpPr>
      <dsp:spPr>
        <a:xfrm>
          <a:off x="7228536" y="82936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0C595-D473-4732-BCF7-D8E5138A4C9F}">
      <dsp:nvSpPr>
        <dsp:cNvPr id="0" name=""/>
        <dsp:cNvSpPr/>
      </dsp:nvSpPr>
      <dsp:spPr>
        <a:xfrm>
          <a:off x="7416958" y="101779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81439-554C-46D1-A619-C092D6D1EBDB}">
      <dsp:nvSpPr>
        <dsp:cNvPr id="0" name=""/>
        <dsp:cNvSpPr/>
      </dsp:nvSpPr>
      <dsp:spPr>
        <a:xfrm>
          <a:off x="8318049" y="82936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Dataset has no null values.</a:t>
          </a:r>
        </a:p>
      </dsp:txBody>
      <dsp:txXfrm>
        <a:off x="8318049" y="829369"/>
        <a:ext cx="2114937" cy="897246"/>
      </dsp:txXfrm>
    </dsp:sp>
    <dsp:sp modelId="{C3763565-598B-4242-AC79-18D89A0A8DD2}">
      <dsp:nvSpPr>
        <dsp:cNvPr id="0" name=""/>
        <dsp:cNvSpPr/>
      </dsp:nvSpPr>
      <dsp:spPr>
        <a:xfrm>
          <a:off x="82613" y="2433904"/>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7DD20-2E0B-4B27-90A1-20C9E4E46234}">
      <dsp:nvSpPr>
        <dsp:cNvPr id="0" name=""/>
        <dsp:cNvSpPr/>
      </dsp:nvSpPr>
      <dsp:spPr>
        <a:xfrm>
          <a:off x="271034" y="2622325"/>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3620D-143A-4F2C-B6AF-2623C192EA8C}">
      <dsp:nvSpPr>
        <dsp:cNvPr id="0" name=""/>
        <dsp:cNvSpPr/>
      </dsp:nvSpPr>
      <dsp:spPr>
        <a:xfrm>
          <a:off x="1172126" y="243390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Dataset has no Duplicates.</a:t>
          </a:r>
        </a:p>
      </dsp:txBody>
      <dsp:txXfrm>
        <a:off x="1172126" y="2433904"/>
        <a:ext cx="2114937" cy="897246"/>
      </dsp:txXfrm>
    </dsp:sp>
    <dsp:sp modelId="{791C4D65-3B06-4FF8-9A0E-72FC3001818E}">
      <dsp:nvSpPr>
        <dsp:cNvPr id="0" name=""/>
        <dsp:cNvSpPr/>
      </dsp:nvSpPr>
      <dsp:spPr>
        <a:xfrm>
          <a:off x="3655575" y="2433904"/>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AC806-E98A-4323-9789-4052861B2557}">
      <dsp:nvSpPr>
        <dsp:cNvPr id="0" name=""/>
        <dsp:cNvSpPr/>
      </dsp:nvSpPr>
      <dsp:spPr>
        <a:xfrm>
          <a:off x="3843996" y="2622325"/>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CF135-4230-4BC7-9050-7730E12772F7}">
      <dsp:nvSpPr>
        <dsp:cNvPr id="0" name=""/>
        <dsp:cNvSpPr/>
      </dsp:nvSpPr>
      <dsp:spPr>
        <a:xfrm>
          <a:off x="4745088" y="243390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distribution of the Data is imbalanced.</a:t>
          </a:r>
        </a:p>
      </dsp:txBody>
      <dsp:txXfrm>
        <a:off x="4745088" y="2433904"/>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4A2D1-7826-4BF1-B356-C164EBA46A96}">
      <dsp:nvSpPr>
        <dsp:cNvPr id="0" name=""/>
        <dsp:cNvSpPr/>
      </dsp:nvSpPr>
      <dsp:spPr>
        <a:xfrm>
          <a:off x="786872" y="917"/>
          <a:ext cx="2079500" cy="1247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Removing Numbers</a:t>
          </a:r>
        </a:p>
      </dsp:txBody>
      <dsp:txXfrm>
        <a:off x="786872" y="917"/>
        <a:ext cx="2079500" cy="1247700"/>
      </dsp:txXfrm>
    </dsp:sp>
    <dsp:sp modelId="{1621B56E-65EA-4788-9F1F-91A4A92CE34F}">
      <dsp:nvSpPr>
        <dsp:cNvPr id="0" name=""/>
        <dsp:cNvSpPr/>
      </dsp:nvSpPr>
      <dsp:spPr>
        <a:xfrm>
          <a:off x="3074323" y="917"/>
          <a:ext cx="2079500" cy="12477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Removing Emoji</a:t>
          </a:r>
        </a:p>
      </dsp:txBody>
      <dsp:txXfrm>
        <a:off x="3074323" y="917"/>
        <a:ext cx="2079500" cy="1247700"/>
      </dsp:txXfrm>
    </dsp:sp>
    <dsp:sp modelId="{20295AA3-51C5-40A3-AA6E-F641D35EFE05}">
      <dsp:nvSpPr>
        <dsp:cNvPr id="0" name=""/>
        <dsp:cNvSpPr/>
      </dsp:nvSpPr>
      <dsp:spPr>
        <a:xfrm>
          <a:off x="5361775" y="917"/>
          <a:ext cx="2079500" cy="12477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Chat Words Treatment</a:t>
          </a:r>
        </a:p>
      </dsp:txBody>
      <dsp:txXfrm>
        <a:off x="5361775" y="917"/>
        <a:ext cx="2079500" cy="1247700"/>
      </dsp:txXfrm>
    </dsp:sp>
    <dsp:sp modelId="{2DA17648-1E2A-42C2-B561-09B189EE0F7E}">
      <dsp:nvSpPr>
        <dsp:cNvPr id="0" name=""/>
        <dsp:cNvSpPr/>
      </dsp:nvSpPr>
      <dsp:spPr>
        <a:xfrm>
          <a:off x="7649226" y="917"/>
          <a:ext cx="2079500" cy="12477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Lower Casing</a:t>
          </a:r>
        </a:p>
      </dsp:txBody>
      <dsp:txXfrm>
        <a:off x="7649226" y="917"/>
        <a:ext cx="2079500" cy="1247700"/>
      </dsp:txXfrm>
    </dsp:sp>
    <dsp:sp modelId="{F7FAE6B0-CD00-41D1-9999-5F9AEB445481}">
      <dsp:nvSpPr>
        <dsp:cNvPr id="0" name=""/>
        <dsp:cNvSpPr/>
      </dsp:nvSpPr>
      <dsp:spPr>
        <a:xfrm>
          <a:off x="786872" y="1456568"/>
          <a:ext cx="2079500" cy="12477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Removing Emails</a:t>
          </a:r>
        </a:p>
      </dsp:txBody>
      <dsp:txXfrm>
        <a:off x="786872" y="1456568"/>
        <a:ext cx="2079500" cy="1247700"/>
      </dsp:txXfrm>
    </dsp:sp>
    <dsp:sp modelId="{B21CF56D-E48B-4262-98ED-188DA59C43A7}">
      <dsp:nvSpPr>
        <dsp:cNvPr id="0" name=""/>
        <dsp:cNvSpPr/>
      </dsp:nvSpPr>
      <dsp:spPr>
        <a:xfrm>
          <a:off x="3074323" y="1456568"/>
          <a:ext cx="2079500" cy="1247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Removing Weblinks</a:t>
          </a:r>
        </a:p>
      </dsp:txBody>
      <dsp:txXfrm>
        <a:off x="3074323" y="1456568"/>
        <a:ext cx="2079500" cy="1247700"/>
      </dsp:txXfrm>
    </dsp:sp>
    <dsp:sp modelId="{2BAB558D-98DD-43AA-B840-731566FD1309}">
      <dsp:nvSpPr>
        <dsp:cNvPr id="0" name=""/>
        <dsp:cNvSpPr/>
      </dsp:nvSpPr>
      <dsp:spPr>
        <a:xfrm>
          <a:off x="5361775" y="1456568"/>
          <a:ext cx="2079500" cy="12477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Removing Punctuations</a:t>
          </a:r>
        </a:p>
      </dsp:txBody>
      <dsp:txXfrm>
        <a:off x="5361775" y="1456568"/>
        <a:ext cx="2079500" cy="1247700"/>
      </dsp:txXfrm>
    </dsp:sp>
    <dsp:sp modelId="{149398D2-56C7-40ED-9472-CFB809BE721A}">
      <dsp:nvSpPr>
        <dsp:cNvPr id="0" name=""/>
        <dsp:cNvSpPr/>
      </dsp:nvSpPr>
      <dsp:spPr>
        <a:xfrm>
          <a:off x="7649226" y="1456568"/>
          <a:ext cx="2079500" cy="12477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Removing Stop Words</a:t>
          </a:r>
        </a:p>
      </dsp:txBody>
      <dsp:txXfrm>
        <a:off x="7649226" y="1456568"/>
        <a:ext cx="2079500" cy="1247700"/>
      </dsp:txXfrm>
    </dsp:sp>
    <dsp:sp modelId="{01D3DD31-E96C-4FB2-9607-B8F58812EE69}">
      <dsp:nvSpPr>
        <dsp:cNvPr id="0" name=""/>
        <dsp:cNvSpPr/>
      </dsp:nvSpPr>
      <dsp:spPr>
        <a:xfrm>
          <a:off x="4218049" y="2912218"/>
          <a:ext cx="2079500" cy="12477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Word Embedding</a:t>
          </a:r>
        </a:p>
        <a:p>
          <a:pPr marL="114300" lvl="1" indent="-114300" algn="l" defTabSz="577850">
            <a:lnSpc>
              <a:spcPct val="90000"/>
            </a:lnSpc>
            <a:spcBef>
              <a:spcPct val="0"/>
            </a:spcBef>
            <a:spcAft>
              <a:spcPct val="15000"/>
            </a:spcAft>
            <a:buChar char="•"/>
          </a:pPr>
          <a:r>
            <a:rPr lang="en-US" sz="1300" kern="1200"/>
            <a:t>Bag of Words</a:t>
          </a:r>
        </a:p>
        <a:p>
          <a:pPr marL="114300" lvl="1" indent="-114300" algn="l" defTabSz="577850">
            <a:lnSpc>
              <a:spcPct val="90000"/>
            </a:lnSpc>
            <a:spcBef>
              <a:spcPct val="0"/>
            </a:spcBef>
            <a:spcAft>
              <a:spcPct val="15000"/>
            </a:spcAft>
            <a:buChar char="•"/>
          </a:pPr>
          <a:r>
            <a:rPr lang="en-US" sz="1300" kern="1200"/>
            <a:t>TF-iDF</a:t>
          </a:r>
        </a:p>
        <a:p>
          <a:pPr marL="114300" lvl="1" indent="-114300" algn="l" defTabSz="577850">
            <a:lnSpc>
              <a:spcPct val="90000"/>
            </a:lnSpc>
            <a:spcBef>
              <a:spcPct val="0"/>
            </a:spcBef>
            <a:spcAft>
              <a:spcPct val="15000"/>
            </a:spcAft>
            <a:buChar char="•"/>
          </a:pPr>
          <a:r>
            <a:rPr lang="en-US" sz="1300" kern="1200"/>
            <a:t>TF-iDF(1-2 Grams)</a:t>
          </a:r>
        </a:p>
      </dsp:txBody>
      <dsp:txXfrm>
        <a:off x="4218049" y="2912218"/>
        <a:ext cx="2079500" cy="12477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9/10/2022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676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314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5673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5041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6856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5761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251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5956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203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595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265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933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9/10/2022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484015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9/10/2022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41568984"/>
      </p:ext>
    </p:extLst>
  </p:cSld>
  <p:clrMap bg1="lt1" tx1="dk1" bg2="lt2" tx2="dk2" accent1="accent1" accent2="accent2" accent3="accent3" accent4="accent4" accent5="accent5" accent6="accent6" hlink="hlink" folHlink="folHlink"/>
  <p:sldLayoutIdLst>
    <p:sldLayoutId id="21474837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9/10/2022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325320025"/>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8651" y="1122363"/>
            <a:ext cx="11034695" cy="3174690"/>
          </a:xfrm>
        </p:spPr>
        <p:txBody>
          <a:bodyPr vert="horz" lIns="91440" tIns="45720" rIns="91440" bIns="45720" rtlCol="0" anchor="b">
            <a:normAutofit/>
          </a:bodyPr>
          <a:lstStyle/>
          <a:p>
            <a:r>
              <a:rPr lang="en-US" sz="7400" dirty="0"/>
              <a:t>MALIGANT COMMENTS CLASSIFICATION</a:t>
            </a:r>
            <a:br>
              <a:rPr lang="en-US" sz="7400"/>
            </a:br>
            <a:endParaRPr lang="en-US" sz="7400"/>
          </a:p>
        </p:txBody>
      </p:sp>
      <p:sp>
        <p:nvSpPr>
          <p:cNvPr id="28" name="Rectangle 27">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FAC3-004A-5DAB-7344-B33A5C16A691}"/>
              </a:ext>
            </a:extLst>
          </p:cNvPr>
          <p:cNvSpPr>
            <a:spLocks noGrp="1"/>
          </p:cNvSpPr>
          <p:nvPr>
            <p:ph type="title"/>
          </p:nvPr>
        </p:nvSpPr>
        <p:spPr/>
        <p:txBody>
          <a:bodyPr/>
          <a:lstStyle/>
          <a:p>
            <a:r>
              <a:rPr lang="en-US" dirty="0">
                <a:ea typeface="+mj-lt"/>
                <a:cs typeface="+mj-lt"/>
              </a:rPr>
              <a:t>Checking the Distribution of Various Classes</a:t>
            </a:r>
          </a:p>
        </p:txBody>
      </p:sp>
      <p:pic>
        <p:nvPicPr>
          <p:cNvPr id="4" name="Picture 4">
            <a:extLst>
              <a:ext uri="{FF2B5EF4-FFF2-40B4-BE49-F238E27FC236}">
                <a16:creationId xmlns:a16="http://schemas.microsoft.com/office/drawing/2014/main" id="{C803A244-B496-E6FD-C5E5-EC099084A0AD}"/>
              </a:ext>
            </a:extLst>
          </p:cNvPr>
          <p:cNvPicPr>
            <a:picLocks noGrp="1" noChangeAspect="1"/>
          </p:cNvPicPr>
          <p:nvPr>
            <p:ph idx="1"/>
          </p:nvPr>
        </p:nvPicPr>
        <p:blipFill>
          <a:blip r:embed="rId2"/>
          <a:stretch>
            <a:fillRect/>
          </a:stretch>
        </p:blipFill>
        <p:spPr>
          <a:xfrm>
            <a:off x="180584" y="2146607"/>
            <a:ext cx="11674257" cy="3942857"/>
          </a:xfrm>
        </p:spPr>
      </p:pic>
    </p:spTree>
    <p:extLst>
      <p:ext uri="{BB962C8B-B14F-4D97-AF65-F5344CB8AC3E}">
        <p14:creationId xmlns:p14="http://schemas.microsoft.com/office/powerpoint/2010/main" val="21191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40" name="Rectangle 39">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80303D-DB28-DAEC-E375-7DAB789B80AC}"/>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sz="3100" i="1"/>
              <a:t>Checking the distribution of the toxic comments</a:t>
            </a:r>
          </a:p>
        </p:txBody>
      </p:sp>
      <p:pic>
        <p:nvPicPr>
          <p:cNvPr id="4" name="Picture 4">
            <a:extLst>
              <a:ext uri="{FF2B5EF4-FFF2-40B4-BE49-F238E27FC236}">
                <a16:creationId xmlns:a16="http://schemas.microsoft.com/office/drawing/2014/main" id="{D924F764-437C-6267-76C4-1949B5006DEC}"/>
              </a:ext>
            </a:extLst>
          </p:cNvPr>
          <p:cNvPicPr>
            <a:picLocks noChangeAspect="1"/>
          </p:cNvPicPr>
          <p:nvPr/>
        </p:nvPicPr>
        <p:blipFill>
          <a:blip r:embed="rId2"/>
          <a:stretch>
            <a:fillRect/>
          </a:stretch>
        </p:blipFill>
        <p:spPr>
          <a:xfrm>
            <a:off x="7182091" y="1832130"/>
            <a:ext cx="4371155" cy="3193739"/>
          </a:xfrm>
          <a:prstGeom prst="rect">
            <a:avLst/>
          </a:prstGeom>
        </p:spPr>
      </p:pic>
    </p:spTree>
    <p:extLst>
      <p:ext uri="{BB962C8B-B14F-4D97-AF65-F5344CB8AC3E}">
        <p14:creationId xmlns:p14="http://schemas.microsoft.com/office/powerpoint/2010/main" val="124661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9" name="Rectangle 28">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8319E2-83B0-ED6A-7413-D5F963DEEBE0}"/>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sz="2200" i="1"/>
              <a:t>Creating a distribution, the represents the Toxic Comments level by adding the different classes together.</a:t>
            </a:r>
          </a:p>
        </p:txBody>
      </p:sp>
      <p:pic>
        <p:nvPicPr>
          <p:cNvPr id="4" name="Picture 4">
            <a:extLst>
              <a:ext uri="{FF2B5EF4-FFF2-40B4-BE49-F238E27FC236}">
                <a16:creationId xmlns:a16="http://schemas.microsoft.com/office/drawing/2014/main" id="{4EB859D8-7649-FFE9-5B4F-2A765FD651CB}"/>
              </a:ext>
            </a:extLst>
          </p:cNvPr>
          <p:cNvPicPr>
            <a:picLocks noChangeAspect="1"/>
          </p:cNvPicPr>
          <p:nvPr/>
        </p:nvPicPr>
        <p:blipFill>
          <a:blip r:embed="rId2"/>
          <a:stretch>
            <a:fillRect/>
          </a:stretch>
        </p:blipFill>
        <p:spPr>
          <a:xfrm>
            <a:off x="7182091" y="2043173"/>
            <a:ext cx="4371155" cy="2771654"/>
          </a:xfrm>
          <a:prstGeom prst="rect">
            <a:avLst/>
          </a:prstGeom>
        </p:spPr>
      </p:pic>
    </p:spTree>
    <p:extLst>
      <p:ext uri="{BB962C8B-B14F-4D97-AF65-F5344CB8AC3E}">
        <p14:creationId xmlns:p14="http://schemas.microsoft.com/office/powerpoint/2010/main" val="133059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2" name="Rectangle 25">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7">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2C3B7A-D417-CBC6-36B1-55680A1A6D1A}"/>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sz="3400" i="1" dirty="0"/>
              <a:t>Word Cloud - Non-Toxic Comments</a:t>
            </a:r>
          </a:p>
        </p:txBody>
      </p:sp>
      <p:pic>
        <p:nvPicPr>
          <p:cNvPr id="4" name="Picture 4">
            <a:extLst>
              <a:ext uri="{FF2B5EF4-FFF2-40B4-BE49-F238E27FC236}">
                <a16:creationId xmlns:a16="http://schemas.microsoft.com/office/drawing/2014/main" id="{9672D7F8-87EA-6D2F-DAB0-138B631F6F0F}"/>
              </a:ext>
            </a:extLst>
          </p:cNvPr>
          <p:cNvPicPr>
            <a:picLocks noGrp="1" noChangeAspect="1"/>
          </p:cNvPicPr>
          <p:nvPr>
            <p:ph idx="1"/>
          </p:nvPr>
        </p:nvPicPr>
        <p:blipFill>
          <a:blip r:embed="rId2"/>
          <a:stretch>
            <a:fillRect/>
          </a:stretch>
        </p:blipFill>
        <p:spPr>
          <a:xfrm>
            <a:off x="7182091" y="1855384"/>
            <a:ext cx="4371155" cy="3147231"/>
          </a:xfrm>
          <a:prstGeom prst="rect">
            <a:avLst/>
          </a:prstGeom>
          <a:solidFill>
            <a:srgbClr val="FFFFFF"/>
          </a:solidFill>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2093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8AD4AE-769E-059F-8074-8D3951F92A2F}"/>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sz="3400" i="1"/>
              <a:t>Word Cloud - Malignant Comments</a:t>
            </a:r>
          </a:p>
        </p:txBody>
      </p:sp>
      <p:pic>
        <p:nvPicPr>
          <p:cNvPr id="4" name="Picture 4">
            <a:extLst>
              <a:ext uri="{FF2B5EF4-FFF2-40B4-BE49-F238E27FC236}">
                <a16:creationId xmlns:a16="http://schemas.microsoft.com/office/drawing/2014/main" id="{6BDA985D-171A-5D37-32B3-6177A83BA4A0}"/>
              </a:ext>
            </a:extLst>
          </p:cNvPr>
          <p:cNvPicPr>
            <a:picLocks noGrp="1" noChangeAspect="1"/>
          </p:cNvPicPr>
          <p:nvPr>
            <p:ph idx="1"/>
          </p:nvPr>
        </p:nvPicPr>
        <p:blipFill>
          <a:blip r:embed="rId2"/>
          <a:stretch>
            <a:fillRect/>
          </a:stretch>
        </p:blipFill>
        <p:spPr>
          <a:xfrm>
            <a:off x="7182091" y="1855384"/>
            <a:ext cx="4371155" cy="3147231"/>
          </a:xfrm>
          <a:prstGeom prst="rect">
            <a:avLst/>
          </a:prstGeom>
        </p:spPr>
      </p:pic>
    </p:spTree>
    <p:extLst>
      <p:ext uri="{BB962C8B-B14F-4D97-AF65-F5344CB8AC3E}">
        <p14:creationId xmlns:p14="http://schemas.microsoft.com/office/powerpoint/2010/main" val="358438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1" name="Rectangle 19">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1">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9F97E8-6ADC-C040-0AA8-5936E91453FF}"/>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sz="3400" i="1"/>
              <a:t>Highly Malignant Comments</a:t>
            </a:r>
          </a:p>
        </p:txBody>
      </p:sp>
      <p:pic>
        <p:nvPicPr>
          <p:cNvPr id="4" name="Picture 4">
            <a:extLst>
              <a:ext uri="{FF2B5EF4-FFF2-40B4-BE49-F238E27FC236}">
                <a16:creationId xmlns:a16="http://schemas.microsoft.com/office/drawing/2014/main" id="{5F5055BF-D2CA-EE54-370E-881BB9454139}"/>
              </a:ext>
            </a:extLst>
          </p:cNvPr>
          <p:cNvPicPr>
            <a:picLocks noGrp="1" noChangeAspect="1"/>
          </p:cNvPicPr>
          <p:nvPr>
            <p:ph idx="1"/>
          </p:nvPr>
        </p:nvPicPr>
        <p:blipFill>
          <a:blip r:embed="rId2"/>
          <a:stretch>
            <a:fillRect/>
          </a:stretch>
        </p:blipFill>
        <p:spPr>
          <a:xfrm>
            <a:off x="7182091" y="1855384"/>
            <a:ext cx="4371155" cy="3147231"/>
          </a:xfrm>
          <a:prstGeom prst="rect">
            <a:avLst/>
          </a:prstGeom>
        </p:spPr>
      </p:pic>
    </p:spTree>
    <p:extLst>
      <p:ext uri="{BB962C8B-B14F-4D97-AF65-F5344CB8AC3E}">
        <p14:creationId xmlns:p14="http://schemas.microsoft.com/office/powerpoint/2010/main" val="158119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39E6B1-33EB-8F9C-BCF7-4F412A99CD4B}"/>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i="1"/>
              <a:t>Rude Comments</a:t>
            </a:r>
          </a:p>
        </p:txBody>
      </p:sp>
      <p:pic>
        <p:nvPicPr>
          <p:cNvPr id="4" name="Picture 4">
            <a:extLst>
              <a:ext uri="{FF2B5EF4-FFF2-40B4-BE49-F238E27FC236}">
                <a16:creationId xmlns:a16="http://schemas.microsoft.com/office/drawing/2014/main" id="{6036D443-F3C3-4399-8D89-3DA03BB74580}"/>
              </a:ext>
            </a:extLst>
          </p:cNvPr>
          <p:cNvPicPr>
            <a:picLocks noGrp="1" noChangeAspect="1"/>
          </p:cNvPicPr>
          <p:nvPr>
            <p:ph idx="1"/>
          </p:nvPr>
        </p:nvPicPr>
        <p:blipFill>
          <a:blip r:embed="rId2"/>
          <a:stretch>
            <a:fillRect/>
          </a:stretch>
        </p:blipFill>
        <p:spPr>
          <a:xfrm>
            <a:off x="7182091" y="1855384"/>
            <a:ext cx="4371155" cy="3147231"/>
          </a:xfrm>
          <a:prstGeom prst="rect">
            <a:avLst/>
          </a:prstGeom>
        </p:spPr>
      </p:pic>
    </p:spTree>
    <p:extLst>
      <p:ext uri="{BB962C8B-B14F-4D97-AF65-F5344CB8AC3E}">
        <p14:creationId xmlns:p14="http://schemas.microsoft.com/office/powerpoint/2010/main" val="26569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81E515-2206-6E6D-747B-2C217D424F6D}"/>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i="1"/>
              <a:t>Threatening Comments</a:t>
            </a:r>
          </a:p>
        </p:txBody>
      </p:sp>
      <p:pic>
        <p:nvPicPr>
          <p:cNvPr id="4" name="Picture 4">
            <a:extLst>
              <a:ext uri="{FF2B5EF4-FFF2-40B4-BE49-F238E27FC236}">
                <a16:creationId xmlns:a16="http://schemas.microsoft.com/office/drawing/2014/main" id="{8511CAB2-84A5-623F-F84B-6E0EDC965A01}"/>
              </a:ext>
            </a:extLst>
          </p:cNvPr>
          <p:cNvPicPr>
            <a:picLocks noGrp="1" noChangeAspect="1"/>
          </p:cNvPicPr>
          <p:nvPr>
            <p:ph idx="1"/>
          </p:nvPr>
        </p:nvPicPr>
        <p:blipFill>
          <a:blip r:embed="rId2"/>
          <a:stretch>
            <a:fillRect/>
          </a:stretch>
        </p:blipFill>
        <p:spPr>
          <a:xfrm>
            <a:off x="7182091" y="1855384"/>
            <a:ext cx="4371155" cy="3147231"/>
          </a:xfrm>
          <a:prstGeom prst="rect">
            <a:avLst/>
          </a:prstGeom>
        </p:spPr>
      </p:pic>
    </p:spTree>
    <p:extLst>
      <p:ext uri="{BB962C8B-B14F-4D97-AF65-F5344CB8AC3E}">
        <p14:creationId xmlns:p14="http://schemas.microsoft.com/office/powerpoint/2010/main" val="101068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C025FE-963F-3403-D1B5-67FC5D3FDAB8}"/>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i="1"/>
              <a:t>Abusive Comments</a:t>
            </a:r>
          </a:p>
        </p:txBody>
      </p:sp>
      <p:pic>
        <p:nvPicPr>
          <p:cNvPr id="4" name="Picture 4">
            <a:extLst>
              <a:ext uri="{FF2B5EF4-FFF2-40B4-BE49-F238E27FC236}">
                <a16:creationId xmlns:a16="http://schemas.microsoft.com/office/drawing/2014/main" id="{0A214738-9BA0-395B-6FD8-4508B85B00A5}"/>
              </a:ext>
            </a:extLst>
          </p:cNvPr>
          <p:cNvPicPr>
            <a:picLocks noGrp="1" noChangeAspect="1"/>
          </p:cNvPicPr>
          <p:nvPr>
            <p:ph idx="1"/>
          </p:nvPr>
        </p:nvPicPr>
        <p:blipFill>
          <a:blip r:embed="rId2"/>
          <a:stretch>
            <a:fillRect/>
          </a:stretch>
        </p:blipFill>
        <p:spPr>
          <a:xfrm>
            <a:off x="7182091" y="1855384"/>
            <a:ext cx="4371155" cy="3147231"/>
          </a:xfrm>
          <a:prstGeom prst="rect">
            <a:avLst/>
          </a:prstGeom>
        </p:spPr>
      </p:pic>
    </p:spTree>
    <p:extLst>
      <p:ext uri="{BB962C8B-B14F-4D97-AF65-F5344CB8AC3E}">
        <p14:creationId xmlns:p14="http://schemas.microsoft.com/office/powerpoint/2010/main" val="345538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2B7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8D50A5-6469-9899-0756-19FF6743478C}"/>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i="1"/>
              <a:t>Loathe Comments</a:t>
            </a:r>
          </a:p>
        </p:txBody>
      </p:sp>
      <p:pic>
        <p:nvPicPr>
          <p:cNvPr id="4" name="Picture 4">
            <a:extLst>
              <a:ext uri="{FF2B5EF4-FFF2-40B4-BE49-F238E27FC236}">
                <a16:creationId xmlns:a16="http://schemas.microsoft.com/office/drawing/2014/main" id="{DE845B7E-4F3D-888E-99DB-3E390035C6E7}"/>
              </a:ext>
            </a:extLst>
          </p:cNvPr>
          <p:cNvPicPr>
            <a:picLocks noGrp="1" noChangeAspect="1"/>
          </p:cNvPicPr>
          <p:nvPr>
            <p:ph idx="1"/>
          </p:nvPr>
        </p:nvPicPr>
        <p:blipFill>
          <a:blip r:embed="rId2"/>
          <a:stretch>
            <a:fillRect/>
          </a:stretch>
        </p:blipFill>
        <p:spPr>
          <a:xfrm>
            <a:off x="7182091" y="1855384"/>
            <a:ext cx="4371155" cy="3147231"/>
          </a:xfrm>
          <a:prstGeom prst="rect">
            <a:avLst/>
          </a:prstGeom>
        </p:spPr>
      </p:pic>
    </p:spTree>
    <p:extLst>
      <p:ext uri="{BB962C8B-B14F-4D97-AF65-F5344CB8AC3E}">
        <p14:creationId xmlns:p14="http://schemas.microsoft.com/office/powerpoint/2010/main" val="287967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42B721">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4765EC6-33CC-E247-4369-7AB127E3CD60}"/>
              </a:ext>
            </a:extLst>
          </p:cNvPr>
          <p:cNvSpPr>
            <a:spLocks noGrp="1"/>
          </p:cNvSpPr>
          <p:nvPr>
            <p:ph type="title"/>
          </p:nvPr>
        </p:nvSpPr>
        <p:spPr>
          <a:xfrm>
            <a:off x="838200" y="365125"/>
            <a:ext cx="10515600" cy="1325563"/>
          </a:xfrm>
        </p:spPr>
        <p:txBody>
          <a:bodyPr>
            <a:normAutofit/>
          </a:bodyPr>
          <a:lstStyle/>
          <a:p>
            <a:r>
              <a:rPr lang="en-US" dirty="0"/>
              <a:t>Business Problem</a:t>
            </a:r>
          </a:p>
        </p:txBody>
      </p:sp>
      <p:sp>
        <p:nvSpPr>
          <p:cNvPr id="3" name="Content Placeholder 2">
            <a:extLst>
              <a:ext uri="{FF2B5EF4-FFF2-40B4-BE49-F238E27FC236}">
                <a16:creationId xmlns:a16="http://schemas.microsoft.com/office/drawing/2014/main" id="{6863759D-8AA2-8043-60D2-B14D3896D3AC}"/>
              </a:ext>
            </a:extLst>
          </p:cNvPr>
          <p:cNvSpPr>
            <a:spLocks noGrp="1"/>
          </p:cNvSpPr>
          <p:nvPr>
            <p:ph idx="1"/>
          </p:nvPr>
        </p:nvSpPr>
        <p:spPr>
          <a:xfrm>
            <a:off x="838200" y="2013625"/>
            <a:ext cx="10515600" cy="4163338"/>
          </a:xfrm>
        </p:spPr>
        <p:txBody>
          <a:bodyPr vert="horz" lIns="91440" tIns="45720" rIns="91440" bIns="45720" rtlCol="0">
            <a:normAutofit/>
          </a:bodyPr>
          <a:lstStyle/>
          <a:p>
            <a:pPr>
              <a:lnSpc>
                <a:spcPct val="90000"/>
              </a:lnSpc>
              <a:spcBef>
                <a:spcPct val="20000"/>
              </a:spcBef>
            </a:pPr>
            <a:r>
              <a:rPr lang="en-US" sz="2000">
                <a:ea typeface="+mn-lt"/>
                <a:cs typeface="+mn-lt"/>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90000"/>
              </a:lnSpc>
              <a:spcBef>
                <a:spcPct val="20000"/>
              </a:spcBef>
            </a:pPr>
            <a:r>
              <a:rPr lang="en-US" sz="2000">
                <a:ea typeface="+mn-lt"/>
                <a:cs typeface="+mn-lt"/>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nSpc>
                <a:spcPct val="90000"/>
              </a:lnSpc>
              <a:spcBef>
                <a:spcPct val="20000"/>
              </a:spcBef>
            </a:pPr>
            <a:r>
              <a:rPr lang="en-US" sz="2000">
                <a:ea typeface="+mn-lt"/>
                <a:cs typeface="+mn-lt"/>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806091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3989-A494-E47B-2B0E-98E69C2F8580}"/>
              </a:ext>
            </a:extLst>
          </p:cNvPr>
          <p:cNvSpPr>
            <a:spLocks noGrp="1"/>
          </p:cNvSpPr>
          <p:nvPr>
            <p:ph type="title"/>
          </p:nvPr>
        </p:nvSpPr>
        <p:spPr/>
        <p:txBody>
          <a:bodyPr vert="horz" lIns="91440" tIns="45720" rIns="91440" bIns="45720" rtlCol="0" anchor="b">
            <a:normAutofit/>
          </a:bodyPr>
          <a:lstStyle/>
          <a:p>
            <a:pPr algn="l"/>
            <a:r>
              <a:rPr lang="en-US" sz="4800" i="1" dirty="0"/>
              <a:t>TF-iDF</a:t>
            </a:r>
          </a:p>
        </p:txBody>
      </p:sp>
      <p:sp>
        <p:nvSpPr>
          <p:cNvPr id="3" name="Text Placeholder 2">
            <a:extLst>
              <a:ext uri="{FF2B5EF4-FFF2-40B4-BE49-F238E27FC236}">
                <a16:creationId xmlns:a16="http://schemas.microsoft.com/office/drawing/2014/main" id="{D54C1F2B-B77C-DB6C-84B6-9A3FF669E31D}"/>
              </a:ext>
            </a:extLst>
          </p:cNvPr>
          <p:cNvSpPr>
            <a:spLocks noGrp="1"/>
          </p:cNvSpPr>
          <p:nvPr>
            <p:ph type="body" idx="1"/>
          </p:nvPr>
        </p:nvSpPr>
        <p:spPr/>
        <p:txBody>
          <a:bodyPr/>
          <a:lstStyle/>
          <a:p>
            <a:pPr algn="ctr"/>
            <a:r>
              <a:rPr lang="en-US" dirty="0"/>
              <a:t>LogisticRegression</a:t>
            </a:r>
            <a:endParaRPr lang="en-US"/>
          </a:p>
        </p:txBody>
      </p:sp>
      <p:pic>
        <p:nvPicPr>
          <p:cNvPr id="8" name="Picture 9">
            <a:extLst>
              <a:ext uri="{FF2B5EF4-FFF2-40B4-BE49-F238E27FC236}">
                <a16:creationId xmlns:a16="http://schemas.microsoft.com/office/drawing/2014/main" id="{639A4B98-EB35-B482-8094-E19261098499}"/>
              </a:ext>
            </a:extLst>
          </p:cNvPr>
          <p:cNvPicPr>
            <a:picLocks noGrp="1" noChangeAspect="1"/>
          </p:cNvPicPr>
          <p:nvPr>
            <p:ph sz="half" idx="2"/>
          </p:nvPr>
        </p:nvPicPr>
        <p:blipFill>
          <a:blip r:embed="rId2"/>
          <a:stretch>
            <a:fillRect/>
          </a:stretch>
        </p:blipFill>
        <p:spPr>
          <a:xfrm>
            <a:off x="1365568" y="3153918"/>
            <a:ext cx="3886200" cy="3009900"/>
          </a:xfrm>
        </p:spPr>
      </p:pic>
      <p:sp>
        <p:nvSpPr>
          <p:cNvPr id="5" name="Text Placeholder 4">
            <a:extLst>
              <a:ext uri="{FF2B5EF4-FFF2-40B4-BE49-F238E27FC236}">
                <a16:creationId xmlns:a16="http://schemas.microsoft.com/office/drawing/2014/main" id="{D98F0A9F-140F-1246-E24A-046E88C9DD08}"/>
              </a:ext>
            </a:extLst>
          </p:cNvPr>
          <p:cNvSpPr>
            <a:spLocks noGrp="1"/>
          </p:cNvSpPr>
          <p:nvPr>
            <p:ph type="body" sz="quarter" idx="3"/>
          </p:nvPr>
        </p:nvSpPr>
        <p:spPr/>
        <p:txBody>
          <a:bodyPr/>
          <a:lstStyle/>
          <a:p>
            <a:pPr algn="ctr"/>
            <a:r>
              <a:rPr lang="en-US" dirty="0"/>
              <a:t>SGDClassifier</a:t>
            </a:r>
            <a:endParaRPr lang="en-US"/>
          </a:p>
        </p:txBody>
      </p:sp>
      <p:pic>
        <p:nvPicPr>
          <p:cNvPr id="10" name="Picture 11">
            <a:extLst>
              <a:ext uri="{FF2B5EF4-FFF2-40B4-BE49-F238E27FC236}">
                <a16:creationId xmlns:a16="http://schemas.microsoft.com/office/drawing/2014/main" id="{59C5BB23-79A9-2101-0E77-67FB2AE7E0A8}"/>
              </a:ext>
            </a:extLst>
          </p:cNvPr>
          <p:cNvPicPr>
            <a:picLocks noGrp="1" noChangeAspect="1"/>
          </p:cNvPicPr>
          <p:nvPr>
            <p:ph sz="quarter" idx="4"/>
          </p:nvPr>
        </p:nvPicPr>
        <p:blipFill>
          <a:blip r:embed="rId3"/>
          <a:stretch>
            <a:fillRect/>
          </a:stretch>
        </p:blipFill>
        <p:spPr>
          <a:xfrm>
            <a:off x="6930580" y="3139630"/>
            <a:ext cx="3914775" cy="3038475"/>
          </a:xfrm>
        </p:spPr>
      </p:pic>
    </p:spTree>
    <p:extLst>
      <p:ext uri="{BB962C8B-B14F-4D97-AF65-F5344CB8AC3E}">
        <p14:creationId xmlns:p14="http://schemas.microsoft.com/office/powerpoint/2010/main" val="2732180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9F1C-AB20-616A-D24D-3E2796BF29EA}"/>
              </a:ext>
            </a:extLst>
          </p:cNvPr>
          <p:cNvSpPr>
            <a:spLocks noGrp="1"/>
          </p:cNvSpPr>
          <p:nvPr>
            <p:ph type="title"/>
          </p:nvPr>
        </p:nvSpPr>
        <p:spPr/>
        <p:txBody>
          <a:bodyPr/>
          <a:lstStyle/>
          <a:p>
            <a:r>
              <a:rPr lang="en-US" i="1" dirty="0">
                <a:ea typeface="+mj-lt"/>
                <a:cs typeface="+mj-lt"/>
              </a:rPr>
              <a:t>TF-iDF</a:t>
            </a:r>
            <a:endParaRPr lang="en-US" dirty="0">
              <a:ea typeface="+mj-lt"/>
              <a:cs typeface="+mj-lt"/>
            </a:endParaRPr>
          </a:p>
        </p:txBody>
      </p:sp>
      <p:sp>
        <p:nvSpPr>
          <p:cNvPr id="3" name="Text Placeholder 2">
            <a:extLst>
              <a:ext uri="{FF2B5EF4-FFF2-40B4-BE49-F238E27FC236}">
                <a16:creationId xmlns:a16="http://schemas.microsoft.com/office/drawing/2014/main" id="{B8BCB3BD-2EDF-DE20-FDF9-AEA6B320CBCD}"/>
              </a:ext>
            </a:extLst>
          </p:cNvPr>
          <p:cNvSpPr>
            <a:spLocks noGrp="1"/>
          </p:cNvSpPr>
          <p:nvPr>
            <p:ph type="body" idx="1"/>
          </p:nvPr>
        </p:nvSpPr>
        <p:spPr/>
        <p:txBody>
          <a:bodyPr/>
          <a:lstStyle/>
          <a:p>
            <a:pPr algn="ctr"/>
            <a:r>
              <a:rPr lang="en-US" b="0" dirty="0">
                <a:ea typeface="+mn-lt"/>
                <a:cs typeface="+mn-lt"/>
              </a:rPr>
              <a:t>RandomForestClassifier</a:t>
            </a:r>
            <a:endParaRPr lang="en-US" dirty="0"/>
          </a:p>
        </p:txBody>
      </p:sp>
      <p:pic>
        <p:nvPicPr>
          <p:cNvPr id="7" name="Picture 7">
            <a:extLst>
              <a:ext uri="{FF2B5EF4-FFF2-40B4-BE49-F238E27FC236}">
                <a16:creationId xmlns:a16="http://schemas.microsoft.com/office/drawing/2014/main" id="{30936513-3D12-FA64-5B3A-73930601B21E}"/>
              </a:ext>
            </a:extLst>
          </p:cNvPr>
          <p:cNvPicPr>
            <a:picLocks noGrp="1" noChangeAspect="1"/>
          </p:cNvPicPr>
          <p:nvPr>
            <p:ph sz="half" idx="2"/>
          </p:nvPr>
        </p:nvPicPr>
        <p:blipFill>
          <a:blip r:embed="rId2"/>
          <a:stretch>
            <a:fillRect/>
          </a:stretch>
        </p:blipFill>
        <p:spPr>
          <a:xfrm>
            <a:off x="1394143" y="3153918"/>
            <a:ext cx="3829050" cy="3009900"/>
          </a:xfrm>
        </p:spPr>
      </p:pic>
      <p:sp>
        <p:nvSpPr>
          <p:cNvPr id="5" name="Text Placeholder 4">
            <a:extLst>
              <a:ext uri="{FF2B5EF4-FFF2-40B4-BE49-F238E27FC236}">
                <a16:creationId xmlns:a16="http://schemas.microsoft.com/office/drawing/2014/main" id="{4F8EF2AF-C8E7-C7EA-1CAC-645699D15399}"/>
              </a:ext>
            </a:extLst>
          </p:cNvPr>
          <p:cNvSpPr>
            <a:spLocks noGrp="1"/>
          </p:cNvSpPr>
          <p:nvPr>
            <p:ph type="body" sz="quarter" idx="3"/>
          </p:nvPr>
        </p:nvSpPr>
        <p:spPr/>
        <p:txBody>
          <a:bodyPr/>
          <a:lstStyle/>
          <a:p>
            <a:pPr algn="ctr"/>
            <a:r>
              <a:rPr lang="en-US" b="0" dirty="0">
                <a:ea typeface="+mn-lt"/>
                <a:cs typeface="+mn-lt"/>
              </a:rPr>
              <a:t>ExtraTreesClassifier</a:t>
            </a:r>
            <a:endParaRPr lang="en-US" dirty="0"/>
          </a:p>
        </p:txBody>
      </p:sp>
      <p:pic>
        <p:nvPicPr>
          <p:cNvPr id="8" name="Picture 8">
            <a:extLst>
              <a:ext uri="{FF2B5EF4-FFF2-40B4-BE49-F238E27FC236}">
                <a16:creationId xmlns:a16="http://schemas.microsoft.com/office/drawing/2014/main" id="{6AAF3B1C-E7B6-9B29-F462-31C0543A8646}"/>
              </a:ext>
            </a:extLst>
          </p:cNvPr>
          <p:cNvPicPr>
            <a:picLocks noGrp="1" noChangeAspect="1"/>
          </p:cNvPicPr>
          <p:nvPr>
            <p:ph sz="quarter" idx="4"/>
          </p:nvPr>
        </p:nvPicPr>
        <p:blipFill>
          <a:blip r:embed="rId3"/>
          <a:stretch>
            <a:fillRect/>
          </a:stretch>
        </p:blipFill>
        <p:spPr>
          <a:xfrm>
            <a:off x="6963918" y="3168205"/>
            <a:ext cx="3848100" cy="2981325"/>
          </a:xfrm>
        </p:spPr>
      </p:pic>
    </p:spTree>
    <p:extLst>
      <p:ext uri="{BB962C8B-B14F-4D97-AF65-F5344CB8AC3E}">
        <p14:creationId xmlns:p14="http://schemas.microsoft.com/office/powerpoint/2010/main" val="2550464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A586-72F7-B0E4-A4C4-4C197A607F13}"/>
              </a:ext>
            </a:extLst>
          </p:cNvPr>
          <p:cNvSpPr>
            <a:spLocks noGrp="1"/>
          </p:cNvSpPr>
          <p:nvPr>
            <p:ph type="title"/>
          </p:nvPr>
        </p:nvSpPr>
        <p:spPr/>
        <p:txBody>
          <a:bodyPr/>
          <a:lstStyle/>
          <a:p>
            <a:r>
              <a:rPr lang="en-US" dirty="0"/>
              <a:t>1-2 grams TF-iDF</a:t>
            </a:r>
          </a:p>
        </p:txBody>
      </p:sp>
      <p:sp>
        <p:nvSpPr>
          <p:cNvPr id="3" name="Text Placeholder 2">
            <a:extLst>
              <a:ext uri="{FF2B5EF4-FFF2-40B4-BE49-F238E27FC236}">
                <a16:creationId xmlns:a16="http://schemas.microsoft.com/office/drawing/2014/main" id="{67D92D2A-F8A1-01A9-A8AD-C66262D2C096}"/>
              </a:ext>
            </a:extLst>
          </p:cNvPr>
          <p:cNvSpPr>
            <a:spLocks noGrp="1"/>
          </p:cNvSpPr>
          <p:nvPr>
            <p:ph type="body" idx="1"/>
          </p:nvPr>
        </p:nvSpPr>
        <p:spPr/>
        <p:txBody>
          <a:bodyPr/>
          <a:lstStyle/>
          <a:p>
            <a:pPr algn="ctr"/>
            <a:r>
              <a:rPr lang="en-US" b="0" dirty="0">
                <a:ea typeface="+mn-lt"/>
                <a:cs typeface="+mn-lt"/>
              </a:rPr>
              <a:t>LogisticRegression</a:t>
            </a:r>
            <a:endParaRPr lang="en-US" dirty="0"/>
          </a:p>
        </p:txBody>
      </p:sp>
      <p:pic>
        <p:nvPicPr>
          <p:cNvPr id="7" name="Picture 7">
            <a:extLst>
              <a:ext uri="{FF2B5EF4-FFF2-40B4-BE49-F238E27FC236}">
                <a16:creationId xmlns:a16="http://schemas.microsoft.com/office/drawing/2014/main" id="{C1D42CBB-8490-124D-BEA1-3A8DE26A520E}"/>
              </a:ext>
            </a:extLst>
          </p:cNvPr>
          <p:cNvPicPr>
            <a:picLocks noGrp="1" noChangeAspect="1"/>
          </p:cNvPicPr>
          <p:nvPr>
            <p:ph sz="half" idx="2"/>
          </p:nvPr>
        </p:nvPicPr>
        <p:blipFill>
          <a:blip r:embed="rId2"/>
          <a:stretch>
            <a:fillRect/>
          </a:stretch>
        </p:blipFill>
        <p:spPr>
          <a:xfrm>
            <a:off x="1394143" y="3172968"/>
            <a:ext cx="3829050" cy="2971800"/>
          </a:xfrm>
        </p:spPr>
      </p:pic>
      <p:sp>
        <p:nvSpPr>
          <p:cNvPr id="5" name="Text Placeholder 4">
            <a:extLst>
              <a:ext uri="{FF2B5EF4-FFF2-40B4-BE49-F238E27FC236}">
                <a16:creationId xmlns:a16="http://schemas.microsoft.com/office/drawing/2014/main" id="{1CDACCA4-F396-6A29-2DDD-D28CB4912818}"/>
              </a:ext>
            </a:extLst>
          </p:cNvPr>
          <p:cNvSpPr>
            <a:spLocks noGrp="1"/>
          </p:cNvSpPr>
          <p:nvPr>
            <p:ph type="body" sz="quarter" idx="3"/>
          </p:nvPr>
        </p:nvSpPr>
        <p:spPr/>
        <p:txBody>
          <a:bodyPr/>
          <a:lstStyle/>
          <a:p>
            <a:pPr algn="ctr"/>
            <a:r>
              <a:rPr lang="en-US" b="0" dirty="0">
                <a:ea typeface="+mn-lt"/>
                <a:cs typeface="+mn-lt"/>
              </a:rPr>
              <a:t>SGDClassifier</a:t>
            </a:r>
            <a:endParaRPr lang="en-US" dirty="0"/>
          </a:p>
        </p:txBody>
      </p:sp>
      <p:pic>
        <p:nvPicPr>
          <p:cNvPr id="8" name="Picture 8">
            <a:extLst>
              <a:ext uri="{FF2B5EF4-FFF2-40B4-BE49-F238E27FC236}">
                <a16:creationId xmlns:a16="http://schemas.microsoft.com/office/drawing/2014/main" id="{448ADF9C-D016-29DE-0428-966CCCDC80CA}"/>
              </a:ext>
            </a:extLst>
          </p:cNvPr>
          <p:cNvPicPr>
            <a:picLocks noGrp="1" noChangeAspect="1"/>
          </p:cNvPicPr>
          <p:nvPr>
            <p:ph sz="quarter" idx="4"/>
          </p:nvPr>
        </p:nvPicPr>
        <p:blipFill>
          <a:blip r:embed="rId3"/>
          <a:stretch>
            <a:fillRect/>
          </a:stretch>
        </p:blipFill>
        <p:spPr>
          <a:xfrm>
            <a:off x="6973443" y="3196780"/>
            <a:ext cx="3829050" cy="2924175"/>
          </a:xfrm>
        </p:spPr>
      </p:pic>
    </p:spTree>
    <p:extLst>
      <p:ext uri="{BB962C8B-B14F-4D97-AF65-F5344CB8AC3E}">
        <p14:creationId xmlns:p14="http://schemas.microsoft.com/office/powerpoint/2010/main" val="195922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A586-72F7-B0E4-A4C4-4C197A607F13}"/>
              </a:ext>
            </a:extLst>
          </p:cNvPr>
          <p:cNvSpPr>
            <a:spLocks noGrp="1"/>
          </p:cNvSpPr>
          <p:nvPr>
            <p:ph type="title"/>
          </p:nvPr>
        </p:nvSpPr>
        <p:spPr/>
        <p:txBody>
          <a:bodyPr/>
          <a:lstStyle/>
          <a:p>
            <a:r>
              <a:rPr lang="en-US" dirty="0"/>
              <a:t>1-2 grams TF-iDF</a:t>
            </a:r>
          </a:p>
        </p:txBody>
      </p:sp>
      <p:sp>
        <p:nvSpPr>
          <p:cNvPr id="3" name="Text Placeholder 2">
            <a:extLst>
              <a:ext uri="{FF2B5EF4-FFF2-40B4-BE49-F238E27FC236}">
                <a16:creationId xmlns:a16="http://schemas.microsoft.com/office/drawing/2014/main" id="{67D92D2A-F8A1-01A9-A8AD-C66262D2C096}"/>
              </a:ext>
            </a:extLst>
          </p:cNvPr>
          <p:cNvSpPr>
            <a:spLocks noGrp="1"/>
          </p:cNvSpPr>
          <p:nvPr>
            <p:ph type="body" idx="1"/>
          </p:nvPr>
        </p:nvSpPr>
        <p:spPr/>
        <p:txBody>
          <a:bodyPr/>
          <a:lstStyle/>
          <a:p>
            <a:pPr algn="ctr"/>
            <a:r>
              <a:rPr lang="en-US" b="0" dirty="0">
                <a:ea typeface="+mn-lt"/>
                <a:cs typeface="+mn-lt"/>
              </a:rPr>
              <a:t>RandomForestClassifier</a:t>
            </a:r>
            <a:endParaRPr lang="en-US" dirty="0"/>
          </a:p>
        </p:txBody>
      </p:sp>
      <p:pic>
        <p:nvPicPr>
          <p:cNvPr id="7" name="Picture 7">
            <a:extLst>
              <a:ext uri="{FF2B5EF4-FFF2-40B4-BE49-F238E27FC236}">
                <a16:creationId xmlns:a16="http://schemas.microsoft.com/office/drawing/2014/main" id="{7916AF2E-6FE3-5907-7E0A-272C7ECEC5EF}"/>
              </a:ext>
            </a:extLst>
          </p:cNvPr>
          <p:cNvPicPr>
            <a:picLocks noGrp="1" noChangeAspect="1"/>
          </p:cNvPicPr>
          <p:nvPr>
            <p:ph sz="half" idx="2"/>
          </p:nvPr>
        </p:nvPicPr>
        <p:blipFill>
          <a:blip r:embed="rId2"/>
          <a:stretch>
            <a:fillRect/>
          </a:stretch>
        </p:blipFill>
        <p:spPr>
          <a:xfrm>
            <a:off x="1394143" y="3172968"/>
            <a:ext cx="3829050" cy="2971800"/>
          </a:xfrm>
        </p:spPr>
      </p:pic>
      <p:sp>
        <p:nvSpPr>
          <p:cNvPr id="5" name="Text Placeholder 4">
            <a:extLst>
              <a:ext uri="{FF2B5EF4-FFF2-40B4-BE49-F238E27FC236}">
                <a16:creationId xmlns:a16="http://schemas.microsoft.com/office/drawing/2014/main" id="{1CDACCA4-F396-6A29-2DDD-D28CB4912818}"/>
              </a:ext>
            </a:extLst>
          </p:cNvPr>
          <p:cNvSpPr>
            <a:spLocks noGrp="1"/>
          </p:cNvSpPr>
          <p:nvPr>
            <p:ph type="body" sz="quarter" idx="3"/>
          </p:nvPr>
        </p:nvSpPr>
        <p:spPr/>
        <p:txBody>
          <a:bodyPr/>
          <a:lstStyle/>
          <a:p>
            <a:pPr algn="ctr"/>
            <a:r>
              <a:rPr lang="en-US" b="0" dirty="0">
                <a:ea typeface="+mn-lt"/>
                <a:cs typeface="+mn-lt"/>
              </a:rPr>
              <a:t>ExtraTreesClassifier</a:t>
            </a:r>
            <a:endParaRPr lang="en-US" dirty="0"/>
          </a:p>
        </p:txBody>
      </p:sp>
      <p:pic>
        <p:nvPicPr>
          <p:cNvPr id="8" name="Picture 8">
            <a:extLst>
              <a:ext uri="{FF2B5EF4-FFF2-40B4-BE49-F238E27FC236}">
                <a16:creationId xmlns:a16="http://schemas.microsoft.com/office/drawing/2014/main" id="{443F4209-86E1-029F-6D4B-994170FFE6D3}"/>
              </a:ext>
            </a:extLst>
          </p:cNvPr>
          <p:cNvPicPr>
            <a:picLocks noGrp="1" noChangeAspect="1"/>
          </p:cNvPicPr>
          <p:nvPr>
            <p:ph sz="quarter" idx="4"/>
          </p:nvPr>
        </p:nvPicPr>
        <p:blipFill>
          <a:blip r:embed="rId3"/>
          <a:stretch>
            <a:fillRect/>
          </a:stretch>
        </p:blipFill>
        <p:spPr>
          <a:xfrm>
            <a:off x="6959155" y="3177730"/>
            <a:ext cx="3857625" cy="2962275"/>
          </a:xfrm>
        </p:spPr>
      </p:pic>
    </p:spTree>
    <p:extLst>
      <p:ext uri="{BB962C8B-B14F-4D97-AF65-F5344CB8AC3E}">
        <p14:creationId xmlns:p14="http://schemas.microsoft.com/office/powerpoint/2010/main" val="1527245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A28-85B1-9E83-9331-9476B34FD68F}"/>
              </a:ext>
            </a:extLst>
          </p:cNvPr>
          <p:cNvSpPr>
            <a:spLocks noGrp="1"/>
          </p:cNvSpPr>
          <p:nvPr>
            <p:ph type="title"/>
          </p:nvPr>
        </p:nvSpPr>
        <p:spPr/>
        <p:txBody>
          <a:bodyPr/>
          <a:lstStyle/>
          <a:p>
            <a:r>
              <a:rPr lang="en-US" dirty="0"/>
              <a:t>Bag Of Words (BOW)</a:t>
            </a:r>
          </a:p>
        </p:txBody>
      </p:sp>
      <p:sp>
        <p:nvSpPr>
          <p:cNvPr id="3" name="Text Placeholder 2">
            <a:extLst>
              <a:ext uri="{FF2B5EF4-FFF2-40B4-BE49-F238E27FC236}">
                <a16:creationId xmlns:a16="http://schemas.microsoft.com/office/drawing/2014/main" id="{DAFE1916-A9A5-DA48-73D9-2D9E4D5D5870}"/>
              </a:ext>
            </a:extLst>
          </p:cNvPr>
          <p:cNvSpPr>
            <a:spLocks noGrp="1"/>
          </p:cNvSpPr>
          <p:nvPr>
            <p:ph type="body" idx="1"/>
          </p:nvPr>
        </p:nvSpPr>
        <p:spPr/>
        <p:txBody>
          <a:bodyPr/>
          <a:lstStyle/>
          <a:p>
            <a:pPr algn="ctr"/>
            <a:r>
              <a:rPr lang="en-US" b="0" dirty="0">
                <a:ea typeface="+mn-lt"/>
                <a:cs typeface="+mn-lt"/>
              </a:rPr>
              <a:t>LogisticRegression</a:t>
            </a:r>
            <a:endParaRPr lang="en-US" dirty="0"/>
          </a:p>
        </p:txBody>
      </p:sp>
      <p:pic>
        <p:nvPicPr>
          <p:cNvPr id="7" name="Picture 7">
            <a:extLst>
              <a:ext uri="{FF2B5EF4-FFF2-40B4-BE49-F238E27FC236}">
                <a16:creationId xmlns:a16="http://schemas.microsoft.com/office/drawing/2014/main" id="{7EF1A63F-635A-0FB3-092C-E47A7AE452B3}"/>
              </a:ext>
            </a:extLst>
          </p:cNvPr>
          <p:cNvPicPr>
            <a:picLocks noGrp="1" noChangeAspect="1"/>
          </p:cNvPicPr>
          <p:nvPr>
            <p:ph sz="half" idx="2"/>
          </p:nvPr>
        </p:nvPicPr>
        <p:blipFill>
          <a:blip r:embed="rId2"/>
          <a:stretch>
            <a:fillRect/>
          </a:stretch>
        </p:blipFill>
        <p:spPr>
          <a:xfrm>
            <a:off x="1379855" y="3196780"/>
            <a:ext cx="3857625" cy="2924175"/>
          </a:xfrm>
        </p:spPr>
      </p:pic>
      <p:sp>
        <p:nvSpPr>
          <p:cNvPr id="5" name="Text Placeholder 4">
            <a:extLst>
              <a:ext uri="{FF2B5EF4-FFF2-40B4-BE49-F238E27FC236}">
                <a16:creationId xmlns:a16="http://schemas.microsoft.com/office/drawing/2014/main" id="{EC8C3A0A-1B9E-6415-1074-7B727D561955}"/>
              </a:ext>
            </a:extLst>
          </p:cNvPr>
          <p:cNvSpPr>
            <a:spLocks noGrp="1"/>
          </p:cNvSpPr>
          <p:nvPr>
            <p:ph type="body" sz="quarter" idx="3"/>
          </p:nvPr>
        </p:nvSpPr>
        <p:spPr/>
        <p:txBody>
          <a:bodyPr/>
          <a:lstStyle/>
          <a:p>
            <a:pPr algn="ctr"/>
            <a:r>
              <a:rPr lang="en-US" b="0" dirty="0">
                <a:ea typeface="+mn-lt"/>
                <a:cs typeface="+mn-lt"/>
              </a:rPr>
              <a:t>SGDClassifier</a:t>
            </a:r>
            <a:endParaRPr lang="en-US" dirty="0"/>
          </a:p>
        </p:txBody>
      </p:sp>
      <p:pic>
        <p:nvPicPr>
          <p:cNvPr id="8" name="Picture 8">
            <a:extLst>
              <a:ext uri="{FF2B5EF4-FFF2-40B4-BE49-F238E27FC236}">
                <a16:creationId xmlns:a16="http://schemas.microsoft.com/office/drawing/2014/main" id="{5689E215-1660-1C1A-7B17-46BAD27D8B34}"/>
              </a:ext>
            </a:extLst>
          </p:cNvPr>
          <p:cNvPicPr>
            <a:picLocks noGrp="1" noChangeAspect="1"/>
          </p:cNvPicPr>
          <p:nvPr>
            <p:ph sz="quarter" idx="4"/>
          </p:nvPr>
        </p:nvPicPr>
        <p:blipFill>
          <a:blip r:embed="rId3"/>
          <a:stretch>
            <a:fillRect/>
          </a:stretch>
        </p:blipFill>
        <p:spPr>
          <a:xfrm>
            <a:off x="6982968" y="3230118"/>
            <a:ext cx="3810000" cy="2857500"/>
          </a:xfrm>
        </p:spPr>
      </p:pic>
    </p:spTree>
    <p:extLst>
      <p:ext uri="{BB962C8B-B14F-4D97-AF65-F5344CB8AC3E}">
        <p14:creationId xmlns:p14="http://schemas.microsoft.com/office/powerpoint/2010/main" val="1776336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A28-85B1-9E83-9331-9476B34FD68F}"/>
              </a:ext>
            </a:extLst>
          </p:cNvPr>
          <p:cNvSpPr>
            <a:spLocks noGrp="1"/>
          </p:cNvSpPr>
          <p:nvPr>
            <p:ph type="title"/>
          </p:nvPr>
        </p:nvSpPr>
        <p:spPr/>
        <p:txBody>
          <a:bodyPr/>
          <a:lstStyle/>
          <a:p>
            <a:r>
              <a:rPr lang="en-US" dirty="0"/>
              <a:t>Bag Of Words (BOW)</a:t>
            </a:r>
          </a:p>
        </p:txBody>
      </p:sp>
      <p:sp>
        <p:nvSpPr>
          <p:cNvPr id="3" name="Text Placeholder 2">
            <a:extLst>
              <a:ext uri="{FF2B5EF4-FFF2-40B4-BE49-F238E27FC236}">
                <a16:creationId xmlns:a16="http://schemas.microsoft.com/office/drawing/2014/main" id="{DAFE1916-A9A5-DA48-73D9-2D9E4D5D5870}"/>
              </a:ext>
            </a:extLst>
          </p:cNvPr>
          <p:cNvSpPr>
            <a:spLocks noGrp="1"/>
          </p:cNvSpPr>
          <p:nvPr>
            <p:ph type="body" idx="1"/>
          </p:nvPr>
        </p:nvSpPr>
        <p:spPr/>
        <p:txBody>
          <a:bodyPr/>
          <a:lstStyle/>
          <a:p>
            <a:r>
              <a:rPr lang="en-US" b="0" dirty="0">
                <a:ea typeface="+mn-lt"/>
                <a:cs typeface="+mn-lt"/>
              </a:rPr>
              <a:t>RandomForestClassifier</a:t>
            </a:r>
            <a:endParaRPr lang="en-US" dirty="0"/>
          </a:p>
        </p:txBody>
      </p:sp>
      <p:pic>
        <p:nvPicPr>
          <p:cNvPr id="7" name="Picture 7">
            <a:extLst>
              <a:ext uri="{FF2B5EF4-FFF2-40B4-BE49-F238E27FC236}">
                <a16:creationId xmlns:a16="http://schemas.microsoft.com/office/drawing/2014/main" id="{6358C1B3-A989-5B08-273E-DF606D187D88}"/>
              </a:ext>
            </a:extLst>
          </p:cNvPr>
          <p:cNvPicPr>
            <a:picLocks noGrp="1" noChangeAspect="1"/>
          </p:cNvPicPr>
          <p:nvPr>
            <p:ph sz="half" idx="2"/>
          </p:nvPr>
        </p:nvPicPr>
        <p:blipFill>
          <a:blip r:embed="rId2"/>
          <a:stretch>
            <a:fillRect/>
          </a:stretch>
        </p:blipFill>
        <p:spPr>
          <a:xfrm>
            <a:off x="1389380" y="3168205"/>
            <a:ext cx="3838575" cy="2981325"/>
          </a:xfrm>
        </p:spPr>
      </p:pic>
      <p:sp>
        <p:nvSpPr>
          <p:cNvPr id="5" name="Text Placeholder 4">
            <a:extLst>
              <a:ext uri="{FF2B5EF4-FFF2-40B4-BE49-F238E27FC236}">
                <a16:creationId xmlns:a16="http://schemas.microsoft.com/office/drawing/2014/main" id="{EC8C3A0A-1B9E-6415-1074-7B727D561955}"/>
              </a:ext>
            </a:extLst>
          </p:cNvPr>
          <p:cNvSpPr>
            <a:spLocks noGrp="1"/>
          </p:cNvSpPr>
          <p:nvPr>
            <p:ph type="body" sz="quarter" idx="3"/>
          </p:nvPr>
        </p:nvSpPr>
        <p:spPr/>
        <p:txBody>
          <a:bodyPr/>
          <a:lstStyle/>
          <a:p>
            <a:pPr algn="ctr"/>
            <a:r>
              <a:rPr lang="en-US" b="0" dirty="0">
                <a:ea typeface="+mn-lt"/>
                <a:cs typeface="+mn-lt"/>
              </a:rPr>
              <a:t>ExtraTreesClassifier</a:t>
            </a:r>
            <a:endParaRPr lang="en-US" dirty="0"/>
          </a:p>
        </p:txBody>
      </p:sp>
      <p:pic>
        <p:nvPicPr>
          <p:cNvPr id="8" name="Picture 8">
            <a:extLst>
              <a:ext uri="{FF2B5EF4-FFF2-40B4-BE49-F238E27FC236}">
                <a16:creationId xmlns:a16="http://schemas.microsoft.com/office/drawing/2014/main" id="{09658FEB-4B6A-DE57-DB20-02D636BDD9AA}"/>
              </a:ext>
            </a:extLst>
          </p:cNvPr>
          <p:cNvPicPr>
            <a:picLocks noGrp="1" noChangeAspect="1"/>
          </p:cNvPicPr>
          <p:nvPr>
            <p:ph sz="quarter" idx="4"/>
          </p:nvPr>
        </p:nvPicPr>
        <p:blipFill>
          <a:blip r:embed="rId3"/>
          <a:stretch>
            <a:fillRect/>
          </a:stretch>
        </p:blipFill>
        <p:spPr>
          <a:xfrm>
            <a:off x="6978205" y="3130105"/>
            <a:ext cx="3819525" cy="3057525"/>
          </a:xfrm>
        </p:spPr>
      </p:pic>
    </p:spTree>
    <p:extLst>
      <p:ext uri="{BB962C8B-B14F-4D97-AF65-F5344CB8AC3E}">
        <p14:creationId xmlns:p14="http://schemas.microsoft.com/office/powerpoint/2010/main" val="453244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2FD8D3-C74C-4B1D-A596-F090EE1A2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D3D6B5C-B8B4-4071-9480-DEE5EC781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42B7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239325-3A27-FD46-163B-043A64F6AE02}"/>
              </a:ext>
            </a:extLst>
          </p:cNvPr>
          <p:cNvSpPr>
            <a:spLocks noGrp="1"/>
          </p:cNvSpPr>
          <p:nvPr>
            <p:ph type="title"/>
          </p:nvPr>
        </p:nvSpPr>
        <p:spPr>
          <a:xfrm>
            <a:off x="1768928" y="2242457"/>
            <a:ext cx="3731849" cy="2373086"/>
          </a:xfrm>
        </p:spPr>
        <p:txBody>
          <a:bodyPr>
            <a:normAutofit/>
          </a:bodyPr>
          <a:lstStyle/>
          <a:p>
            <a:r>
              <a:rPr lang="en-US">
                <a:solidFill>
                  <a:srgbClr val="FFFFFF"/>
                </a:solidFill>
              </a:rPr>
              <a:t>Final Model</a:t>
            </a:r>
          </a:p>
        </p:txBody>
      </p:sp>
      <p:sp>
        <p:nvSpPr>
          <p:cNvPr id="3" name="Content Placeholder 2">
            <a:extLst>
              <a:ext uri="{FF2B5EF4-FFF2-40B4-BE49-F238E27FC236}">
                <a16:creationId xmlns:a16="http://schemas.microsoft.com/office/drawing/2014/main" id="{1D037665-E55F-F495-BB5F-2B25555284F5}"/>
              </a:ext>
            </a:extLst>
          </p:cNvPr>
          <p:cNvSpPr>
            <a:spLocks noGrp="1"/>
          </p:cNvSpPr>
          <p:nvPr>
            <p:ph idx="1"/>
          </p:nvPr>
        </p:nvSpPr>
        <p:spPr>
          <a:xfrm>
            <a:off x="6736419" y="713313"/>
            <a:ext cx="4617381" cy="5431376"/>
          </a:xfrm>
        </p:spPr>
        <p:txBody>
          <a:bodyPr vert="horz" lIns="91440" tIns="45720" rIns="91440" bIns="45720" rtlCol="0" anchor="ctr">
            <a:normAutofit/>
          </a:bodyPr>
          <a:lstStyle/>
          <a:p>
            <a:pPr marL="0" indent="0">
              <a:buNone/>
            </a:pPr>
            <a:endParaRPr lang="en-US" sz="2000"/>
          </a:p>
          <a:p>
            <a:pPr marL="0" indent="0">
              <a:buNone/>
            </a:pPr>
            <a:r>
              <a:rPr lang="en-US" sz="2000"/>
              <a:t>Based on AUC-ROC Score, Accuracy and Hamming Loss, we choose SGDClassifier with TF-iDF as our Final Model.</a:t>
            </a:r>
          </a:p>
        </p:txBody>
      </p:sp>
    </p:spTree>
    <p:extLst>
      <p:ext uri="{BB962C8B-B14F-4D97-AF65-F5344CB8AC3E}">
        <p14:creationId xmlns:p14="http://schemas.microsoft.com/office/powerpoint/2010/main" val="1493922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ABB3-CB92-120F-0D24-C6772E22C85E}"/>
              </a:ext>
            </a:extLst>
          </p:cNvPr>
          <p:cNvSpPr>
            <a:spLocks noGrp="1"/>
          </p:cNvSpPr>
          <p:nvPr>
            <p:ph type="title"/>
          </p:nvPr>
        </p:nvSpPr>
        <p:spPr/>
        <p:txBody>
          <a:bodyPr/>
          <a:lstStyle/>
          <a:p>
            <a:r>
              <a:rPr lang="en-US" dirty="0"/>
              <a:t>Saving The Model</a:t>
            </a:r>
          </a:p>
        </p:txBody>
      </p:sp>
      <p:pic>
        <p:nvPicPr>
          <p:cNvPr id="4" name="Picture 4">
            <a:extLst>
              <a:ext uri="{FF2B5EF4-FFF2-40B4-BE49-F238E27FC236}">
                <a16:creationId xmlns:a16="http://schemas.microsoft.com/office/drawing/2014/main" id="{2C12438D-7CEA-948B-2929-3993C746B842}"/>
              </a:ext>
            </a:extLst>
          </p:cNvPr>
          <p:cNvPicPr>
            <a:picLocks noGrp="1" noChangeAspect="1"/>
          </p:cNvPicPr>
          <p:nvPr>
            <p:ph idx="1"/>
          </p:nvPr>
        </p:nvPicPr>
        <p:blipFill>
          <a:blip r:embed="rId2"/>
          <a:stretch>
            <a:fillRect/>
          </a:stretch>
        </p:blipFill>
        <p:spPr>
          <a:xfrm>
            <a:off x="1252537" y="2658427"/>
            <a:ext cx="9686925" cy="2867025"/>
          </a:xfrm>
        </p:spPr>
      </p:pic>
    </p:spTree>
    <p:extLst>
      <p:ext uri="{BB962C8B-B14F-4D97-AF65-F5344CB8AC3E}">
        <p14:creationId xmlns:p14="http://schemas.microsoft.com/office/powerpoint/2010/main" val="44007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10E5-2704-495A-A83B-5D9B5F4C94DA}"/>
              </a:ext>
            </a:extLst>
          </p:cNvPr>
          <p:cNvSpPr>
            <a:spLocks noGrp="1"/>
          </p:cNvSpPr>
          <p:nvPr>
            <p:ph type="title"/>
          </p:nvPr>
        </p:nvSpPr>
        <p:spPr/>
        <p:txBody>
          <a:bodyPr/>
          <a:lstStyle/>
          <a:p>
            <a:r>
              <a:rPr lang="en-US" dirty="0"/>
              <a:t>Predictions Of Test Data On Saved Model</a:t>
            </a:r>
          </a:p>
        </p:txBody>
      </p:sp>
      <p:pic>
        <p:nvPicPr>
          <p:cNvPr id="4" name="Picture 4">
            <a:extLst>
              <a:ext uri="{FF2B5EF4-FFF2-40B4-BE49-F238E27FC236}">
                <a16:creationId xmlns:a16="http://schemas.microsoft.com/office/drawing/2014/main" id="{4DCD574D-B994-0FE7-9F33-1F7E54A1BAC0}"/>
              </a:ext>
            </a:extLst>
          </p:cNvPr>
          <p:cNvPicPr>
            <a:picLocks noGrp="1" noChangeAspect="1"/>
          </p:cNvPicPr>
          <p:nvPr>
            <p:ph idx="1"/>
          </p:nvPr>
        </p:nvPicPr>
        <p:blipFill>
          <a:blip r:embed="rId2"/>
          <a:stretch>
            <a:fillRect/>
          </a:stretch>
        </p:blipFill>
        <p:spPr>
          <a:xfrm>
            <a:off x="2593135" y="2011680"/>
            <a:ext cx="7330849" cy="4800600"/>
          </a:xfrm>
        </p:spPr>
      </p:pic>
    </p:spTree>
    <p:extLst>
      <p:ext uri="{BB962C8B-B14F-4D97-AF65-F5344CB8AC3E}">
        <p14:creationId xmlns:p14="http://schemas.microsoft.com/office/powerpoint/2010/main" val="813656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8">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BEDBA-DDA7-7419-E3FF-41F97C8185D8}"/>
              </a:ext>
            </a:extLst>
          </p:cNvPr>
          <p:cNvSpPr>
            <a:spLocks noGrp="1"/>
          </p:cNvSpPr>
          <p:nvPr>
            <p:ph type="title"/>
          </p:nvPr>
        </p:nvSpPr>
        <p:spPr>
          <a:xfrm>
            <a:off x="1524000" y="1834964"/>
            <a:ext cx="9144000" cy="2387600"/>
          </a:xfrm>
        </p:spPr>
        <p:txBody>
          <a:bodyPr vert="horz" lIns="91440" tIns="45720" rIns="91440" bIns="45720" rtlCol="0" anchor="b">
            <a:normAutofit/>
          </a:bodyPr>
          <a:lstStyle/>
          <a:p>
            <a:r>
              <a:rPr lang="en-US" sz="6000" i="1"/>
              <a:t>Thanks</a:t>
            </a:r>
          </a:p>
        </p:txBody>
      </p:sp>
      <p:sp>
        <p:nvSpPr>
          <p:cNvPr id="15" name="Freeform: Shape 10">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42B721">
              <a:alpha val="20000"/>
            </a:srgb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264634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42B721">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47F598A-340D-42BF-630F-6F2BE603046D}"/>
              </a:ext>
            </a:extLst>
          </p:cNvPr>
          <p:cNvSpPr>
            <a:spLocks noGrp="1"/>
          </p:cNvSpPr>
          <p:nvPr>
            <p:ph type="title"/>
          </p:nvPr>
        </p:nvSpPr>
        <p:spPr>
          <a:xfrm>
            <a:off x="838200" y="365125"/>
            <a:ext cx="10515600" cy="1325563"/>
          </a:xfrm>
        </p:spPr>
        <p:txBody>
          <a:bodyPr>
            <a:normAutofit/>
          </a:bodyPr>
          <a:lstStyle/>
          <a:p>
            <a:r>
              <a:rPr lang="en-US" dirty="0">
                <a:ea typeface="+mj-lt"/>
                <a:cs typeface="+mj-lt"/>
              </a:rPr>
              <a:t>MOTIVATION FOR  THE PROJECT </a:t>
            </a:r>
            <a:endParaRPr lang="en-US" dirty="0"/>
          </a:p>
        </p:txBody>
      </p:sp>
      <p:sp>
        <p:nvSpPr>
          <p:cNvPr id="3" name="Content Placeholder 2">
            <a:extLst>
              <a:ext uri="{FF2B5EF4-FFF2-40B4-BE49-F238E27FC236}">
                <a16:creationId xmlns:a16="http://schemas.microsoft.com/office/drawing/2014/main" id="{9886C969-8AD8-B987-85E0-8B9C49F0D360}"/>
              </a:ext>
            </a:extLst>
          </p:cNvPr>
          <p:cNvSpPr>
            <a:spLocks noGrp="1"/>
          </p:cNvSpPr>
          <p:nvPr>
            <p:ph idx="1"/>
          </p:nvPr>
        </p:nvSpPr>
        <p:spPr>
          <a:xfrm>
            <a:off x="838200" y="2013625"/>
            <a:ext cx="10515600" cy="4163338"/>
          </a:xfrm>
        </p:spPr>
        <p:txBody>
          <a:bodyPr vert="horz" lIns="91440" tIns="45720" rIns="91440" bIns="45720" rtlCol="0">
            <a:normAutofit/>
          </a:bodyPr>
          <a:lstStyle/>
          <a:p>
            <a:pPr>
              <a:lnSpc>
                <a:spcPct val="90000"/>
              </a:lnSpc>
              <a:spcBef>
                <a:spcPct val="20000"/>
              </a:spcBef>
            </a:pPr>
            <a:r>
              <a:rPr lang="en-US" sz="1600">
                <a:ea typeface="+mn-lt"/>
                <a:cs typeface="+mn-lt"/>
              </a:rPr>
              <a:t>Motivations for malicious comments identified in the study involved targeting people's mistakes. Conversely, most benevolent comments involved encouragement and compliments to help people in difficult or risky situations, showing malicious comments is a primary reason for degradation of online social networks. Moreover, the abolition of anonymity and intensification of punishment in social media can be effective in reducing malicious comments and rumors. However, potential violation of freedom of expression also risks trivializing the online social network itself. Because anonymous forms of freedom of expression have always been controversial in theoretical and normative spheres of social research. Careful consideration of any limiting of comments is necessary before a ban might be contemplated.</a:t>
            </a:r>
          </a:p>
          <a:p>
            <a:pPr>
              <a:lnSpc>
                <a:spcPct val="90000"/>
              </a:lnSpc>
              <a:spcBef>
                <a:spcPct val="20000"/>
              </a:spcBef>
            </a:pPr>
            <a:r>
              <a:rPr lang="en-US" sz="1600">
                <a:ea typeface="+mn-lt"/>
                <a:cs typeface="+mn-lt"/>
              </a:rPr>
              <a:t>Requiring true identities would cause them to be more careful and responsible. Our results also suggest providers of social media services can apply text filters to their systems. Because certain texts are used repeatedly in cyberbullying or malicious comments, providers should be persuaded to develop a system to detect certain texts and alert them as to when to possibly take action against the people posting them. Such a filtering function could reduce the number of all kinds of malicious comments. Conversely, social media service providers should consider posting lists that rank users most active in posting benevolent comments on their sites. Because people generally enjoy self-expression, these rankings could motivate more people to post positive comments as a way to develop a new social norm in which malicious comments are unwelcome and the people posting them are scorned.</a:t>
            </a:r>
          </a:p>
        </p:txBody>
      </p:sp>
    </p:spTree>
    <p:extLst>
      <p:ext uri="{BB962C8B-B14F-4D97-AF65-F5344CB8AC3E}">
        <p14:creationId xmlns:p14="http://schemas.microsoft.com/office/powerpoint/2010/main" val="416830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B9B7-3EC9-856B-E9FA-1A5D01A1A11F}"/>
              </a:ext>
            </a:extLst>
          </p:cNvPr>
          <p:cNvSpPr>
            <a:spLocks noGrp="1"/>
          </p:cNvSpPr>
          <p:nvPr>
            <p:ph type="title"/>
          </p:nvPr>
        </p:nvSpPr>
        <p:spPr/>
        <p:txBody>
          <a:bodyPr/>
          <a:lstStyle/>
          <a:p>
            <a:r>
              <a:rPr lang="en-US" dirty="0">
                <a:latin typeface="Times New Roman"/>
                <a:cs typeface="Times New Roman"/>
              </a:rPr>
              <a:t>Initial understanding of dataset</a:t>
            </a:r>
            <a:endParaRPr lang="en-US" dirty="0">
              <a:ea typeface="+mj-lt"/>
              <a:cs typeface="+mj-lt"/>
            </a:endParaRPr>
          </a:p>
        </p:txBody>
      </p:sp>
      <p:graphicFrame>
        <p:nvGraphicFramePr>
          <p:cNvPr id="13" name="Content Placeholder 2">
            <a:extLst>
              <a:ext uri="{FF2B5EF4-FFF2-40B4-BE49-F238E27FC236}">
                <a16:creationId xmlns:a16="http://schemas.microsoft.com/office/drawing/2014/main" id="{0F4386B1-0BCD-866B-E8E7-4B97D7776346}"/>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696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8">
            <a:extLst>
              <a:ext uri="{FF2B5EF4-FFF2-40B4-BE49-F238E27FC236}">
                <a16:creationId xmlns:a16="http://schemas.microsoft.com/office/drawing/2014/main" id="{3F2F0B63-D715-4F97-B9A7-5D83DA735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19722-E8D3-41EE-23A9-F1BD9D6C4FCA}"/>
              </a:ext>
            </a:extLst>
          </p:cNvPr>
          <p:cNvSpPr>
            <a:spLocks noGrp="1"/>
          </p:cNvSpPr>
          <p:nvPr>
            <p:ph type="title"/>
          </p:nvPr>
        </p:nvSpPr>
        <p:spPr>
          <a:xfrm>
            <a:off x="838200" y="1406005"/>
            <a:ext cx="5257800" cy="2806704"/>
          </a:xfrm>
        </p:spPr>
        <p:txBody>
          <a:bodyPr vert="horz" lIns="91440" tIns="45720" rIns="91440" bIns="45720" rtlCol="0" anchor="b">
            <a:normAutofit/>
          </a:bodyPr>
          <a:lstStyle/>
          <a:p>
            <a:pPr algn="l"/>
            <a:r>
              <a:rPr lang="en-US" sz="4800" i="1"/>
              <a:t>Tools Used</a:t>
            </a:r>
          </a:p>
        </p:txBody>
      </p:sp>
      <p:sp>
        <p:nvSpPr>
          <p:cNvPr id="15" name="Graphic 9">
            <a:extLst>
              <a:ext uri="{FF2B5EF4-FFF2-40B4-BE49-F238E27FC236}">
                <a16:creationId xmlns:a16="http://schemas.microsoft.com/office/drawing/2014/main" id="{0C7282EA-5D8E-4C6B-B6B2-67AA8E12D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rgbClr val="42B721">
              <a:alpha val="20000"/>
            </a:srgbClr>
          </a:solidFill>
          <a:ln w="32707" cap="flat">
            <a:noFill/>
            <a:prstDash val="solid"/>
            <a:miter/>
          </a:ln>
        </p:spPr>
        <p:txBody>
          <a:bodyPr rtlCol="0" anchor="ctr"/>
          <a:lstStyle/>
          <a:p>
            <a:endParaRPr lang="en-US"/>
          </a:p>
        </p:txBody>
      </p:sp>
    </p:spTree>
    <p:extLst>
      <p:ext uri="{BB962C8B-B14F-4D97-AF65-F5344CB8AC3E}">
        <p14:creationId xmlns:p14="http://schemas.microsoft.com/office/powerpoint/2010/main" val="142982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42B721">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B413BCC-E0A7-4F94-3DC8-427A4B2753B3}"/>
              </a:ext>
            </a:extLst>
          </p:cNvPr>
          <p:cNvSpPr>
            <a:spLocks noGrp="1"/>
          </p:cNvSpPr>
          <p:nvPr>
            <p:ph type="title"/>
          </p:nvPr>
        </p:nvSpPr>
        <p:spPr>
          <a:xfrm>
            <a:off x="838200" y="365125"/>
            <a:ext cx="10515600" cy="1325563"/>
          </a:xfrm>
        </p:spPr>
        <p:txBody>
          <a:bodyPr>
            <a:normAutofit/>
          </a:bodyPr>
          <a:lstStyle/>
          <a:p>
            <a:br>
              <a:rPr lang="en-US" dirty="0">
                <a:ea typeface="+mj-lt"/>
                <a:cs typeface="+mj-lt"/>
              </a:rPr>
            </a:br>
            <a:r>
              <a:rPr lang="en-US" dirty="0">
                <a:latin typeface="Arial"/>
                <a:cs typeface="Arial"/>
              </a:rPr>
              <a:t>Tools Used</a:t>
            </a:r>
            <a:endParaRPr lang="en-US" dirty="0">
              <a:ea typeface="+mj-lt"/>
              <a:cs typeface="+mj-lt"/>
            </a:endParaRPr>
          </a:p>
        </p:txBody>
      </p:sp>
      <p:sp>
        <p:nvSpPr>
          <p:cNvPr id="3" name="Content Placeholder 2">
            <a:extLst>
              <a:ext uri="{FF2B5EF4-FFF2-40B4-BE49-F238E27FC236}">
                <a16:creationId xmlns:a16="http://schemas.microsoft.com/office/drawing/2014/main" id="{E32CF75B-BBE8-3092-3A49-5E6D74D3B9E7}"/>
              </a:ext>
            </a:extLst>
          </p:cNvPr>
          <p:cNvSpPr>
            <a:spLocks noGrp="1"/>
          </p:cNvSpPr>
          <p:nvPr>
            <p:ph idx="1"/>
          </p:nvPr>
        </p:nvSpPr>
        <p:spPr>
          <a:xfrm>
            <a:off x="838200" y="2013625"/>
            <a:ext cx="10515600" cy="4163338"/>
          </a:xfrm>
        </p:spPr>
        <p:txBody>
          <a:bodyPr vert="horz" lIns="91440" tIns="45720" rIns="91440" bIns="45720" rtlCol="0" anchor="t">
            <a:normAutofit/>
          </a:bodyPr>
          <a:lstStyle/>
          <a:p>
            <a:r>
              <a:rPr lang="en-US" sz="2000" dirty="0"/>
              <a:t>Google Collab</a:t>
            </a:r>
          </a:p>
          <a:p>
            <a:r>
              <a:rPr lang="en-US" sz="2000" dirty="0"/>
              <a:t>Panda</a:t>
            </a:r>
          </a:p>
          <a:p>
            <a:r>
              <a:rPr lang="en-US" sz="2000" dirty="0"/>
              <a:t>NumPy</a:t>
            </a:r>
          </a:p>
          <a:p>
            <a:r>
              <a:rPr lang="en-US" sz="2000" dirty="0"/>
              <a:t>Matplotlib</a:t>
            </a:r>
          </a:p>
          <a:p>
            <a:r>
              <a:rPr lang="en-US" sz="2000" dirty="0"/>
              <a:t>Seaborn</a:t>
            </a:r>
          </a:p>
          <a:p>
            <a:r>
              <a:rPr lang="en-US" sz="2000" dirty="0"/>
              <a:t>Sklearn</a:t>
            </a:r>
          </a:p>
          <a:p>
            <a:r>
              <a:rPr lang="en-US" sz="2000" dirty="0"/>
              <a:t>NLTK</a:t>
            </a:r>
          </a:p>
        </p:txBody>
      </p:sp>
    </p:spTree>
    <p:extLst>
      <p:ext uri="{BB962C8B-B14F-4D97-AF65-F5344CB8AC3E}">
        <p14:creationId xmlns:p14="http://schemas.microsoft.com/office/powerpoint/2010/main" val="70921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8">
            <a:extLst>
              <a:ext uri="{FF2B5EF4-FFF2-40B4-BE49-F238E27FC236}">
                <a16:creationId xmlns:a16="http://schemas.microsoft.com/office/drawing/2014/main" id="{3F2F0B63-D715-4F97-B9A7-5D83DA735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19722-E8D3-41EE-23A9-F1BD9D6C4FCA}"/>
              </a:ext>
            </a:extLst>
          </p:cNvPr>
          <p:cNvSpPr>
            <a:spLocks noGrp="1"/>
          </p:cNvSpPr>
          <p:nvPr>
            <p:ph type="title"/>
          </p:nvPr>
        </p:nvSpPr>
        <p:spPr>
          <a:xfrm>
            <a:off x="838200" y="1406005"/>
            <a:ext cx="5257800" cy="2806704"/>
          </a:xfrm>
        </p:spPr>
        <p:txBody>
          <a:bodyPr vert="horz" lIns="91440" tIns="45720" rIns="91440" bIns="45720" rtlCol="0" anchor="b">
            <a:normAutofit/>
          </a:bodyPr>
          <a:lstStyle/>
          <a:p>
            <a:pPr algn="l"/>
            <a:r>
              <a:rPr lang="en-US" sz="4800" i="1" dirty="0"/>
              <a:t>Data Pre-Processing</a:t>
            </a:r>
          </a:p>
        </p:txBody>
      </p:sp>
      <p:sp>
        <p:nvSpPr>
          <p:cNvPr id="15" name="Graphic 9">
            <a:extLst>
              <a:ext uri="{FF2B5EF4-FFF2-40B4-BE49-F238E27FC236}">
                <a16:creationId xmlns:a16="http://schemas.microsoft.com/office/drawing/2014/main" id="{0C7282EA-5D8E-4C6B-B6B2-67AA8E12D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rgbClr val="42B721">
              <a:alpha val="20000"/>
            </a:srgbClr>
          </a:solidFill>
          <a:ln w="32707" cap="flat">
            <a:noFill/>
            <a:prstDash val="solid"/>
            <a:miter/>
          </a:ln>
        </p:spPr>
        <p:txBody>
          <a:bodyPr rtlCol="0" anchor="ctr"/>
          <a:lstStyle/>
          <a:p>
            <a:endParaRPr lang="en-US"/>
          </a:p>
        </p:txBody>
      </p:sp>
    </p:spTree>
    <p:extLst>
      <p:ext uri="{BB962C8B-B14F-4D97-AF65-F5344CB8AC3E}">
        <p14:creationId xmlns:p14="http://schemas.microsoft.com/office/powerpoint/2010/main" val="12182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1">
              <a:lumMod val="85000"/>
              <a:alpha val="8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10F0765-9415-0937-412D-45A05D19A2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i="1"/>
              <a:t>Data Pre-Processing</a:t>
            </a:r>
          </a:p>
        </p:txBody>
      </p:sp>
      <p:graphicFrame>
        <p:nvGraphicFramePr>
          <p:cNvPr id="14" name="Content Placeholder 2">
            <a:extLst>
              <a:ext uri="{FF2B5EF4-FFF2-40B4-BE49-F238E27FC236}">
                <a16:creationId xmlns:a16="http://schemas.microsoft.com/office/drawing/2014/main" id="{E422B10A-BF8F-453B-65CC-A7CF6417B162}"/>
              </a:ext>
            </a:extLst>
          </p:cNvPr>
          <p:cNvGraphicFramePr>
            <a:graphicFrameLocks noGrp="1"/>
          </p:cNvGraphicFramePr>
          <p:nvPr>
            <p:ph idx="1"/>
            <p:extLst>
              <p:ext uri="{D42A27DB-BD31-4B8C-83A1-F6EECF244321}">
                <p14:modId xmlns:p14="http://schemas.microsoft.com/office/powerpoint/2010/main" val="2720029218"/>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22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9" name="Rectangle 8">
            <a:extLst>
              <a:ext uri="{FF2B5EF4-FFF2-40B4-BE49-F238E27FC236}">
                <a16:creationId xmlns:a16="http://schemas.microsoft.com/office/drawing/2014/main" id="{3F2F0B63-D715-4F97-B9A7-5D83DA735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195BD-9949-08F2-A3F1-E6EA9D6B9216}"/>
              </a:ext>
            </a:extLst>
          </p:cNvPr>
          <p:cNvSpPr>
            <a:spLocks noGrp="1"/>
          </p:cNvSpPr>
          <p:nvPr>
            <p:ph type="title"/>
          </p:nvPr>
        </p:nvSpPr>
        <p:spPr>
          <a:xfrm>
            <a:off x="838200" y="1406005"/>
            <a:ext cx="5257800" cy="2806704"/>
          </a:xfrm>
        </p:spPr>
        <p:txBody>
          <a:bodyPr vert="horz" lIns="91440" tIns="45720" rIns="91440" bIns="45720" rtlCol="0" anchor="b">
            <a:normAutofit/>
          </a:bodyPr>
          <a:lstStyle/>
          <a:p>
            <a:pPr algn="l"/>
            <a:r>
              <a:rPr lang="en-US" sz="4800" b="1" i="1"/>
              <a:t>Visualization</a:t>
            </a:r>
            <a:endParaRPr lang="en-US" sz="4800" i="1"/>
          </a:p>
        </p:txBody>
      </p:sp>
      <p:sp>
        <p:nvSpPr>
          <p:cNvPr id="11" name="Graphic 9">
            <a:extLst>
              <a:ext uri="{FF2B5EF4-FFF2-40B4-BE49-F238E27FC236}">
                <a16:creationId xmlns:a16="http://schemas.microsoft.com/office/drawing/2014/main" id="{0C7282EA-5D8E-4C6B-B6B2-67AA8E12D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rgbClr val="42B721">
              <a:alpha val="20000"/>
            </a:srgbClr>
          </a:solidFill>
          <a:ln w="32707" cap="flat">
            <a:noFill/>
            <a:prstDash val="solid"/>
            <a:miter/>
          </a:ln>
        </p:spPr>
        <p:txBody>
          <a:bodyPr rtlCol="0" anchor="ctr"/>
          <a:lstStyle/>
          <a:p>
            <a:endParaRPr lang="en-US"/>
          </a:p>
        </p:txBody>
      </p:sp>
    </p:spTree>
    <p:extLst>
      <p:ext uri="{BB962C8B-B14F-4D97-AF65-F5344CB8AC3E}">
        <p14:creationId xmlns:p14="http://schemas.microsoft.com/office/powerpoint/2010/main" val="358294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412425"/>
      </a:dk2>
      <a:lt2>
        <a:srgbClr val="E7E2E8"/>
      </a:lt2>
      <a:accent1>
        <a:srgbClr val="42B721"/>
      </a:accent1>
      <a:accent2>
        <a:srgbClr val="77B013"/>
      </a:accent2>
      <a:accent3>
        <a:srgbClr val="ABA31E"/>
      </a:accent3>
      <a:accent4>
        <a:srgbClr val="D57C17"/>
      </a:accent4>
      <a:accent5>
        <a:srgbClr val="E73E29"/>
      </a:accent5>
      <a:accent6>
        <a:srgbClr val="D51751"/>
      </a:accent6>
      <a:hlink>
        <a:srgbClr val="BF63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AccentBoxVTI</vt:lpstr>
      <vt:lpstr>BrushVTI</vt:lpstr>
      <vt:lpstr>MALIGANT COMMENTS CLASSIFICATION </vt:lpstr>
      <vt:lpstr>Business Problem</vt:lpstr>
      <vt:lpstr>MOTIVATION FOR  THE PROJECT </vt:lpstr>
      <vt:lpstr>Initial understanding of dataset</vt:lpstr>
      <vt:lpstr>Tools Used</vt:lpstr>
      <vt:lpstr> Tools Used</vt:lpstr>
      <vt:lpstr>Data Pre-Processing</vt:lpstr>
      <vt:lpstr>Data Pre-Processing</vt:lpstr>
      <vt:lpstr>Visualization</vt:lpstr>
      <vt:lpstr>Checking the Distribution of Various Classes</vt:lpstr>
      <vt:lpstr>Checking the distribution of the toxic comments</vt:lpstr>
      <vt:lpstr>Creating a distribution, the represents the Toxic Comments level by adding the different classes together.</vt:lpstr>
      <vt:lpstr>Word Cloud - Non-Toxic Comments</vt:lpstr>
      <vt:lpstr>Word Cloud - Malignant Comments</vt:lpstr>
      <vt:lpstr>Highly Malignant Comments</vt:lpstr>
      <vt:lpstr>Rude Comments</vt:lpstr>
      <vt:lpstr>Threatening Comments</vt:lpstr>
      <vt:lpstr>Abusive Comments</vt:lpstr>
      <vt:lpstr>Loathe Comments</vt:lpstr>
      <vt:lpstr>TF-iDF</vt:lpstr>
      <vt:lpstr>TF-iDF</vt:lpstr>
      <vt:lpstr>1-2 grams TF-iDF</vt:lpstr>
      <vt:lpstr>1-2 grams TF-iDF</vt:lpstr>
      <vt:lpstr>Bag Of Words (BOW)</vt:lpstr>
      <vt:lpstr>Bag Of Words (BOW)</vt:lpstr>
      <vt:lpstr>Final Model</vt:lpstr>
      <vt:lpstr>Saving The Model</vt:lpstr>
      <vt:lpstr>Predictions Of Test Data On Saved Model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345</cp:revision>
  <dcterms:created xsi:type="dcterms:W3CDTF">2022-09-10T19:34:08Z</dcterms:created>
  <dcterms:modified xsi:type="dcterms:W3CDTF">2022-09-10T20:54:25Z</dcterms:modified>
</cp:coreProperties>
</file>