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77"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7" r:id="rId28"/>
    <p:sldId id="286" r:id="rId29"/>
    <p:sldId id="284"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08F38E-A842-47C8-9D0E-37CB4A2C4C25}" v="249" dt="2022-05-12T13:01:50.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79" d="100"/>
          <a:sy n="79" d="100"/>
        </p:scale>
        <p:origin x="1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AP" userId="7d222f3e7380b47d" providerId="LiveId" clId="{4508F38E-A842-47C8-9D0E-37CB4A2C4C25}"/>
    <pc:docChg chg="undo custSel addSld delSld modSld sldOrd">
      <pc:chgData name="Prateek AP" userId="7d222f3e7380b47d" providerId="LiveId" clId="{4508F38E-A842-47C8-9D0E-37CB4A2C4C25}" dt="2022-05-12T13:01:50.820" v="1593" actId="20577"/>
      <pc:docMkLst>
        <pc:docMk/>
      </pc:docMkLst>
      <pc:sldChg chg="addSp delSp modSp mod addAnim">
        <pc:chgData name="Prateek AP" userId="7d222f3e7380b47d" providerId="LiveId" clId="{4508F38E-A842-47C8-9D0E-37CB4A2C4C25}" dt="2022-05-12T13:01:50.820" v="1593" actId="20577"/>
        <pc:sldMkLst>
          <pc:docMk/>
          <pc:sldMk cId="263618423" sldId="256"/>
        </pc:sldMkLst>
        <pc:spChg chg="mod">
          <ac:chgData name="Prateek AP" userId="7d222f3e7380b47d" providerId="LiveId" clId="{4508F38E-A842-47C8-9D0E-37CB4A2C4C25}" dt="2022-05-12T13:01:50.820" v="1593" actId="20577"/>
          <ac:spMkLst>
            <pc:docMk/>
            <pc:sldMk cId="263618423" sldId="256"/>
            <ac:spMk id="2" creationId="{6F795C2E-2C55-A239-CFCD-13BBFE4475A5}"/>
          </ac:spMkLst>
        </pc:spChg>
        <pc:spChg chg="del">
          <ac:chgData name="Prateek AP" userId="7d222f3e7380b47d" providerId="LiveId" clId="{4508F38E-A842-47C8-9D0E-37CB4A2C4C25}" dt="2022-05-12T11:33:21.733" v="420" actId="26606"/>
          <ac:spMkLst>
            <pc:docMk/>
            <pc:sldMk cId="263618423" sldId="256"/>
            <ac:spMk id="17" creationId="{A88F843D-1C1B-C740-AC27-E3238D0F5F47}"/>
          </ac:spMkLst>
        </pc:spChg>
        <pc:spChg chg="del">
          <ac:chgData name="Prateek AP" userId="7d222f3e7380b47d" providerId="LiveId" clId="{4508F38E-A842-47C8-9D0E-37CB4A2C4C25}" dt="2022-05-12T11:33:21.733" v="420" actId="26606"/>
          <ac:spMkLst>
            <pc:docMk/>
            <pc:sldMk cId="263618423" sldId="256"/>
            <ac:spMk id="19" creationId="{A21C8291-E3D5-4240-8FF4-E5213CBCC453}"/>
          </ac:spMkLst>
        </pc:spChg>
        <pc:spChg chg="del">
          <ac:chgData name="Prateek AP" userId="7d222f3e7380b47d" providerId="LiveId" clId="{4508F38E-A842-47C8-9D0E-37CB4A2C4C25}" dt="2022-05-12T11:33:21.733" v="420" actId="26606"/>
          <ac:spMkLst>
            <pc:docMk/>
            <pc:sldMk cId="263618423" sldId="256"/>
            <ac:spMk id="20" creationId="{08B44AFE-C181-7047-8CC9-CA00BD385EEA}"/>
          </ac:spMkLst>
        </pc:spChg>
        <pc:spChg chg="add">
          <ac:chgData name="Prateek AP" userId="7d222f3e7380b47d" providerId="LiveId" clId="{4508F38E-A842-47C8-9D0E-37CB4A2C4C25}" dt="2022-05-12T11:33:21.733" v="420" actId="26606"/>
          <ac:spMkLst>
            <pc:docMk/>
            <pc:sldMk cId="263618423" sldId="256"/>
            <ac:spMk id="25" creationId="{A88F843D-1C1B-C740-AC27-E3238D0F5F47}"/>
          </ac:spMkLst>
        </pc:spChg>
        <pc:spChg chg="add">
          <ac:chgData name="Prateek AP" userId="7d222f3e7380b47d" providerId="LiveId" clId="{4508F38E-A842-47C8-9D0E-37CB4A2C4C25}" dt="2022-05-12T11:33:21.733" v="420" actId="26606"/>
          <ac:spMkLst>
            <pc:docMk/>
            <pc:sldMk cId="263618423" sldId="256"/>
            <ac:spMk id="27" creationId="{9F0EA5A9-0D12-3644-BBEC-6D9D192EBEF4}"/>
          </ac:spMkLst>
        </pc:spChg>
        <pc:spChg chg="add">
          <ac:chgData name="Prateek AP" userId="7d222f3e7380b47d" providerId="LiveId" clId="{4508F38E-A842-47C8-9D0E-37CB4A2C4C25}" dt="2022-05-12T11:33:21.733" v="420" actId="26606"/>
          <ac:spMkLst>
            <pc:docMk/>
            <pc:sldMk cId="263618423" sldId="256"/>
            <ac:spMk id="29" creationId="{A21C8291-E3D5-4240-8FF4-E5213CBCC453}"/>
          </ac:spMkLst>
        </pc:spChg>
        <pc:spChg chg="add">
          <ac:chgData name="Prateek AP" userId="7d222f3e7380b47d" providerId="LiveId" clId="{4508F38E-A842-47C8-9D0E-37CB4A2C4C25}" dt="2022-05-12T11:33:21.733" v="420" actId="26606"/>
          <ac:spMkLst>
            <pc:docMk/>
            <pc:sldMk cId="263618423" sldId="256"/>
            <ac:spMk id="31" creationId="{08B44AFE-C181-7047-8CC9-CA00BD385EEA}"/>
          </ac:spMkLst>
        </pc:spChg>
        <pc:picChg chg="mod">
          <ac:chgData name="Prateek AP" userId="7d222f3e7380b47d" providerId="LiveId" clId="{4508F38E-A842-47C8-9D0E-37CB4A2C4C25}" dt="2022-05-12T11:33:21.733" v="420" actId="26606"/>
          <ac:picMkLst>
            <pc:docMk/>
            <pc:sldMk cId="263618423" sldId="256"/>
            <ac:picMk id="18" creationId="{1ABA0B14-3577-CBDC-0A1F-2B3411867E4C}"/>
          </ac:picMkLst>
        </pc:picChg>
      </pc:sldChg>
      <pc:sldChg chg="addSp delSp modSp mod setBg">
        <pc:chgData name="Prateek AP" userId="7d222f3e7380b47d" providerId="LiveId" clId="{4508F38E-A842-47C8-9D0E-37CB4A2C4C25}" dt="2022-05-12T11:34:02.658" v="427" actId="26606"/>
        <pc:sldMkLst>
          <pc:docMk/>
          <pc:sldMk cId="3154233556" sldId="257"/>
        </pc:sldMkLst>
        <pc:spChg chg="mod">
          <ac:chgData name="Prateek AP" userId="7d222f3e7380b47d" providerId="LiveId" clId="{4508F38E-A842-47C8-9D0E-37CB4A2C4C25}" dt="2022-05-12T11:34:02.658" v="427" actId="26606"/>
          <ac:spMkLst>
            <pc:docMk/>
            <pc:sldMk cId="3154233556" sldId="257"/>
            <ac:spMk id="2" creationId="{0157BD85-D1E1-CE29-4E7C-1F52A621A132}"/>
          </ac:spMkLst>
        </pc:spChg>
        <pc:spChg chg="add del">
          <ac:chgData name="Prateek AP" userId="7d222f3e7380b47d" providerId="LiveId" clId="{4508F38E-A842-47C8-9D0E-37CB4A2C4C25}" dt="2022-05-12T11:34:02.658" v="427" actId="26606"/>
          <ac:spMkLst>
            <pc:docMk/>
            <pc:sldMk cId="3154233556" sldId="257"/>
            <ac:spMk id="3" creationId="{27F2747B-4905-38CD-8F42-7E17E7EC3CB3}"/>
          </ac:spMkLst>
        </pc:spChg>
        <pc:spChg chg="add">
          <ac:chgData name="Prateek AP" userId="7d222f3e7380b47d" providerId="LiveId" clId="{4508F38E-A842-47C8-9D0E-37CB4A2C4C25}" dt="2022-05-12T11:34:02.658" v="427" actId="26606"/>
          <ac:spMkLst>
            <pc:docMk/>
            <pc:sldMk cId="3154233556" sldId="257"/>
            <ac:spMk id="8" creationId="{23BB7E73-E730-42EA-AACE-D1E323EA547E}"/>
          </ac:spMkLst>
        </pc:spChg>
        <pc:spChg chg="add del">
          <ac:chgData name="Prateek AP" userId="7d222f3e7380b47d" providerId="LiveId" clId="{4508F38E-A842-47C8-9D0E-37CB4A2C4C25}" dt="2022-05-12T11:34:00.879" v="424" actId="26606"/>
          <ac:spMkLst>
            <pc:docMk/>
            <pc:sldMk cId="3154233556" sldId="257"/>
            <ac:spMk id="9" creationId="{23BB7E73-E730-42EA-AACE-D1E323EA547E}"/>
          </ac:spMkLst>
        </pc:spChg>
        <pc:spChg chg="add">
          <ac:chgData name="Prateek AP" userId="7d222f3e7380b47d" providerId="LiveId" clId="{4508F38E-A842-47C8-9D0E-37CB4A2C4C25}" dt="2022-05-12T11:34:02.658" v="427" actId="26606"/>
          <ac:spMkLst>
            <pc:docMk/>
            <pc:sldMk cId="3154233556" sldId="257"/>
            <ac:spMk id="10" creationId="{F1F6C2E9-B316-4410-88E5-74F044FC3575}"/>
          </ac:spMkLst>
        </pc:spChg>
        <pc:spChg chg="add del">
          <ac:chgData name="Prateek AP" userId="7d222f3e7380b47d" providerId="LiveId" clId="{4508F38E-A842-47C8-9D0E-37CB4A2C4C25}" dt="2022-05-12T11:34:00.879" v="424" actId="26606"/>
          <ac:spMkLst>
            <pc:docMk/>
            <pc:sldMk cId="3154233556" sldId="257"/>
            <ac:spMk id="11" creationId="{F1F6C2E9-B316-4410-88E5-74F044FC3575}"/>
          </ac:spMkLst>
        </pc:spChg>
        <pc:spChg chg="add">
          <ac:chgData name="Prateek AP" userId="7d222f3e7380b47d" providerId="LiveId" clId="{4508F38E-A842-47C8-9D0E-37CB4A2C4C25}" dt="2022-05-12T11:34:02.658" v="427" actId="26606"/>
          <ac:spMkLst>
            <pc:docMk/>
            <pc:sldMk cId="3154233556" sldId="257"/>
            <ac:spMk id="12" creationId="{83D07262-43A6-451F-9B19-77B943C6399D}"/>
          </ac:spMkLst>
        </pc:spChg>
        <pc:spChg chg="add del">
          <ac:chgData name="Prateek AP" userId="7d222f3e7380b47d" providerId="LiveId" clId="{4508F38E-A842-47C8-9D0E-37CB4A2C4C25}" dt="2022-05-12T11:34:00.879" v="424" actId="26606"/>
          <ac:spMkLst>
            <pc:docMk/>
            <pc:sldMk cId="3154233556" sldId="257"/>
            <ac:spMk id="13" creationId="{83D07262-43A6-451F-9B19-77B943C6399D}"/>
          </ac:spMkLst>
        </pc:spChg>
        <pc:spChg chg="add del">
          <ac:chgData name="Prateek AP" userId="7d222f3e7380b47d" providerId="LiveId" clId="{4508F38E-A842-47C8-9D0E-37CB4A2C4C25}" dt="2022-05-12T11:34:02.634" v="426" actId="26606"/>
          <ac:spMkLst>
            <pc:docMk/>
            <pc:sldMk cId="3154233556" sldId="257"/>
            <ac:spMk id="15" creationId="{23BB7E73-E730-42EA-AACE-D1E323EA547E}"/>
          </ac:spMkLst>
        </pc:spChg>
        <pc:spChg chg="add del">
          <ac:chgData name="Prateek AP" userId="7d222f3e7380b47d" providerId="LiveId" clId="{4508F38E-A842-47C8-9D0E-37CB4A2C4C25}" dt="2022-05-12T11:34:02.634" v="426" actId="26606"/>
          <ac:spMkLst>
            <pc:docMk/>
            <pc:sldMk cId="3154233556" sldId="257"/>
            <ac:spMk id="16" creationId="{F1F6C2E9-B316-4410-88E5-74F044FC3575}"/>
          </ac:spMkLst>
        </pc:spChg>
        <pc:spChg chg="add del">
          <ac:chgData name="Prateek AP" userId="7d222f3e7380b47d" providerId="LiveId" clId="{4508F38E-A842-47C8-9D0E-37CB4A2C4C25}" dt="2022-05-12T11:34:02.634" v="426" actId="26606"/>
          <ac:spMkLst>
            <pc:docMk/>
            <pc:sldMk cId="3154233556" sldId="257"/>
            <ac:spMk id="17" creationId="{83D07262-43A6-451F-9B19-77B943C6399D}"/>
          </ac:spMkLst>
        </pc:spChg>
        <pc:spChg chg="add">
          <ac:chgData name="Prateek AP" userId="7d222f3e7380b47d" providerId="LiveId" clId="{4508F38E-A842-47C8-9D0E-37CB4A2C4C25}" dt="2022-05-12T11:34:02.658" v="427" actId="26606"/>
          <ac:spMkLst>
            <pc:docMk/>
            <pc:sldMk cId="3154233556" sldId="257"/>
            <ac:spMk id="20" creationId="{27F2747B-4905-38CD-8F42-7E17E7EC3CB3}"/>
          </ac:spMkLst>
        </pc:spChg>
        <pc:graphicFrameChg chg="add del">
          <ac:chgData name="Prateek AP" userId="7d222f3e7380b47d" providerId="LiveId" clId="{4508F38E-A842-47C8-9D0E-37CB4A2C4C25}" dt="2022-05-12T11:34:00.879" v="424" actId="26606"/>
          <ac:graphicFrameMkLst>
            <pc:docMk/>
            <pc:sldMk cId="3154233556" sldId="257"/>
            <ac:graphicFrameMk id="5" creationId="{071F8DBA-BACA-3A22-E431-203DC0160954}"/>
          </ac:graphicFrameMkLst>
        </pc:graphicFrameChg>
        <pc:graphicFrameChg chg="add del">
          <ac:chgData name="Prateek AP" userId="7d222f3e7380b47d" providerId="LiveId" clId="{4508F38E-A842-47C8-9D0E-37CB4A2C4C25}" dt="2022-05-12T11:34:02.634" v="426" actId="26606"/>
          <ac:graphicFrameMkLst>
            <pc:docMk/>
            <pc:sldMk cId="3154233556" sldId="257"/>
            <ac:graphicFrameMk id="18" creationId="{67E4A29B-9796-D801-DAD0-3798E29ACB03}"/>
          </ac:graphicFrameMkLst>
        </pc:graphicFrameChg>
      </pc:sldChg>
      <pc:sldChg chg="addSp modSp mod setBg">
        <pc:chgData name="Prateek AP" userId="7d222f3e7380b47d" providerId="LiveId" clId="{4508F38E-A842-47C8-9D0E-37CB4A2C4C25}" dt="2022-05-12T11:33:33.595" v="422" actId="26606"/>
        <pc:sldMkLst>
          <pc:docMk/>
          <pc:sldMk cId="697081999" sldId="258"/>
        </pc:sldMkLst>
        <pc:spChg chg="mod">
          <ac:chgData name="Prateek AP" userId="7d222f3e7380b47d" providerId="LiveId" clId="{4508F38E-A842-47C8-9D0E-37CB4A2C4C25}" dt="2022-05-12T11:33:33.595" v="422" actId="26606"/>
          <ac:spMkLst>
            <pc:docMk/>
            <pc:sldMk cId="697081999" sldId="258"/>
            <ac:spMk id="2" creationId="{147D6379-0BC4-B56A-BE7F-48C7DA05FC79}"/>
          </ac:spMkLst>
        </pc:spChg>
        <pc:spChg chg="mod">
          <ac:chgData name="Prateek AP" userId="7d222f3e7380b47d" providerId="LiveId" clId="{4508F38E-A842-47C8-9D0E-37CB4A2C4C25}" dt="2022-05-12T11:33:33.595" v="422" actId="26606"/>
          <ac:spMkLst>
            <pc:docMk/>
            <pc:sldMk cId="697081999" sldId="258"/>
            <ac:spMk id="3" creationId="{4B6E648E-74C2-0498-4BA7-21676856C7BF}"/>
          </ac:spMkLst>
        </pc:spChg>
        <pc:spChg chg="add">
          <ac:chgData name="Prateek AP" userId="7d222f3e7380b47d" providerId="LiveId" clId="{4508F38E-A842-47C8-9D0E-37CB4A2C4C25}" dt="2022-05-12T11:33:33.595" v="422" actId="26606"/>
          <ac:spMkLst>
            <pc:docMk/>
            <pc:sldMk cId="697081999" sldId="258"/>
            <ac:spMk id="9" creationId="{C868C70C-E5C4-CD47-888C-FCB3373B6D38}"/>
          </ac:spMkLst>
        </pc:spChg>
        <pc:spChg chg="add">
          <ac:chgData name="Prateek AP" userId="7d222f3e7380b47d" providerId="LiveId" clId="{4508F38E-A842-47C8-9D0E-37CB4A2C4C25}" dt="2022-05-12T11:33:33.595" v="422" actId="26606"/>
          <ac:spMkLst>
            <pc:docMk/>
            <pc:sldMk cId="697081999" sldId="258"/>
            <ac:spMk id="11" creationId="{D8C68F39-5E8A-844C-A8FD-394F253C1E5F}"/>
          </ac:spMkLst>
        </pc:spChg>
        <pc:spChg chg="add">
          <ac:chgData name="Prateek AP" userId="7d222f3e7380b47d" providerId="LiveId" clId="{4508F38E-A842-47C8-9D0E-37CB4A2C4C25}" dt="2022-05-12T11:33:33.595" v="422" actId="26606"/>
          <ac:spMkLst>
            <pc:docMk/>
            <pc:sldMk cId="697081999" sldId="258"/>
            <ac:spMk id="13" creationId="{BC583CEB-AC2B-2640-94F6-5958E6BC5BAB}"/>
          </ac:spMkLst>
        </pc:spChg>
        <pc:picChg chg="add">
          <ac:chgData name="Prateek AP" userId="7d222f3e7380b47d" providerId="LiveId" clId="{4508F38E-A842-47C8-9D0E-37CB4A2C4C25}" dt="2022-05-12T11:33:33.595" v="422" actId="26606"/>
          <ac:picMkLst>
            <pc:docMk/>
            <pc:sldMk cId="697081999" sldId="258"/>
            <ac:picMk id="5" creationId="{73BFB08B-D2A4-C7F2-A9E3-617AE72A6A9C}"/>
          </ac:picMkLst>
        </pc:picChg>
      </pc:sldChg>
      <pc:sldChg chg="addSp delSp modSp mod setBg">
        <pc:chgData name="Prateek AP" userId="7d222f3e7380b47d" providerId="LiveId" clId="{4508F38E-A842-47C8-9D0E-37CB4A2C4C25}" dt="2022-05-12T13:00:31.858" v="1591" actId="207"/>
        <pc:sldMkLst>
          <pc:docMk/>
          <pc:sldMk cId="4184600244" sldId="259"/>
        </pc:sldMkLst>
        <pc:spChg chg="mod">
          <ac:chgData name="Prateek AP" userId="7d222f3e7380b47d" providerId="LiveId" clId="{4508F38E-A842-47C8-9D0E-37CB4A2C4C25}" dt="2022-05-12T11:35:22.005" v="444" actId="26606"/>
          <ac:spMkLst>
            <pc:docMk/>
            <pc:sldMk cId="4184600244" sldId="259"/>
            <ac:spMk id="2" creationId="{28C2AAAB-01DC-8E50-A81D-C0A133BE7E69}"/>
          </ac:spMkLst>
        </pc:spChg>
        <pc:spChg chg="add del">
          <ac:chgData name="Prateek AP" userId="7d222f3e7380b47d" providerId="LiveId" clId="{4508F38E-A842-47C8-9D0E-37CB4A2C4C25}" dt="2022-05-12T11:35:22.005" v="444" actId="26606"/>
          <ac:spMkLst>
            <pc:docMk/>
            <pc:sldMk cId="4184600244" sldId="259"/>
            <ac:spMk id="7" creationId="{23BB7E73-E730-42EA-AACE-D1E323EA547E}"/>
          </ac:spMkLst>
        </pc:spChg>
        <pc:spChg chg="add del">
          <ac:chgData name="Prateek AP" userId="7d222f3e7380b47d" providerId="LiveId" clId="{4508F38E-A842-47C8-9D0E-37CB4A2C4C25}" dt="2022-05-12T11:35:22.005" v="444" actId="26606"/>
          <ac:spMkLst>
            <pc:docMk/>
            <pc:sldMk cId="4184600244" sldId="259"/>
            <ac:spMk id="8" creationId="{F1F6C2E9-B316-4410-88E5-74F044FC3575}"/>
          </ac:spMkLst>
        </pc:spChg>
        <pc:spChg chg="add del">
          <ac:chgData name="Prateek AP" userId="7d222f3e7380b47d" providerId="LiveId" clId="{4508F38E-A842-47C8-9D0E-37CB4A2C4C25}" dt="2022-05-12T11:35:22.005" v="444" actId="26606"/>
          <ac:spMkLst>
            <pc:docMk/>
            <pc:sldMk cId="4184600244" sldId="259"/>
            <ac:spMk id="9" creationId="{83D07262-43A6-451F-9B19-77B943C6399D}"/>
          </ac:spMkLst>
        </pc:spChg>
        <pc:spChg chg="add del">
          <ac:chgData name="Prateek AP" userId="7d222f3e7380b47d" providerId="LiveId" clId="{4508F38E-A842-47C8-9D0E-37CB4A2C4C25}" dt="2022-05-12T11:34:16.675" v="429" actId="26606"/>
          <ac:spMkLst>
            <pc:docMk/>
            <pc:sldMk cId="4184600244" sldId="259"/>
            <ac:spMk id="10" creationId="{23BB7E73-E730-42EA-AACE-D1E323EA547E}"/>
          </ac:spMkLst>
        </pc:spChg>
        <pc:spChg chg="add del">
          <ac:chgData name="Prateek AP" userId="7d222f3e7380b47d" providerId="LiveId" clId="{4508F38E-A842-47C8-9D0E-37CB4A2C4C25}" dt="2022-05-12T11:34:16.675" v="429" actId="26606"/>
          <ac:spMkLst>
            <pc:docMk/>
            <pc:sldMk cId="4184600244" sldId="259"/>
            <ac:spMk id="12" creationId="{F1F6C2E9-B316-4410-88E5-74F044FC3575}"/>
          </ac:spMkLst>
        </pc:spChg>
        <pc:spChg chg="add del">
          <ac:chgData name="Prateek AP" userId="7d222f3e7380b47d" providerId="LiveId" clId="{4508F38E-A842-47C8-9D0E-37CB4A2C4C25}" dt="2022-05-12T11:34:16.675" v="429" actId="26606"/>
          <ac:spMkLst>
            <pc:docMk/>
            <pc:sldMk cId="4184600244" sldId="259"/>
            <ac:spMk id="14" creationId="{83D07262-43A6-451F-9B19-77B943C6399D}"/>
          </ac:spMkLst>
        </pc:spChg>
        <pc:spChg chg="add del">
          <ac:chgData name="Prateek AP" userId="7d222f3e7380b47d" providerId="LiveId" clId="{4508F38E-A842-47C8-9D0E-37CB4A2C4C25}" dt="2022-05-12T11:34:25.030" v="431" actId="26606"/>
          <ac:spMkLst>
            <pc:docMk/>
            <pc:sldMk cId="4184600244" sldId="259"/>
            <ac:spMk id="16" creationId="{23BB7E73-E730-42EA-AACE-D1E323EA547E}"/>
          </ac:spMkLst>
        </pc:spChg>
        <pc:spChg chg="add del">
          <ac:chgData name="Prateek AP" userId="7d222f3e7380b47d" providerId="LiveId" clId="{4508F38E-A842-47C8-9D0E-37CB4A2C4C25}" dt="2022-05-12T11:34:25.030" v="431" actId="26606"/>
          <ac:spMkLst>
            <pc:docMk/>
            <pc:sldMk cId="4184600244" sldId="259"/>
            <ac:spMk id="17" creationId="{F1F6C2E9-B316-4410-88E5-74F044FC3575}"/>
          </ac:spMkLst>
        </pc:spChg>
        <pc:spChg chg="add del">
          <ac:chgData name="Prateek AP" userId="7d222f3e7380b47d" providerId="LiveId" clId="{4508F38E-A842-47C8-9D0E-37CB4A2C4C25}" dt="2022-05-12T11:34:25.030" v="431" actId="26606"/>
          <ac:spMkLst>
            <pc:docMk/>
            <pc:sldMk cId="4184600244" sldId="259"/>
            <ac:spMk id="18" creationId="{83D07262-43A6-451F-9B19-77B943C6399D}"/>
          </ac:spMkLst>
        </pc:spChg>
        <pc:spChg chg="add del">
          <ac:chgData name="Prateek AP" userId="7d222f3e7380b47d" providerId="LiveId" clId="{4508F38E-A842-47C8-9D0E-37CB4A2C4C25}" dt="2022-05-12T11:34:28.872" v="433" actId="26606"/>
          <ac:spMkLst>
            <pc:docMk/>
            <pc:sldMk cId="4184600244" sldId="259"/>
            <ac:spMk id="20" creationId="{23BB7E73-E730-42EA-AACE-D1E323EA547E}"/>
          </ac:spMkLst>
        </pc:spChg>
        <pc:spChg chg="add del">
          <ac:chgData name="Prateek AP" userId="7d222f3e7380b47d" providerId="LiveId" clId="{4508F38E-A842-47C8-9D0E-37CB4A2C4C25}" dt="2022-05-12T11:34:28.872" v="433" actId="26606"/>
          <ac:spMkLst>
            <pc:docMk/>
            <pc:sldMk cId="4184600244" sldId="259"/>
            <ac:spMk id="21" creationId="{F1F6C2E9-B316-4410-88E5-74F044FC3575}"/>
          </ac:spMkLst>
        </pc:spChg>
        <pc:spChg chg="add del">
          <ac:chgData name="Prateek AP" userId="7d222f3e7380b47d" providerId="LiveId" clId="{4508F38E-A842-47C8-9D0E-37CB4A2C4C25}" dt="2022-05-12T11:34:28.872" v="433" actId="26606"/>
          <ac:spMkLst>
            <pc:docMk/>
            <pc:sldMk cId="4184600244" sldId="259"/>
            <ac:spMk id="22" creationId="{83D07262-43A6-451F-9B19-77B943C6399D}"/>
          </ac:spMkLst>
        </pc:spChg>
        <pc:spChg chg="add del">
          <ac:chgData name="Prateek AP" userId="7d222f3e7380b47d" providerId="LiveId" clId="{4508F38E-A842-47C8-9D0E-37CB4A2C4C25}" dt="2022-05-12T11:34:33.086" v="435" actId="26606"/>
          <ac:spMkLst>
            <pc:docMk/>
            <pc:sldMk cId="4184600244" sldId="259"/>
            <ac:spMk id="24" creationId="{23BB7E73-E730-42EA-AACE-D1E323EA547E}"/>
          </ac:spMkLst>
        </pc:spChg>
        <pc:spChg chg="add del">
          <ac:chgData name="Prateek AP" userId="7d222f3e7380b47d" providerId="LiveId" clId="{4508F38E-A842-47C8-9D0E-37CB4A2C4C25}" dt="2022-05-12T11:34:33.086" v="435" actId="26606"/>
          <ac:spMkLst>
            <pc:docMk/>
            <pc:sldMk cId="4184600244" sldId="259"/>
            <ac:spMk id="25" creationId="{F1F6C2E9-B316-4410-88E5-74F044FC3575}"/>
          </ac:spMkLst>
        </pc:spChg>
        <pc:spChg chg="add del">
          <ac:chgData name="Prateek AP" userId="7d222f3e7380b47d" providerId="LiveId" clId="{4508F38E-A842-47C8-9D0E-37CB4A2C4C25}" dt="2022-05-12T11:34:33.086" v="435" actId="26606"/>
          <ac:spMkLst>
            <pc:docMk/>
            <pc:sldMk cId="4184600244" sldId="259"/>
            <ac:spMk id="26" creationId="{83D07262-43A6-451F-9B19-77B943C6399D}"/>
          </ac:spMkLst>
        </pc:spChg>
        <pc:spChg chg="add del">
          <ac:chgData name="Prateek AP" userId="7d222f3e7380b47d" providerId="LiveId" clId="{4508F38E-A842-47C8-9D0E-37CB4A2C4C25}" dt="2022-05-12T11:34:36.998" v="437" actId="26606"/>
          <ac:spMkLst>
            <pc:docMk/>
            <pc:sldMk cId="4184600244" sldId="259"/>
            <ac:spMk id="28" creationId="{23BB7E73-E730-42EA-AACE-D1E323EA547E}"/>
          </ac:spMkLst>
        </pc:spChg>
        <pc:spChg chg="add del">
          <ac:chgData name="Prateek AP" userId="7d222f3e7380b47d" providerId="LiveId" clId="{4508F38E-A842-47C8-9D0E-37CB4A2C4C25}" dt="2022-05-12T11:34:36.998" v="437" actId="26606"/>
          <ac:spMkLst>
            <pc:docMk/>
            <pc:sldMk cId="4184600244" sldId="259"/>
            <ac:spMk id="29" creationId="{F1F6C2E9-B316-4410-88E5-74F044FC3575}"/>
          </ac:spMkLst>
        </pc:spChg>
        <pc:spChg chg="add del">
          <ac:chgData name="Prateek AP" userId="7d222f3e7380b47d" providerId="LiveId" clId="{4508F38E-A842-47C8-9D0E-37CB4A2C4C25}" dt="2022-05-12T11:34:36.998" v="437" actId="26606"/>
          <ac:spMkLst>
            <pc:docMk/>
            <pc:sldMk cId="4184600244" sldId="259"/>
            <ac:spMk id="30" creationId="{83D07262-43A6-451F-9B19-77B943C6399D}"/>
          </ac:spMkLst>
        </pc:spChg>
        <pc:spChg chg="add del">
          <ac:chgData name="Prateek AP" userId="7d222f3e7380b47d" providerId="LiveId" clId="{4508F38E-A842-47C8-9D0E-37CB4A2C4C25}" dt="2022-05-12T11:34:42.870" v="439" actId="26606"/>
          <ac:spMkLst>
            <pc:docMk/>
            <pc:sldMk cId="4184600244" sldId="259"/>
            <ac:spMk id="32" creationId="{C868C70C-E5C4-CD47-888C-FCB3373B6D38}"/>
          </ac:spMkLst>
        </pc:spChg>
        <pc:spChg chg="add del">
          <ac:chgData name="Prateek AP" userId="7d222f3e7380b47d" providerId="LiveId" clId="{4508F38E-A842-47C8-9D0E-37CB4A2C4C25}" dt="2022-05-12T11:34:42.870" v="439" actId="26606"/>
          <ac:spMkLst>
            <pc:docMk/>
            <pc:sldMk cId="4184600244" sldId="259"/>
            <ac:spMk id="33" creationId="{15A8DDA3-B4FC-D445-AA06-C92ABAE24BAB}"/>
          </ac:spMkLst>
        </pc:spChg>
        <pc:spChg chg="add del">
          <ac:chgData name="Prateek AP" userId="7d222f3e7380b47d" providerId="LiveId" clId="{4508F38E-A842-47C8-9D0E-37CB4A2C4C25}" dt="2022-05-12T11:34:42.870" v="439" actId="26606"/>
          <ac:spMkLst>
            <pc:docMk/>
            <pc:sldMk cId="4184600244" sldId="259"/>
            <ac:spMk id="34" creationId="{9FD0692D-A304-5E4A-BCD9-C00690321FBC}"/>
          </ac:spMkLst>
        </pc:spChg>
        <pc:graphicFrameChg chg="mod modGraphic">
          <ac:chgData name="Prateek AP" userId="7d222f3e7380b47d" providerId="LiveId" clId="{4508F38E-A842-47C8-9D0E-37CB4A2C4C25}" dt="2022-05-12T13:00:31.858" v="1591" actId="207"/>
          <ac:graphicFrameMkLst>
            <pc:docMk/>
            <pc:sldMk cId="4184600244" sldId="259"/>
            <ac:graphicFrameMk id="5" creationId="{7F39ED1B-51CD-10D3-32EF-88100456C160}"/>
          </ac:graphicFrameMkLst>
        </pc:graphicFrameChg>
      </pc:sldChg>
      <pc:sldChg chg="modSp del mod">
        <pc:chgData name="Prateek AP" userId="7d222f3e7380b47d" providerId="LiveId" clId="{4508F38E-A842-47C8-9D0E-37CB4A2C4C25}" dt="2022-05-12T11:29:54.137" v="365" actId="2696"/>
        <pc:sldMkLst>
          <pc:docMk/>
          <pc:sldMk cId="254816068" sldId="262"/>
        </pc:sldMkLst>
        <pc:spChg chg="mod">
          <ac:chgData name="Prateek AP" userId="7d222f3e7380b47d" providerId="LiveId" clId="{4508F38E-A842-47C8-9D0E-37CB4A2C4C25}" dt="2022-05-12T11:29:45.603" v="364" actId="21"/>
          <ac:spMkLst>
            <pc:docMk/>
            <pc:sldMk cId="254816068" sldId="262"/>
            <ac:spMk id="2" creationId="{CBB9B060-7A04-5BE5-3698-0C860772089A}"/>
          </ac:spMkLst>
        </pc:spChg>
      </pc:sldChg>
      <pc:sldChg chg="mod">
        <pc:chgData name="Prateek AP" userId="7d222f3e7380b47d" providerId="LiveId" clId="{4508F38E-A842-47C8-9D0E-37CB4A2C4C25}" dt="2022-05-12T12:50:36.934" v="1495" actId="27918"/>
        <pc:sldMkLst>
          <pc:docMk/>
          <pc:sldMk cId="968453570" sldId="265"/>
        </pc:sldMkLst>
      </pc:sldChg>
      <pc:sldChg chg="modSp">
        <pc:chgData name="Prateek AP" userId="7d222f3e7380b47d" providerId="LiveId" clId="{4508F38E-A842-47C8-9D0E-37CB4A2C4C25}" dt="2022-05-12T12:54:53.357" v="1568" actId="20577"/>
        <pc:sldMkLst>
          <pc:docMk/>
          <pc:sldMk cId="1261911948" sldId="267"/>
        </pc:sldMkLst>
        <pc:graphicFrameChg chg="mod">
          <ac:chgData name="Prateek AP" userId="7d222f3e7380b47d" providerId="LiveId" clId="{4508F38E-A842-47C8-9D0E-37CB4A2C4C25}" dt="2022-05-12T12:54:53.357" v="1568" actId="20577"/>
          <ac:graphicFrameMkLst>
            <pc:docMk/>
            <pc:sldMk cId="1261911948" sldId="267"/>
            <ac:graphicFrameMk id="7" creationId="{DE8C97EE-AA02-B265-4B0E-313C23E89648}"/>
          </ac:graphicFrameMkLst>
        </pc:graphicFrameChg>
      </pc:sldChg>
      <pc:sldChg chg="modSp">
        <pc:chgData name="Prateek AP" userId="7d222f3e7380b47d" providerId="LiveId" clId="{4508F38E-A842-47C8-9D0E-37CB4A2C4C25}" dt="2022-05-12T12:55:43.317" v="1585" actId="20577"/>
        <pc:sldMkLst>
          <pc:docMk/>
          <pc:sldMk cId="2981686247" sldId="268"/>
        </pc:sldMkLst>
        <pc:graphicFrameChg chg="mod">
          <ac:chgData name="Prateek AP" userId="7d222f3e7380b47d" providerId="LiveId" clId="{4508F38E-A842-47C8-9D0E-37CB4A2C4C25}" dt="2022-05-12T12:55:43.317" v="1585" actId="20577"/>
          <ac:graphicFrameMkLst>
            <pc:docMk/>
            <pc:sldMk cId="2981686247" sldId="268"/>
            <ac:graphicFrameMk id="7" creationId="{5E871A4C-45CF-8335-2DBE-7BF8E028FB28}"/>
          </ac:graphicFrameMkLst>
        </pc:graphicFrameChg>
      </pc:sldChg>
      <pc:sldChg chg="modSp mod">
        <pc:chgData name="Prateek AP" userId="7d222f3e7380b47d" providerId="LiveId" clId="{4508F38E-A842-47C8-9D0E-37CB4A2C4C25}" dt="2022-05-12T11:11:56.357" v="13" actId="33524"/>
        <pc:sldMkLst>
          <pc:docMk/>
          <pc:sldMk cId="1375898965" sldId="272"/>
        </pc:sldMkLst>
        <pc:spChg chg="mod">
          <ac:chgData name="Prateek AP" userId="7d222f3e7380b47d" providerId="LiveId" clId="{4508F38E-A842-47C8-9D0E-37CB4A2C4C25}" dt="2022-05-12T11:11:56.357" v="13" actId="33524"/>
          <ac:spMkLst>
            <pc:docMk/>
            <pc:sldMk cId="1375898965" sldId="272"/>
            <ac:spMk id="4" creationId="{12DBDA46-6751-2DA2-6647-A1DA41E04042}"/>
          </ac:spMkLst>
        </pc:spChg>
      </pc:sldChg>
      <pc:sldChg chg="modSp mod">
        <pc:chgData name="Prateek AP" userId="7d222f3e7380b47d" providerId="LiveId" clId="{4508F38E-A842-47C8-9D0E-37CB4A2C4C25}" dt="2022-05-12T11:11:38.299" v="12" actId="20577"/>
        <pc:sldMkLst>
          <pc:docMk/>
          <pc:sldMk cId="3870374105" sldId="273"/>
        </pc:sldMkLst>
        <pc:spChg chg="mod">
          <ac:chgData name="Prateek AP" userId="7d222f3e7380b47d" providerId="LiveId" clId="{4508F38E-A842-47C8-9D0E-37CB4A2C4C25}" dt="2022-05-12T11:11:38.299" v="12" actId="20577"/>
          <ac:spMkLst>
            <pc:docMk/>
            <pc:sldMk cId="3870374105" sldId="273"/>
            <ac:spMk id="4" creationId="{9A53C94A-D23F-9B95-F99C-BB84CED5E554}"/>
          </ac:spMkLst>
        </pc:spChg>
      </pc:sldChg>
      <pc:sldChg chg="addSp delSp modSp new mod setBg modClrScheme addAnim delAnim chgLayout">
        <pc:chgData name="Prateek AP" userId="7d222f3e7380b47d" providerId="LiveId" clId="{4508F38E-A842-47C8-9D0E-37CB4A2C4C25}" dt="2022-05-12T11:16:07.943" v="42"/>
        <pc:sldMkLst>
          <pc:docMk/>
          <pc:sldMk cId="1168118584" sldId="274"/>
        </pc:sldMkLst>
        <pc:spChg chg="del mod ord">
          <ac:chgData name="Prateek AP" userId="7d222f3e7380b47d" providerId="LiveId" clId="{4508F38E-A842-47C8-9D0E-37CB4A2C4C25}" dt="2022-05-12T11:14:51.332" v="15" actId="700"/>
          <ac:spMkLst>
            <pc:docMk/>
            <pc:sldMk cId="1168118584" sldId="274"/>
            <ac:spMk id="2" creationId="{9DCC3601-3705-5EB4-0B1F-67D8EE4CB9E1}"/>
          </ac:spMkLst>
        </pc:spChg>
        <pc:spChg chg="del">
          <ac:chgData name="Prateek AP" userId="7d222f3e7380b47d" providerId="LiveId" clId="{4508F38E-A842-47C8-9D0E-37CB4A2C4C25}" dt="2022-05-12T11:14:51.332" v="15" actId="700"/>
          <ac:spMkLst>
            <pc:docMk/>
            <pc:sldMk cId="1168118584" sldId="274"/>
            <ac:spMk id="3" creationId="{BAFEAA9D-54BE-A76E-DADE-379C976EAD0A}"/>
          </ac:spMkLst>
        </pc:spChg>
        <pc:spChg chg="del">
          <ac:chgData name="Prateek AP" userId="7d222f3e7380b47d" providerId="LiveId" clId="{4508F38E-A842-47C8-9D0E-37CB4A2C4C25}" dt="2022-05-12T11:14:51.332" v="15" actId="700"/>
          <ac:spMkLst>
            <pc:docMk/>
            <pc:sldMk cId="1168118584" sldId="274"/>
            <ac:spMk id="4" creationId="{891C3604-5507-D7E7-04E6-7939231A71E2}"/>
          </ac:spMkLst>
        </pc:spChg>
        <pc:spChg chg="add mod ord">
          <ac:chgData name="Prateek AP" userId="7d222f3e7380b47d" providerId="LiveId" clId="{4508F38E-A842-47C8-9D0E-37CB4A2C4C25}" dt="2022-05-12T11:16:07.927" v="41" actId="26606"/>
          <ac:spMkLst>
            <pc:docMk/>
            <pc:sldMk cId="1168118584" sldId="274"/>
            <ac:spMk id="5" creationId="{83FC12F2-A3E9-24A9-6985-AD5BB08E833E}"/>
          </ac:spMkLst>
        </pc:spChg>
        <pc:spChg chg="add del mod ord">
          <ac:chgData name="Prateek AP" userId="7d222f3e7380b47d" providerId="LiveId" clId="{4508F38E-A842-47C8-9D0E-37CB4A2C4C25}" dt="2022-05-12T11:15:41.900" v="35" actId="478"/>
          <ac:spMkLst>
            <pc:docMk/>
            <pc:sldMk cId="1168118584" sldId="274"/>
            <ac:spMk id="6" creationId="{668DB0F2-04E1-FD6A-C51D-FFA795FAD199}"/>
          </ac:spMkLst>
        </pc:spChg>
        <pc:spChg chg="add del">
          <ac:chgData name="Prateek AP" userId="7d222f3e7380b47d" providerId="LiveId" clId="{4508F38E-A842-47C8-9D0E-37CB4A2C4C25}" dt="2022-05-12T11:16:02.044" v="37" actId="26606"/>
          <ac:spMkLst>
            <pc:docMk/>
            <pc:sldMk cId="1168118584" sldId="274"/>
            <ac:spMk id="11" creationId="{0247FD0E-C93A-490E-9994-C79DC8977165}"/>
          </ac:spMkLst>
        </pc:spChg>
        <pc:spChg chg="add del">
          <ac:chgData name="Prateek AP" userId="7d222f3e7380b47d" providerId="LiveId" clId="{4508F38E-A842-47C8-9D0E-37CB4A2C4C25}" dt="2022-05-12T11:16:02.044" v="37" actId="26606"/>
          <ac:spMkLst>
            <pc:docMk/>
            <pc:sldMk cId="1168118584" sldId="274"/>
            <ac:spMk id="13" creationId="{1CDD2F19-0AAB-46D2-A7D4-9BD8F7E42915}"/>
          </ac:spMkLst>
        </pc:spChg>
        <pc:spChg chg="add del">
          <ac:chgData name="Prateek AP" userId="7d222f3e7380b47d" providerId="LiveId" clId="{4508F38E-A842-47C8-9D0E-37CB4A2C4C25}" dt="2022-05-12T11:16:02.044" v="37" actId="26606"/>
          <ac:spMkLst>
            <pc:docMk/>
            <pc:sldMk cId="1168118584" sldId="274"/>
            <ac:spMk id="15" creationId="{AD77B2DF-AF44-4996-BBFD-5DF9162BE4B2}"/>
          </ac:spMkLst>
        </pc:spChg>
        <pc:spChg chg="add del">
          <ac:chgData name="Prateek AP" userId="7d222f3e7380b47d" providerId="LiveId" clId="{4508F38E-A842-47C8-9D0E-37CB4A2C4C25}" dt="2022-05-12T11:16:02.044" v="37" actId="26606"/>
          <ac:spMkLst>
            <pc:docMk/>
            <pc:sldMk cId="1168118584" sldId="274"/>
            <ac:spMk id="17" creationId="{FF6BECB9-A7FC-400F-8502-97A13BB879D2}"/>
          </ac:spMkLst>
        </pc:spChg>
        <pc:spChg chg="add del">
          <ac:chgData name="Prateek AP" userId="7d222f3e7380b47d" providerId="LiveId" clId="{4508F38E-A842-47C8-9D0E-37CB4A2C4C25}" dt="2022-05-12T11:16:07.896" v="40" actId="26606"/>
          <ac:spMkLst>
            <pc:docMk/>
            <pc:sldMk cId="1168118584" sldId="274"/>
            <ac:spMk id="19" creationId="{A88F843D-1C1B-C740-AC27-E3238D0F5F47}"/>
          </ac:spMkLst>
        </pc:spChg>
        <pc:spChg chg="add del">
          <ac:chgData name="Prateek AP" userId="7d222f3e7380b47d" providerId="LiveId" clId="{4508F38E-A842-47C8-9D0E-37CB4A2C4C25}" dt="2022-05-12T11:16:07.896" v="40" actId="26606"/>
          <ac:spMkLst>
            <pc:docMk/>
            <pc:sldMk cId="1168118584" sldId="274"/>
            <ac:spMk id="21" creationId="{44037D61-FFBD-0342-90C5-D1AD7C899B44}"/>
          </ac:spMkLst>
        </pc:spChg>
        <pc:spChg chg="add del">
          <ac:chgData name="Prateek AP" userId="7d222f3e7380b47d" providerId="LiveId" clId="{4508F38E-A842-47C8-9D0E-37CB4A2C4C25}" dt="2022-05-12T11:16:07.896" v="40" actId="26606"/>
          <ac:spMkLst>
            <pc:docMk/>
            <pc:sldMk cId="1168118584" sldId="274"/>
            <ac:spMk id="22" creationId="{A21C8291-E3D5-4240-8FF4-E5213CBCC453}"/>
          </ac:spMkLst>
        </pc:spChg>
        <pc:spChg chg="add del">
          <ac:chgData name="Prateek AP" userId="7d222f3e7380b47d" providerId="LiveId" clId="{4508F38E-A842-47C8-9D0E-37CB4A2C4C25}" dt="2022-05-12T11:16:07.896" v="40" actId="26606"/>
          <ac:spMkLst>
            <pc:docMk/>
            <pc:sldMk cId="1168118584" sldId="274"/>
            <ac:spMk id="23" creationId="{08B44AFE-C181-7047-8CC9-CA00BD385EEA}"/>
          </ac:spMkLst>
        </pc:spChg>
        <pc:spChg chg="add">
          <ac:chgData name="Prateek AP" userId="7d222f3e7380b47d" providerId="LiveId" clId="{4508F38E-A842-47C8-9D0E-37CB4A2C4C25}" dt="2022-05-12T11:16:07.927" v="41" actId="26606"/>
          <ac:spMkLst>
            <pc:docMk/>
            <pc:sldMk cId="1168118584" sldId="274"/>
            <ac:spMk id="25" creationId="{0247FD0E-C93A-490E-9994-C79DC8977165}"/>
          </ac:spMkLst>
        </pc:spChg>
        <pc:spChg chg="add">
          <ac:chgData name="Prateek AP" userId="7d222f3e7380b47d" providerId="LiveId" clId="{4508F38E-A842-47C8-9D0E-37CB4A2C4C25}" dt="2022-05-12T11:16:07.927" v="41" actId="26606"/>
          <ac:spMkLst>
            <pc:docMk/>
            <pc:sldMk cId="1168118584" sldId="274"/>
            <ac:spMk id="27" creationId="{1CDD2F19-0AAB-46D2-A7D4-9BD8F7E42915}"/>
          </ac:spMkLst>
        </pc:spChg>
        <pc:spChg chg="add">
          <ac:chgData name="Prateek AP" userId="7d222f3e7380b47d" providerId="LiveId" clId="{4508F38E-A842-47C8-9D0E-37CB4A2C4C25}" dt="2022-05-12T11:16:07.927" v="41" actId="26606"/>
          <ac:spMkLst>
            <pc:docMk/>
            <pc:sldMk cId="1168118584" sldId="274"/>
            <ac:spMk id="28" creationId="{AD77B2DF-AF44-4996-BBFD-5DF9162BE4B2}"/>
          </ac:spMkLst>
        </pc:spChg>
        <pc:spChg chg="add">
          <ac:chgData name="Prateek AP" userId="7d222f3e7380b47d" providerId="LiveId" clId="{4508F38E-A842-47C8-9D0E-37CB4A2C4C25}" dt="2022-05-12T11:16:07.927" v="41" actId="26606"/>
          <ac:spMkLst>
            <pc:docMk/>
            <pc:sldMk cId="1168118584" sldId="274"/>
            <ac:spMk id="29" creationId="{FF6BECB9-A7FC-400F-8502-97A13BB879D2}"/>
          </ac:spMkLst>
        </pc:spChg>
        <pc:picChg chg="add del">
          <ac:chgData name="Prateek AP" userId="7d222f3e7380b47d" providerId="LiveId" clId="{4508F38E-A842-47C8-9D0E-37CB4A2C4C25}" dt="2022-05-12T11:16:02.044" v="37" actId="26606"/>
          <ac:picMkLst>
            <pc:docMk/>
            <pc:sldMk cId="1168118584" sldId="274"/>
            <ac:picMk id="7" creationId="{8D434F2F-0DB9-4034-820A-DAD67FC22A70}"/>
          </ac:picMkLst>
        </pc:picChg>
        <pc:picChg chg="add del">
          <ac:chgData name="Prateek AP" userId="7d222f3e7380b47d" providerId="LiveId" clId="{4508F38E-A842-47C8-9D0E-37CB4A2C4C25}" dt="2022-05-12T11:16:07.896" v="40" actId="26606"/>
          <ac:picMkLst>
            <pc:docMk/>
            <pc:sldMk cId="1168118584" sldId="274"/>
            <ac:picMk id="20" creationId="{E559A7DF-B587-94BD-9F61-059CD151363C}"/>
          </ac:picMkLst>
        </pc:picChg>
        <pc:picChg chg="add">
          <ac:chgData name="Prateek AP" userId="7d222f3e7380b47d" providerId="LiveId" clId="{4508F38E-A842-47C8-9D0E-37CB4A2C4C25}" dt="2022-05-12T11:16:07.927" v="41" actId="26606"/>
          <ac:picMkLst>
            <pc:docMk/>
            <pc:sldMk cId="1168118584" sldId="274"/>
            <ac:picMk id="26" creationId="{738AEFE6-BEFB-BAC2-EE74-11E20A51C7AA}"/>
          </ac:picMkLst>
        </pc:picChg>
      </pc:sldChg>
      <pc:sldChg chg="addSp delSp modSp new mod modClrScheme chgLayout">
        <pc:chgData name="Prateek AP" userId="7d222f3e7380b47d" providerId="LiveId" clId="{4508F38E-A842-47C8-9D0E-37CB4A2C4C25}" dt="2022-05-12T11:26:49.764" v="336" actId="5793"/>
        <pc:sldMkLst>
          <pc:docMk/>
          <pc:sldMk cId="221720430" sldId="275"/>
        </pc:sldMkLst>
        <pc:spChg chg="del mod ord">
          <ac:chgData name="Prateek AP" userId="7d222f3e7380b47d" providerId="LiveId" clId="{4508F38E-A842-47C8-9D0E-37CB4A2C4C25}" dt="2022-05-12T11:17:47.975" v="44" actId="700"/>
          <ac:spMkLst>
            <pc:docMk/>
            <pc:sldMk cId="221720430" sldId="275"/>
            <ac:spMk id="2" creationId="{31451D97-2E2F-9BD5-A1B7-65D13D1FC66A}"/>
          </ac:spMkLst>
        </pc:spChg>
        <pc:spChg chg="del mod ord">
          <ac:chgData name="Prateek AP" userId="7d222f3e7380b47d" providerId="LiveId" clId="{4508F38E-A842-47C8-9D0E-37CB4A2C4C25}" dt="2022-05-12T11:17:47.975" v="44" actId="700"/>
          <ac:spMkLst>
            <pc:docMk/>
            <pc:sldMk cId="221720430" sldId="275"/>
            <ac:spMk id="3" creationId="{8EC2A5FC-E642-D135-F5A6-F076C7A8980F}"/>
          </ac:spMkLst>
        </pc:spChg>
        <pc:spChg chg="add del mod ord">
          <ac:chgData name="Prateek AP" userId="7d222f3e7380b47d" providerId="LiveId" clId="{4508F38E-A842-47C8-9D0E-37CB4A2C4C25}" dt="2022-05-12T11:17:55.981" v="45" actId="700"/>
          <ac:spMkLst>
            <pc:docMk/>
            <pc:sldMk cId="221720430" sldId="275"/>
            <ac:spMk id="4" creationId="{B8A8D8D7-5DFB-2BA0-D4C3-7E27C5C411D3}"/>
          </ac:spMkLst>
        </pc:spChg>
        <pc:spChg chg="add del mod ord">
          <ac:chgData name="Prateek AP" userId="7d222f3e7380b47d" providerId="LiveId" clId="{4508F38E-A842-47C8-9D0E-37CB4A2C4C25}" dt="2022-05-12T11:17:55.981" v="45" actId="700"/>
          <ac:spMkLst>
            <pc:docMk/>
            <pc:sldMk cId="221720430" sldId="275"/>
            <ac:spMk id="5" creationId="{AA1478A8-E60B-B113-4213-2B62CAA131A1}"/>
          </ac:spMkLst>
        </pc:spChg>
        <pc:spChg chg="add del mod ord">
          <ac:chgData name="Prateek AP" userId="7d222f3e7380b47d" providerId="LiveId" clId="{4508F38E-A842-47C8-9D0E-37CB4A2C4C25}" dt="2022-05-12T11:18:38.074" v="46" actId="700"/>
          <ac:spMkLst>
            <pc:docMk/>
            <pc:sldMk cId="221720430" sldId="275"/>
            <ac:spMk id="6" creationId="{A31D016E-DAAB-0D61-09E1-A1B5A3E76010}"/>
          </ac:spMkLst>
        </pc:spChg>
        <pc:spChg chg="add del mod ord">
          <ac:chgData name="Prateek AP" userId="7d222f3e7380b47d" providerId="LiveId" clId="{4508F38E-A842-47C8-9D0E-37CB4A2C4C25}" dt="2022-05-12T11:18:38.074" v="46" actId="700"/>
          <ac:spMkLst>
            <pc:docMk/>
            <pc:sldMk cId="221720430" sldId="275"/>
            <ac:spMk id="7" creationId="{49BDC904-1D99-D0B3-C20A-85BC3B6D17C0}"/>
          </ac:spMkLst>
        </pc:spChg>
        <pc:spChg chg="add mod ord">
          <ac:chgData name="Prateek AP" userId="7d222f3e7380b47d" providerId="LiveId" clId="{4508F38E-A842-47C8-9D0E-37CB4A2C4C25}" dt="2022-05-12T11:19:18.226" v="91" actId="20577"/>
          <ac:spMkLst>
            <pc:docMk/>
            <pc:sldMk cId="221720430" sldId="275"/>
            <ac:spMk id="8" creationId="{8FAA3169-4FDB-9977-5A1C-194A75B507C9}"/>
          </ac:spMkLst>
        </pc:spChg>
        <pc:spChg chg="add mod ord">
          <ac:chgData name="Prateek AP" userId="7d222f3e7380b47d" providerId="LiveId" clId="{4508F38E-A842-47C8-9D0E-37CB4A2C4C25}" dt="2022-05-12T11:26:49.764" v="336" actId="5793"/>
          <ac:spMkLst>
            <pc:docMk/>
            <pc:sldMk cId="221720430" sldId="275"/>
            <ac:spMk id="9" creationId="{17060978-3329-3B5A-94A8-B584D32CE8E9}"/>
          </ac:spMkLst>
        </pc:spChg>
      </pc:sldChg>
      <pc:sldChg chg="addSp delSp modSp new mod">
        <pc:chgData name="Prateek AP" userId="7d222f3e7380b47d" providerId="LiveId" clId="{4508F38E-A842-47C8-9D0E-37CB4A2C4C25}" dt="2022-05-12T11:29:08.493" v="361"/>
        <pc:sldMkLst>
          <pc:docMk/>
          <pc:sldMk cId="2750870517" sldId="276"/>
        </pc:sldMkLst>
        <pc:spChg chg="add del mod">
          <ac:chgData name="Prateek AP" userId="7d222f3e7380b47d" providerId="LiveId" clId="{4508F38E-A842-47C8-9D0E-37CB4A2C4C25}" dt="2022-05-12T11:29:06.100" v="360" actId="33524"/>
          <ac:spMkLst>
            <pc:docMk/>
            <pc:sldMk cId="2750870517" sldId="276"/>
            <ac:spMk id="2" creationId="{F36ED4B1-965C-805E-3A51-9FCBC5730C2E}"/>
          </ac:spMkLst>
        </pc:spChg>
        <pc:spChg chg="mod">
          <ac:chgData name="Prateek AP" userId="7d222f3e7380b47d" providerId="LiveId" clId="{4508F38E-A842-47C8-9D0E-37CB4A2C4C25}" dt="2022-05-12T11:29:08.493" v="361"/>
          <ac:spMkLst>
            <pc:docMk/>
            <pc:sldMk cId="2750870517" sldId="276"/>
            <ac:spMk id="3" creationId="{EF0E3E19-0983-BB45-DFCB-2777FE867F85}"/>
          </ac:spMkLst>
        </pc:spChg>
      </pc:sldChg>
      <pc:sldChg chg="addSp delSp modSp new mod modMedia setBg modClrScheme addAnim delAnim chgLayout">
        <pc:chgData name="Prateek AP" userId="7d222f3e7380b47d" providerId="LiveId" clId="{4508F38E-A842-47C8-9D0E-37CB4A2C4C25}" dt="2022-05-12T11:33:06.043" v="419" actId="20577"/>
        <pc:sldMkLst>
          <pc:docMk/>
          <pc:sldMk cId="574523872" sldId="277"/>
        </pc:sldMkLst>
        <pc:spChg chg="del mod ord">
          <ac:chgData name="Prateek AP" userId="7d222f3e7380b47d" providerId="LiveId" clId="{4508F38E-A842-47C8-9D0E-37CB4A2C4C25}" dt="2022-05-12T11:30:28.505" v="373" actId="700"/>
          <ac:spMkLst>
            <pc:docMk/>
            <pc:sldMk cId="574523872" sldId="277"/>
            <ac:spMk id="2" creationId="{B9251E23-E0FF-06A0-8668-58A945427F1F}"/>
          </ac:spMkLst>
        </pc:spChg>
        <pc:spChg chg="del mod ord">
          <ac:chgData name="Prateek AP" userId="7d222f3e7380b47d" providerId="LiveId" clId="{4508F38E-A842-47C8-9D0E-37CB4A2C4C25}" dt="2022-05-12T11:30:28.505" v="373" actId="700"/>
          <ac:spMkLst>
            <pc:docMk/>
            <pc:sldMk cId="574523872" sldId="277"/>
            <ac:spMk id="3" creationId="{E97B0E39-3EA8-C9E7-71A3-5AE4F1EA92D6}"/>
          </ac:spMkLst>
        </pc:spChg>
        <pc:spChg chg="add mod ord">
          <ac:chgData name="Prateek AP" userId="7d222f3e7380b47d" providerId="LiveId" clId="{4508F38E-A842-47C8-9D0E-37CB4A2C4C25}" dt="2022-05-12T11:33:06.043" v="419" actId="20577"/>
          <ac:spMkLst>
            <pc:docMk/>
            <pc:sldMk cId="574523872" sldId="277"/>
            <ac:spMk id="4" creationId="{D669D7B8-72AA-D9C6-9745-5EB6B4EBA0E5}"/>
          </ac:spMkLst>
        </pc:spChg>
        <pc:spChg chg="add del mod ord">
          <ac:chgData name="Prateek AP" userId="7d222f3e7380b47d" providerId="LiveId" clId="{4508F38E-A842-47C8-9D0E-37CB4A2C4C25}" dt="2022-05-12T11:33:00.236" v="418" actId="478"/>
          <ac:spMkLst>
            <pc:docMk/>
            <pc:sldMk cId="574523872" sldId="277"/>
            <ac:spMk id="5" creationId="{9137880E-F0A9-AB10-4C7C-B4DDE4C1FA5D}"/>
          </ac:spMkLst>
        </pc:spChg>
        <pc:spChg chg="add del">
          <ac:chgData name="Prateek AP" userId="7d222f3e7380b47d" providerId="LiveId" clId="{4508F38E-A842-47C8-9D0E-37CB4A2C4C25}" dt="2022-05-12T11:31:20.154" v="391" actId="26606"/>
          <ac:spMkLst>
            <pc:docMk/>
            <pc:sldMk cId="574523872" sldId="277"/>
            <ac:spMk id="11" creationId="{0247FD0E-C93A-490E-9994-C79DC8977165}"/>
          </ac:spMkLst>
        </pc:spChg>
        <pc:spChg chg="add del">
          <ac:chgData name="Prateek AP" userId="7d222f3e7380b47d" providerId="LiveId" clId="{4508F38E-A842-47C8-9D0E-37CB4A2C4C25}" dt="2022-05-12T11:31:20.154" v="391" actId="26606"/>
          <ac:spMkLst>
            <pc:docMk/>
            <pc:sldMk cId="574523872" sldId="277"/>
            <ac:spMk id="13" creationId="{1CDD2F19-0AAB-46D2-A7D4-9BD8F7E42915}"/>
          </ac:spMkLst>
        </pc:spChg>
        <pc:spChg chg="add del">
          <ac:chgData name="Prateek AP" userId="7d222f3e7380b47d" providerId="LiveId" clId="{4508F38E-A842-47C8-9D0E-37CB4A2C4C25}" dt="2022-05-12T11:31:20.154" v="391" actId="26606"/>
          <ac:spMkLst>
            <pc:docMk/>
            <pc:sldMk cId="574523872" sldId="277"/>
            <ac:spMk id="15" creationId="{AD77B2DF-AF44-4996-BBFD-5DF9162BE4B2}"/>
          </ac:spMkLst>
        </pc:spChg>
        <pc:spChg chg="add del">
          <ac:chgData name="Prateek AP" userId="7d222f3e7380b47d" providerId="LiveId" clId="{4508F38E-A842-47C8-9D0E-37CB4A2C4C25}" dt="2022-05-12T11:31:20.154" v="391" actId="26606"/>
          <ac:spMkLst>
            <pc:docMk/>
            <pc:sldMk cId="574523872" sldId="277"/>
            <ac:spMk id="17" creationId="{FF6BECB9-A7FC-400F-8502-97A13BB879D2}"/>
          </ac:spMkLst>
        </pc:spChg>
        <pc:spChg chg="add del">
          <ac:chgData name="Prateek AP" userId="7d222f3e7380b47d" providerId="LiveId" clId="{4508F38E-A842-47C8-9D0E-37CB4A2C4C25}" dt="2022-05-12T11:32:03.122" v="399" actId="26606"/>
          <ac:spMkLst>
            <pc:docMk/>
            <pc:sldMk cId="574523872" sldId="277"/>
            <ac:spMk id="19" creationId="{A88F843D-1C1B-C740-AC27-E3238D0F5F47}"/>
          </ac:spMkLst>
        </pc:spChg>
        <pc:spChg chg="add del">
          <ac:chgData name="Prateek AP" userId="7d222f3e7380b47d" providerId="LiveId" clId="{4508F38E-A842-47C8-9D0E-37CB4A2C4C25}" dt="2022-05-12T11:32:03.122" v="399" actId="26606"/>
          <ac:spMkLst>
            <pc:docMk/>
            <pc:sldMk cId="574523872" sldId="277"/>
            <ac:spMk id="21" creationId="{9F0EA5A9-0D12-3644-BBEC-6D9D192EBEF4}"/>
          </ac:spMkLst>
        </pc:spChg>
        <pc:spChg chg="add del">
          <ac:chgData name="Prateek AP" userId="7d222f3e7380b47d" providerId="LiveId" clId="{4508F38E-A842-47C8-9D0E-37CB4A2C4C25}" dt="2022-05-12T11:32:03.122" v="399" actId="26606"/>
          <ac:spMkLst>
            <pc:docMk/>
            <pc:sldMk cId="574523872" sldId="277"/>
            <ac:spMk id="22" creationId="{A21C8291-E3D5-4240-8FF4-E5213CBCC453}"/>
          </ac:spMkLst>
        </pc:spChg>
        <pc:spChg chg="add del">
          <ac:chgData name="Prateek AP" userId="7d222f3e7380b47d" providerId="LiveId" clId="{4508F38E-A842-47C8-9D0E-37CB4A2C4C25}" dt="2022-05-12T11:32:03.122" v="399" actId="26606"/>
          <ac:spMkLst>
            <pc:docMk/>
            <pc:sldMk cId="574523872" sldId="277"/>
            <ac:spMk id="23" creationId="{08B44AFE-C181-7047-8CC9-CA00BD385EEA}"/>
          </ac:spMkLst>
        </pc:spChg>
        <pc:spChg chg="add del">
          <ac:chgData name="Prateek AP" userId="7d222f3e7380b47d" providerId="LiveId" clId="{4508F38E-A842-47C8-9D0E-37CB4A2C4C25}" dt="2022-05-12T11:31:57.896" v="396" actId="26606"/>
          <ac:spMkLst>
            <pc:docMk/>
            <pc:sldMk cId="574523872" sldId="277"/>
            <ac:spMk id="28" creationId="{0247FD0E-C93A-490E-9994-C79DC8977165}"/>
          </ac:spMkLst>
        </pc:spChg>
        <pc:spChg chg="add del">
          <ac:chgData name="Prateek AP" userId="7d222f3e7380b47d" providerId="LiveId" clId="{4508F38E-A842-47C8-9D0E-37CB4A2C4C25}" dt="2022-05-12T11:31:57.896" v="396" actId="26606"/>
          <ac:spMkLst>
            <pc:docMk/>
            <pc:sldMk cId="574523872" sldId="277"/>
            <ac:spMk id="30" creationId="{1CDD2F19-0AAB-46D2-A7D4-9BD8F7E42915}"/>
          </ac:spMkLst>
        </pc:spChg>
        <pc:spChg chg="add del">
          <ac:chgData name="Prateek AP" userId="7d222f3e7380b47d" providerId="LiveId" clId="{4508F38E-A842-47C8-9D0E-37CB4A2C4C25}" dt="2022-05-12T11:31:57.896" v="396" actId="26606"/>
          <ac:spMkLst>
            <pc:docMk/>
            <pc:sldMk cId="574523872" sldId="277"/>
            <ac:spMk id="32" creationId="{AD77B2DF-AF44-4996-BBFD-5DF9162BE4B2}"/>
          </ac:spMkLst>
        </pc:spChg>
        <pc:spChg chg="add del">
          <ac:chgData name="Prateek AP" userId="7d222f3e7380b47d" providerId="LiveId" clId="{4508F38E-A842-47C8-9D0E-37CB4A2C4C25}" dt="2022-05-12T11:31:57.896" v="396" actId="26606"/>
          <ac:spMkLst>
            <pc:docMk/>
            <pc:sldMk cId="574523872" sldId="277"/>
            <ac:spMk id="34" creationId="{FF6BECB9-A7FC-400F-8502-97A13BB879D2}"/>
          </ac:spMkLst>
        </pc:spChg>
        <pc:spChg chg="add del">
          <ac:chgData name="Prateek AP" userId="7d222f3e7380b47d" providerId="LiveId" clId="{4508F38E-A842-47C8-9D0E-37CB4A2C4C25}" dt="2022-05-12T11:32:03.098" v="398" actId="26606"/>
          <ac:spMkLst>
            <pc:docMk/>
            <pc:sldMk cId="574523872" sldId="277"/>
            <ac:spMk id="36" creationId="{A88F843D-1C1B-C740-AC27-E3238D0F5F47}"/>
          </ac:spMkLst>
        </pc:spChg>
        <pc:spChg chg="add del">
          <ac:chgData name="Prateek AP" userId="7d222f3e7380b47d" providerId="LiveId" clId="{4508F38E-A842-47C8-9D0E-37CB4A2C4C25}" dt="2022-05-12T11:32:03.098" v="398" actId="26606"/>
          <ac:spMkLst>
            <pc:docMk/>
            <pc:sldMk cId="574523872" sldId="277"/>
            <ac:spMk id="37" creationId="{9F0EA5A9-0D12-3644-BBEC-6D9D192EBEF4}"/>
          </ac:spMkLst>
        </pc:spChg>
        <pc:spChg chg="add del">
          <ac:chgData name="Prateek AP" userId="7d222f3e7380b47d" providerId="LiveId" clId="{4508F38E-A842-47C8-9D0E-37CB4A2C4C25}" dt="2022-05-12T11:32:03.098" v="398" actId="26606"/>
          <ac:spMkLst>
            <pc:docMk/>
            <pc:sldMk cId="574523872" sldId="277"/>
            <ac:spMk id="38" creationId="{A21C8291-E3D5-4240-8FF4-E5213CBCC453}"/>
          </ac:spMkLst>
        </pc:spChg>
        <pc:spChg chg="add del">
          <ac:chgData name="Prateek AP" userId="7d222f3e7380b47d" providerId="LiveId" clId="{4508F38E-A842-47C8-9D0E-37CB4A2C4C25}" dt="2022-05-12T11:32:03.098" v="398" actId="26606"/>
          <ac:spMkLst>
            <pc:docMk/>
            <pc:sldMk cId="574523872" sldId="277"/>
            <ac:spMk id="39" creationId="{08B44AFE-C181-7047-8CC9-CA00BD385EEA}"/>
          </ac:spMkLst>
        </pc:spChg>
        <pc:spChg chg="add">
          <ac:chgData name="Prateek AP" userId="7d222f3e7380b47d" providerId="LiveId" clId="{4508F38E-A842-47C8-9D0E-37CB4A2C4C25}" dt="2022-05-12T11:32:03.122" v="399" actId="26606"/>
          <ac:spMkLst>
            <pc:docMk/>
            <pc:sldMk cId="574523872" sldId="277"/>
            <ac:spMk id="41" creationId="{A88F843D-1C1B-C740-AC27-E3238D0F5F47}"/>
          </ac:spMkLst>
        </pc:spChg>
        <pc:spChg chg="add">
          <ac:chgData name="Prateek AP" userId="7d222f3e7380b47d" providerId="LiveId" clId="{4508F38E-A842-47C8-9D0E-37CB4A2C4C25}" dt="2022-05-12T11:32:03.122" v="399" actId="26606"/>
          <ac:spMkLst>
            <pc:docMk/>
            <pc:sldMk cId="574523872" sldId="277"/>
            <ac:spMk id="42" creationId="{9F0EA5A9-0D12-3644-BBEC-6D9D192EBEF4}"/>
          </ac:spMkLst>
        </pc:spChg>
        <pc:spChg chg="add">
          <ac:chgData name="Prateek AP" userId="7d222f3e7380b47d" providerId="LiveId" clId="{4508F38E-A842-47C8-9D0E-37CB4A2C4C25}" dt="2022-05-12T11:32:03.122" v="399" actId="26606"/>
          <ac:spMkLst>
            <pc:docMk/>
            <pc:sldMk cId="574523872" sldId="277"/>
            <ac:spMk id="43" creationId="{A21C8291-E3D5-4240-8FF4-E5213CBCC453}"/>
          </ac:spMkLst>
        </pc:spChg>
        <pc:spChg chg="add">
          <ac:chgData name="Prateek AP" userId="7d222f3e7380b47d" providerId="LiveId" clId="{4508F38E-A842-47C8-9D0E-37CB4A2C4C25}" dt="2022-05-12T11:32:03.122" v="399" actId="26606"/>
          <ac:spMkLst>
            <pc:docMk/>
            <pc:sldMk cId="574523872" sldId="277"/>
            <ac:spMk id="44" creationId="{08B44AFE-C181-7047-8CC9-CA00BD385EEA}"/>
          </ac:spMkLst>
        </pc:spChg>
        <pc:picChg chg="add del mod">
          <ac:chgData name="Prateek AP" userId="7d222f3e7380b47d" providerId="LiveId" clId="{4508F38E-A842-47C8-9D0E-37CB4A2C4C25}" dt="2022-05-12T11:31:20.154" v="391" actId="26606"/>
          <ac:picMkLst>
            <pc:docMk/>
            <pc:sldMk cId="574523872" sldId="277"/>
            <ac:picMk id="7" creationId="{78D63A80-CF97-31EF-0DFC-5BCDC7AC0916}"/>
          </ac:picMkLst>
        </pc:picChg>
        <pc:picChg chg="add mod">
          <ac:chgData name="Prateek AP" userId="7d222f3e7380b47d" providerId="LiveId" clId="{4508F38E-A842-47C8-9D0E-37CB4A2C4C25}" dt="2022-05-12T11:32:03.122" v="399" actId="26606"/>
          <ac:picMkLst>
            <pc:docMk/>
            <pc:sldMk cId="574523872" sldId="277"/>
            <ac:picMk id="20" creationId="{E64A4DDE-A055-902D-3CAC-F2319F3727C7}"/>
          </ac:picMkLst>
        </pc:picChg>
      </pc:sldChg>
      <pc:sldChg chg="addSp delSp modSp new del mod modClrScheme chgLayout">
        <pc:chgData name="Prateek AP" userId="7d222f3e7380b47d" providerId="LiveId" clId="{4508F38E-A842-47C8-9D0E-37CB4A2C4C25}" dt="2022-05-12T11:30:21.334" v="371" actId="2696"/>
        <pc:sldMkLst>
          <pc:docMk/>
          <pc:sldMk cId="2972272756" sldId="277"/>
        </pc:sldMkLst>
        <pc:spChg chg="add del mod ord">
          <ac:chgData name="Prateek AP" userId="7d222f3e7380b47d" providerId="LiveId" clId="{4508F38E-A842-47C8-9D0E-37CB4A2C4C25}" dt="2022-05-12T11:30:15.482" v="370" actId="700"/>
          <ac:spMkLst>
            <pc:docMk/>
            <pc:sldMk cId="2972272756" sldId="277"/>
            <ac:spMk id="2" creationId="{DBF53A86-0E06-45FE-0D78-9459550FEE36}"/>
          </ac:spMkLst>
        </pc:spChg>
        <pc:spChg chg="add del mod ord">
          <ac:chgData name="Prateek AP" userId="7d222f3e7380b47d" providerId="LiveId" clId="{4508F38E-A842-47C8-9D0E-37CB4A2C4C25}" dt="2022-05-12T11:30:15.482" v="370" actId="700"/>
          <ac:spMkLst>
            <pc:docMk/>
            <pc:sldMk cId="2972272756" sldId="277"/>
            <ac:spMk id="3" creationId="{E05A3574-76C3-6949-7A9F-3EB504529106}"/>
          </ac:spMkLst>
        </pc:spChg>
        <pc:spChg chg="add del mod ord">
          <ac:chgData name="Prateek AP" userId="7d222f3e7380b47d" providerId="LiveId" clId="{4508F38E-A842-47C8-9D0E-37CB4A2C4C25}" dt="2022-05-12T11:30:15.482" v="370" actId="700"/>
          <ac:spMkLst>
            <pc:docMk/>
            <pc:sldMk cId="2972272756" sldId="277"/>
            <ac:spMk id="4" creationId="{8D4F271D-F25A-3F4F-06E9-E2AE4F623E16}"/>
          </ac:spMkLst>
        </pc:spChg>
        <pc:spChg chg="add del mod ord">
          <ac:chgData name="Prateek AP" userId="7d222f3e7380b47d" providerId="LiveId" clId="{4508F38E-A842-47C8-9D0E-37CB4A2C4C25}" dt="2022-05-12T11:30:15.482" v="370" actId="700"/>
          <ac:spMkLst>
            <pc:docMk/>
            <pc:sldMk cId="2972272756" sldId="277"/>
            <ac:spMk id="5" creationId="{F08E4C09-EC22-1092-F9C4-05D3CE4EBDDE}"/>
          </ac:spMkLst>
        </pc:spChg>
      </pc:sldChg>
      <pc:sldChg chg="addSp delSp modSp new mod modMedia setBg modClrScheme addAnim delAnim chgLayout">
        <pc:chgData name="Prateek AP" userId="7d222f3e7380b47d" providerId="LiveId" clId="{4508F38E-A842-47C8-9D0E-37CB4A2C4C25}" dt="2022-05-12T11:51:47.174" v="496" actId="26606"/>
        <pc:sldMkLst>
          <pc:docMk/>
          <pc:sldMk cId="4131535973" sldId="278"/>
        </pc:sldMkLst>
        <pc:spChg chg="del mod ord">
          <ac:chgData name="Prateek AP" userId="7d222f3e7380b47d" providerId="LiveId" clId="{4508F38E-A842-47C8-9D0E-37CB4A2C4C25}" dt="2022-05-12T11:48:43.936" v="462" actId="700"/>
          <ac:spMkLst>
            <pc:docMk/>
            <pc:sldMk cId="4131535973" sldId="278"/>
            <ac:spMk id="2" creationId="{0E092C07-7F51-B809-A2F1-E3F80A8C1A11}"/>
          </ac:spMkLst>
        </pc:spChg>
        <pc:spChg chg="del mod ord">
          <ac:chgData name="Prateek AP" userId="7d222f3e7380b47d" providerId="LiveId" clId="{4508F38E-A842-47C8-9D0E-37CB4A2C4C25}" dt="2022-05-12T11:48:43.936" v="462" actId="700"/>
          <ac:spMkLst>
            <pc:docMk/>
            <pc:sldMk cId="4131535973" sldId="278"/>
            <ac:spMk id="3" creationId="{4D05B2DB-B221-1CD2-E100-82FF477B6F4D}"/>
          </ac:spMkLst>
        </pc:spChg>
        <pc:spChg chg="add mod ord">
          <ac:chgData name="Prateek AP" userId="7d222f3e7380b47d" providerId="LiveId" clId="{4508F38E-A842-47C8-9D0E-37CB4A2C4C25}" dt="2022-05-12T11:51:47.157" v="495" actId="26606"/>
          <ac:spMkLst>
            <pc:docMk/>
            <pc:sldMk cId="4131535973" sldId="278"/>
            <ac:spMk id="4" creationId="{974A008D-22F7-1434-3D9A-6E9B89C64632}"/>
          </ac:spMkLst>
        </pc:spChg>
        <pc:spChg chg="add del mod ord">
          <ac:chgData name="Prateek AP" userId="7d222f3e7380b47d" providerId="LiveId" clId="{4508F38E-A842-47C8-9D0E-37CB4A2C4C25}" dt="2022-05-12T11:51:18.493" v="490" actId="478"/>
          <ac:spMkLst>
            <pc:docMk/>
            <pc:sldMk cId="4131535973" sldId="278"/>
            <ac:spMk id="5" creationId="{FB0BF4AA-4E6D-90B2-AA8E-E05467DE3825}"/>
          </ac:spMkLst>
        </pc:spChg>
        <pc:spChg chg="add del">
          <ac:chgData name="Prateek AP" userId="7d222f3e7380b47d" providerId="LiveId" clId="{4508F38E-A842-47C8-9D0E-37CB4A2C4C25}" dt="2022-05-12T11:49:47.763" v="482" actId="26606"/>
          <ac:spMkLst>
            <pc:docMk/>
            <pc:sldMk cId="4131535973" sldId="278"/>
            <ac:spMk id="10" creationId="{281148B8-58D0-4E9A-A32C-B3B181A3A850}"/>
          </ac:spMkLst>
        </pc:spChg>
        <pc:spChg chg="add del">
          <ac:chgData name="Prateek AP" userId="7d222f3e7380b47d" providerId="LiveId" clId="{4508F38E-A842-47C8-9D0E-37CB4A2C4C25}" dt="2022-05-12T11:49:43.549" v="480" actId="26606"/>
          <ac:spMkLst>
            <pc:docMk/>
            <pc:sldMk cId="4131535973" sldId="278"/>
            <ac:spMk id="11" creationId="{0247FD0E-C93A-490E-9994-C79DC8977165}"/>
          </ac:spMkLst>
        </pc:spChg>
        <pc:spChg chg="add del">
          <ac:chgData name="Prateek AP" userId="7d222f3e7380b47d" providerId="LiveId" clId="{4508F38E-A842-47C8-9D0E-37CB4A2C4C25}" dt="2022-05-12T11:49:47.763" v="482" actId="26606"/>
          <ac:spMkLst>
            <pc:docMk/>
            <pc:sldMk cId="4131535973" sldId="278"/>
            <ac:spMk id="12" creationId="{3B8154F5-2E4B-4EB4-9BE5-A38ED12389CA}"/>
          </ac:spMkLst>
        </pc:spChg>
        <pc:spChg chg="add del">
          <ac:chgData name="Prateek AP" userId="7d222f3e7380b47d" providerId="LiveId" clId="{4508F38E-A842-47C8-9D0E-37CB4A2C4C25}" dt="2022-05-12T11:49:43.549" v="480" actId="26606"/>
          <ac:spMkLst>
            <pc:docMk/>
            <pc:sldMk cId="4131535973" sldId="278"/>
            <ac:spMk id="13" creationId="{1CDD2F19-0AAB-46D2-A7D4-9BD8F7E42915}"/>
          </ac:spMkLst>
        </pc:spChg>
        <pc:spChg chg="add del">
          <ac:chgData name="Prateek AP" userId="7d222f3e7380b47d" providerId="LiveId" clId="{4508F38E-A842-47C8-9D0E-37CB4A2C4C25}" dt="2022-05-12T11:49:47.763" v="482" actId="26606"/>
          <ac:spMkLst>
            <pc:docMk/>
            <pc:sldMk cId="4131535973" sldId="278"/>
            <ac:spMk id="14" creationId="{9F217F6F-016A-42CB-9074-E8CBC6CC7596}"/>
          </ac:spMkLst>
        </pc:spChg>
        <pc:spChg chg="add del">
          <ac:chgData name="Prateek AP" userId="7d222f3e7380b47d" providerId="LiveId" clId="{4508F38E-A842-47C8-9D0E-37CB4A2C4C25}" dt="2022-05-12T11:49:43.549" v="480" actId="26606"/>
          <ac:spMkLst>
            <pc:docMk/>
            <pc:sldMk cId="4131535973" sldId="278"/>
            <ac:spMk id="15" creationId="{AD77B2DF-AF44-4996-BBFD-5DF9162BE4B2}"/>
          </ac:spMkLst>
        </pc:spChg>
        <pc:spChg chg="add del">
          <ac:chgData name="Prateek AP" userId="7d222f3e7380b47d" providerId="LiveId" clId="{4508F38E-A842-47C8-9D0E-37CB4A2C4C25}" dt="2022-05-12T11:51:10.657" v="486" actId="26606"/>
          <ac:spMkLst>
            <pc:docMk/>
            <pc:sldMk cId="4131535973" sldId="278"/>
            <ac:spMk id="16" creationId="{281148B8-58D0-4E9A-A32C-B3B181A3A850}"/>
          </ac:spMkLst>
        </pc:spChg>
        <pc:spChg chg="add del">
          <ac:chgData name="Prateek AP" userId="7d222f3e7380b47d" providerId="LiveId" clId="{4508F38E-A842-47C8-9D0E-37CB4A2C4C25}" dt="2022-05-12T11:49:43.549" v="480" actId="26606"/>
          <ac:spMkLst>
            <pc:docMk/>
            <pc:sldMk cId="4131535973" sldId="278"/>
            <ac:spMk id="17" creationId="{FF6BECB9-A7FC-400F-8502-97A13BB879D2}"/>
          </ac:spMkLst>
        </pc:spChg>
        <pc:spChg chg="add del">
          <ac:chgData name="Prateek AP" userId="7d222f3e7380b47d" providerId="LiveId" clId="{4508F38E-A842-47C8-9D0E-37CB4A2C4C25}" dt="2022-05-12T11:51:10.657" v="486" actId="26606"/>
          <ac:spMkLst>
            <pc:docMk/>
            <pc:sldMk cId="4131535973" sldId="278"/>
            <ac:spMk id="18" creationId="{3B8154F5-2E4B-4EB4-9BE5-A38ED12389CA}"/>
          </ac:spMkLst>
        </pc:spChg>
        <pc:spChg chg="add del">
          <ac:chgData name="Prateek AP" userId="7d222f3e7380b47d" providerId="LiveId" clId="{4508F38E-A842-47C8-9D0E-37CB4A2C4C25}" dt="2022-05-12T11:51:10.657" v="486" actId="26606"/>
          <ac:spMkLst>
            <pc:docMk/>
            <pc:sldMk cId="4131535973" sldId="278"/>
            <ac:spMk id="19" creationId="{9F217F6F-016A-42CB-9074-E8CBC6CC7596}"/>
          </ac:spMkLst>
        </pc:spChg>
        <pc:spChg chg="add del">
          <ac:chgData name="Prateek AP" userId="7d222f3e7380b47d" providerId="LiveId" clId="{4508F38E-A842-47C8-9D0E-37CB4A2C4C25}" dt="2022-05-12T11:51:47.174" v="496" actId="26606"/>
          <ac:spMkLst>
            <pc:docMk/>
            <pc:sldMk cId="4131535973" sldId="278"/>
            <ac:spMk id="26" creationId="{A88F843D-1C1B-C740-AC27-E3238D0F5F47}"/>
          </ac:spMkLst>
        </pc:spChg>
        <pc:spChg chg="add del">
          <ac:chgData name="Prateek AP" userId="7d222f3e7380b47d" providerId="LiveId" clId="{4508F38E-A842-47C8-9D0E-37CB4A2C4C25}" dt="2022-05-12T11:51:47.174" v="496" actId="26606"/>
          <ac:spMkLst>
            <pc:docMk/>
            <pc:sldMk cId="4131535973" sldId="278"/>
            <ac:spMk id="28" creationId="{47D97D42-A01D-BC41-A1DE-4E2766A4E78F}"/>
          </ac:spMkLst>
        </pc:spChg>
        <pc:spChg chg="add del">
          <ac:chgData name="Prateek AP" userId="7d222f3e7380b47d" providerId="LiveId" clId="{4508F38E-A842-47C8-9D0E-37CB4A2C4C25}" dt="2022-05-12T11:51:47.174" v="496" actId="26606"/>
          <ac:spMkLst>
            <pc:docMk/>
            <pc:sldMk cId="4131535973" sldId="278"/>
            <ac:spMk id="30" creationId="{B7258F36-452C-D64A-A553-BEE4EAFE4143}"/>
          </ac:spMkLst>
        </pc:spChg>
        <pc:spChg chg="add del">
          <ac:chgData name="Prateek AP" userId="7d222f3e7380b47d" providerId="LiveId" clId="{4508F38E-A842-47C8-9D0E-37CB4A2C4C25}" dt="2022-05-12T11:51:41.768" v="493" actId="26606"/>
          <ac:spMkLst>
            <pc:docMk/>
            <pc:sldMk cId="4131535973" sldId="278"/>
            <ac:spMk id="35" creationId="{281148B8-58D0-4E9A-A32C-B3B181A3A850}"/>
          </ac:spMkLst>
        </pc:spChg>
        <pc:spChg chg="add del">
          <ac:chgData name="Prateek AP" userId="7d222f3e7380b47d" providerId="LiveId" clId="{4508F38E-A842-47C8-9D0E-37CB4A2C4C25}" dt="2022-05-12T11:51:41.768" v="493" actId="26606"/>
          <ac:spMkLst>
            <pc:docMk/>
            <pc:sldMk cId="4131535973" sldId="278"/>
            <ac:spMk id="37" creationId="{81EC1EF6-A5BF-44DB-A672-D024091B3C76}"/>
          </ac:spMkLst>
        </pc:spChg>
        <pc:spChg chg="add del">
          <ac:chgData name="Prateek AP" userId="7d222f3e7380b47d" providerId="LiveId" clId="{4508F38E-A842-47C8-9D0E-37CB4A2C4C25}" dt="2022-05-12T11:51:41.768" v="493" actId="26606"/>
          <ac:spMkLst>
            <pc:docMk/>
            <pc:sldMk cId="4131535973" sldId="278"/>
            <ac:spMk id="39" creationId="{45E02CBB-287D-4A17-B2F3-56AD2C058FF8}"/>
          </ac:spMkLst>
        </pc:spChg>
        <pc:spChg chg="add del">
          <ac:chgData name="Prateek AP" userId="7d222f3e7380b47d" providerId="LiveId" clId="{4508F38E-A842-47C8-9D0E-37CB4A2C4C25}" dt="2022-05-12T11:51:47.157" v="495" actId="26606"/>
          <ac:spMkLst>
            <pc:docMk/>
            <pc:sldMk cId="4131535973" sldId="278"/>
            <ac:spMk id="41" creationId="{A88F843D-1C1B-C740-AC27-E3238D0F5F47}"/>
          </ac:spMkLst>
        </pc:spChg>
        <pc:spChg chg="add del">
          <ac:chgData name="Prateek AP" userId="7d222f3e7380b47d" providerId="LiveId" clId="{4508F38E-A842-47C8-9D0E-37CB4A2C4C25}" dt="2022-05-12T11:51:47.157" v="495" actId="26606"/>
          <ac:spMkLst>
            <pc:docMk/>
            <pc:sldMk cId="4131535973" sldId="278"/>
            <ac:spMk id="42" creationId="{A21C8291-E3D5-4240-8FF4-E5213CBCC453}"/>
          </ac:spMkLst>
        </pc:spChg>
        <pc:spChg chg="add del">
          <ac:chgData name="Prateek AP" userId="7d222f3e7380b47d" providerId="LiveId" clId="{4508F38E-A842-47C8-9D0E-37CB4A2C4C25}" dt="2022-05-12T11:51:47.157" v="495" actId="26606"/>
          <ac:spMkLst>
            <pc:docMk/>
            <pc:sldMk cId="4131535973" sldId="278"/>
            <ac:spMk id="43" creationId="{08B44AFE-C181-7047-8CC9-CA00BD385EEA}"/>
          </ac:spMkLst>
        </pc:spChg>
        <pc:spChg chg="add">
          <ac:chgData name="Prateek AP" userId="7d222f3e7380b47d" providerId="LiveId" clId="{4508F38E-A842-47C8-9D0E-37CB4A2C4C25}" dt="2022-05-12T11:51:47.174" v="496" actId="26606"/>
          <ac:spMkLst>
            <pc:docMk/>
            <pc:sldMk cId="4131535973" sldId="278"/>
            <ac:spMk id="45" creationId="{A88F843D-1C1B-C740-AC27-E3238D0F5F47}"/>
          </ac:spMkLst>
        </pc:spChg>
        <pc:spChg chg="add">
          <ac:chgData name="Prateek AP" userId="7d222f3e7380b47d" providerId="LiveId" clId="{4508F38E-A842-47C8-9D0E-37CB4A2C4C25}" dt="2022-05-12T11:51:47.174" v="496" actId="26606"/>
          <ac:spMkLst>
            <pc:docMk/>
            <pc:sldMk cId="4131535973" sldId="278"/>
            <ac:spMk id="46" creationId="{47D97D42-A01D-BC41-A1DE-4E2766A4E78F}"/>
          </ac:spMkLst>
        </pc:spChg>
        <pc:spChg chg="add">
          <ac:chgData name="Prateek AP" userId="7d222f3e7380b47d" providerId="LiveId" clId="{4508F38E-A842-47C8-9D0E-37CB4A2C4C25}" dt="2022-05-12T11:51:47.174" v="496" actId="26606"/>
          <ac:spMkLst>
            <pc:docMk/>
            <pc:sldMk cId="4131535973" sldId="278"/>
            <ac:spMk id="47" creationId="{B7258F36-452C-D64A-A553-BEE4EAFE4143}"/>
          </ac:spMkLst>
        </pc:spChg>
        <pc:picChg chg="add del mod">
          <ac:chgData name="Prateek AP" userId="7d222f3e7380b47d" providerId="LiveId" clId="{4508F38E-A842-47C8-9D0E-37CB4A2C4C25}" dt="2022-05-12T11:49:43.549" v="480" actId="26606"/>
          <ac:picMkLst>
            <pc:docMk/>
            <pc:sldMk cId="4131535973" sldId="278"/>
            <ac:picMk id="7" creationId="{2D3CABC4-A113-26E8-5407-26F681B60443}"/>
          </ac:picMkLst>
        </pc:picChg>
        <pc:picChg chg="add mod">
          <ac:chgData name="Prateek AP" userId="7d222f3e7380b47d" providerId="LiveId" clId="{4508F38E-A842-47C8-9D0E-37CB4A2C4C25}" dt="2022-05-12T11:51:47.157" v="495" actId="26606"/>
          <ac:picMkLst>
            <pc:docMk/>
            <pc:sldMk cId="4131535973" sldId="278"/>
            <ac:picMk id="23" creationId="{7FEBB989-71B8-AD0B-16F0-994A388E533F}"/>
          </ac:picMkLst>
        </pc:picChg>
      </pc:sldChg>
      <pc:sldChg chg="delSp modSp new mod">
        <pc:chgData name="Prateek AP" userId="7d222f3e7380b47d" providerId="LiveId" clId="{4508F38E-A842-47C8-9D0E-37CB4A2C4C25}" dt="2022-05-12T11:59:37.229" v="768" actId="20577"/>
        <pc:sldMkLst>
          <pc:docMk/>
          <pc:sldMk cId="3506277687" sldId="279"/>
        </pc:sldMkLst>
        <pc:spChg chg="del mod">
          <ac:chgData name="Prateek AP" userId="7d222f3e7380b47d" providerId="LiveId" clId="{4508F38E-A842-47C8-9D0E-37CB4A2C4C25}" dt="2022-05-12T11:56:36.825" v="658" actId="478"/>
          <ac:spMkLst>
            <pc:docMk/>
            <pc:sldMk cId="3506277687" sldId="279"/>
            <ac:spMk id="2" creationId="{31B90DF4-C833-8538-D482-EE2A7AF3B0A2}"/>
          </ac:spMkLst>
        </pc:spChg>
        <pc:spChg chg="mod">
          <ac:chgData name="Prateek AP" userId="7d222f3e7380b47d" providerId="LiveId" clId="{4508F38E-A842-47C8-9D0E-37CB4A2C4C25}" dt="2022-05-12T11:59:37.229" v="768" actId="20577"/>
          <ac:spMkLst>
            <pc:docMk/>
            <pc:sldMk cId="3506277687" sldId="279"/>
            <ac:spMk id="3" creationId="{A1F5AA2A-2152-C41B-2965-B5BEE86F72CC}"/>
          </ac:spMkLst>
        </pc:spChg>
      </pc:sldChg>
      <pc:sldChg chg="addSp delSp modSp new mod setBg modClrScheme addAnim chgLayout">
        <pc:chgData name="Prateek AP" userId="7d222f3e7380b47d" providerId="LiveId" clId="{4508F38E-A842-47C8-9D0E-37CB4A2C4C25}" dt="2022-05-12T12:02:38.196" v="811" actId="14100"/>
        <pc:sldMkLst>
          <pc:docMk/>
          <pc:sldMk cId="2767560314" sldId="280"/>
        </pc:sldMkLst>
        <pc:spChg chg="del mod ord">
          <ac:chgData name="Prateek AP" userId="7d222f3e7380b47d" providerId="LiveId" clId="{4508F38E-A842-47C8-9D0E-37CB4A2C4C25}" dt="2022-05-12T12:01:27.319" v="791" actId="700"/>
          <ac:spMkLst>
            <pc:docMk/>
            <pc:sldMk cId="2767560314" sldId="280"/>
            <ac:spMk id="2" creationId="{C86A06CC-1468-7DA8-2EF6-9D20EF52B6C3}"/>
          </ac:spMkLst>
        </pc:spChg>
        <pc:spChg chg="del mod ord">
          <ac:chgData name="Prateek AP" userId="7d222f3e7380b47d" providerId="LiveId" clId="{4508F38E-A842-47C8-9D0E-37CB4A2C4C25}" dt="2022-05-12T12:01:27.319" v="791" actId="700"/>
          <ac:spMkLst>
            <pc:docMk/>
            <pc:sldMk cId="2767560314" sldId="280"/>
            <ac:spMk id="3" creationId="{71D87429-6028-33C6-F790-2C9474A1DD40}"/>
          </ac:spMkLst>
        </pc:spChg>
        <pc:spChg chg="add mod ord">
          <ac:chgData name="Prateek AP" userId="7d222f3e7380b47d" providerId="LiveId" clId="{4508F38E-A842-47C8-9D0E-37CB4A2C4C25}" dt="2022-05-12T12:02:38.196" v="811" actId="14100"/>
          <ac:spMkLst>
            <pc:docMk/>
            <pc:sldMk cId="2767560314" sldId="280"/>
            <ac:spMk id="4" creationId="{8047AAB5-B8A7-7EBB-C434-DE48C6CFE7A1}"/>
          </ac:spMkLst>
        </pc:spChg>
        <pc:spChg chg="add del mod ord">
          <ac:chgData name="Prateek AP" userId="7d222f3e7380b47d" providerId="LiveId" clId="{4508F38E-A842-47C8-9D0E-37CB4A2C4C25}" dt="2022-05-12T12:02:25.830" v="806" actId="478"/>
          <ac:spMkLst>
            <pc:docMk/>
            <pc:sldMk cId="2767560314" sldId="280"/>
            <ac:spMk id="5" creationId="{58F827CD-8694-B59A-ECB8-719D8154B036}"/>
          </ac:spMkLst>
        </pc:spChg>
        <pc:spChg chg="add">
          <ac:chgData name="Prateek AP" userId="7d222f3e7380b47d" providerId="LiveId" clId="{4508F38E-A842-47C8-9D0E-37CB4A2C4C25}" dt="2022-05-12T12:02:12.891" v="802" actId="26606"/>
          <ac:spMkLst>
            <pc:docMk/>
            <pc:sldMk cId="2767560314" sldId="280"/>
            <ac:spMk id="11" creationId="{A88F843D-1C1B-C740-AC27-E3238D0F5F47}"/>
          </ac:spMkLst>
        </pc:spChg>
        <pc:spChg chg="add">
          <ac:chgData name="Prateek AP" userId="7d222f3e7380b47d" providerId="LiveId" clId="{4508F38E-A842-47C8-9D0E-37CB4A2C4C25}" dt="2022-05-12T12:02:12.891" v="802" actId="26606"/>
          <ac:spMkLst>
            <pc:docMk/>
            <pc:sldMk cId="2767560314" sldId="280"/>
            <ac:spMk id="13" creationId="{9F0EA5A9-0D12-3644-BBEC-6D9D192EBEF4}"/>
          </ac:spMkLst>
        </pc:spChg>
        <pc:spChg chg="add">
          <ac:chgData name="Prateek AP" userId="7d222f3e7380b47d" providerId="LiveId" clId="{4508F38E-A842-47C8-9D0E-37CB4A2C4C25}" dt="2022-05-12T12:02:12.891" v="802" actId="26606"/>
          <ac:spMkLst>
            <pc:docMk/>
            <pc:sldMk cId="2767560314" sldId="280"/>
            <ac:spMk id="15" creationId="{A21C8291-E3D5-4240-8FF4-E5213CBCC453}"/>
          </ac:spMkLst>
        </pc:spChg>
        <pc:spChg chg="add">
          <ac:chgData name="Prateek AP" userId="7d222f3e7380b47d" providerId="LiveId" clId="{4508F38E-A842-47C8-9D0E-37CB4A2C4C25}" dt="2022-05-12T12:02:12.891" v="802" actId="26606"/>
          <ac:spMkLst>
            <pc:docMk/>
            <pc:sldMk cId="2767560314" sldId="280"/>
            <ac:spMk id="17" creationId="{08B44AFE-C181-7047-8CC9-CA00BD385EEA}"/>
          </ac:spMkLst>
        </pc:spChg>
        <pc:picChg chg="add">
          <ac:chgData name="Prateek AP" userId="7d222f3e7380b47d" providerId="LiveId" clId="{4508F38E-A842-47C8-9D0E-37CB4A2C4C25}" dt="2022-05-12T12:02:12.891" v="802" actId="26606"/>
          <ac:picMkLst>
            <pc:docMk/>
            <pc:sldMk cId="2767560314" sldId="280"/>
            <ac:picMk id="7" creationId="{FDA9E233-5FE9-CF75-7B51-84A9E40A236C}"/>
          </ac:picMkLst>
        </pc:picChg>
      </pc:sldChg>
      <pc:sldChg chg="addSp delSp modSp new del mod modClrScheme chgLayout">
        <pc:chgData name="Prateek AP" userId="7d222f3e7380b47d" providerId="LiveId" clId="{4508F38E-A842-47C8-9D0E-37CB4A2C4C25}" dt="2022-05-12T12:01:20.415" v="789" actId="2696"/>
        <pc:sldMkLst>
          <pc:docMk/>
          <pc:sldMk cId="3861401030" sldId="280"/>
        </pc:sldMkLst>
        <pc:spChg chg="del mod ord">
          <ac:chgData name="Prateek AP" userId="7d222f3e7380b47d" providerId="LiveId" clId="{4508F38E-A842-47C8-9D0E-37CB4A2C4C25}" dt="2022-05-12T12:00:23.669" v="770" actId="700"/>
          <ac:spMkLst>
            <pc:docMk/>
            <pc:sldMk cId="3861401030" sldId="280"/>
            <ac:spMk id="2" creationId="{FC266CEC-BF28-F4D2-9083-D3811A481D07}"/>
          </ac:spMkLst>
        </pc:spChg>
        <pc:spChg chg="del mod ord">
          <ac:chgData name="Prateek AP" userId="7d222f3e7380b47d" providerId="LiveId" clId="{4508F38E-A842-47C8-9D0E-37CB4A2C4C25}" dt="2022-05-12T12:00:23.669" v="770" actId="700"/>
          <ac:spMkLst>
            <pc:docMk/>
            <pc:sldMk cId="3861401030" sldId="280"/>
            <ac:spMk id="3" creationId="{FD422D11-4EFF-B034-CD02-5F56E356C524}"/>
          </ac:spMkLst>
        </pc:spChg>
        <pc:spChg chg="add mod ord">
          <ac:chgData name="Prateek AP" userId="7d222f3e7380b47d" providerId="LiveId" clId="{4508F38E-A842-47C8-9D0E-37CB4A2C4C25}" dt="2022-05-12T12:01:05.909" v="788" actId="20577"/>
          <ac:spMkLst>
            <pc:docMk/>
            <pc:sldMk cId="3861401030" sldId="280"/>
            <ac:spMk id="4" creationId="{D67C51EA-38C3-D2D4-CFF8-768E0CF78E0A}"/>
          </ac:spMkLst>
        </pc:spChg>
        <pc:spChg chg="add mod ord">
          <ac:chgData name="Prateek AP" userId="7d222f3e7380b47d" providerId="LiveId" clId="{4508F38E-A842-47C8-9D0E-37CB4A2C4C25}" dt="2022-05-12T12:00:23.669" v="770" actId="700"/>
          <ac:spMkLst>
            <pc:docMk/>
            <pc:sldMk cId="3861401030" sldId="280"/>
            <ac:spMk id="5" creationId="{BA35CDCF-BF9F-9A85-78B7-AB08475E8AD8}"/>
          </ac:spMkLst>
        </pc:spChg>
      </pc:sldChg>
      <pc:sldChg chg="addSp delSp modSp new mod">
        <pc:chgData name="Prateek AP" userId="7d222f3e7380b47d" providerId="LiveId" clId="{4508F38E-A842-47C8-9D0E-37CB4A2C4C25}" dt="2022-05-12T12:08:02.058" v="854" actId="14100"/>
        <pc:sldMkLst>
          <pc:docMk/>
          <pc:sldMk cId="433664700" sldId="281"/>
        </pc:sldMkLst>
        <pc:spChg chg="mod">
          <ac:chgData name="Prateek AP" userId="7d222f3e7380b47d" providerId="LiveId" clId="{4508F38E-A842-47C8-9D0E-37CB4A2C4C25}" dt="2022-05-12T12:03:16.394" v="840" actId="20577"/>
          <ac:spMkLst>
            <pc:docMk/>
            <pc:sldMk cId="433664700" sldId="281"/>
            <ac:spMk id="2" creationId="{1B92B836-3FF6-4164-86AB-A6A2C5C273B1}"/>
          </ac:spMkLst>
        </pc:spChg>
        <pc:spChg chg="add del">
          <ac:chgData name="Prateek AP" userId="7d222f3e7380b47d" providerId="LiveId" clId="{4508F38E-A842-47C8-9D0E-37CB4A2C4C25}" dt="2022-05-12T12:04:36.706" v="843" actId="22"/>
          <ac:spMkLst>
            <pc:docMk/>
            <pc:sldMk cId="433664700" sldId="281"/>
            <ac:spMk id="3" creationId="{ED01A423-05E1-1E24-9846-E367E4616547}"/>
          </ac:spMkLst>
        </pc:spChg>
        <pc:spChg chg="add del mod">
          <ac:chgData name="Prateek AP" userId="7d222f3e7380b47d" providerId="LiveId" clId="{4508F38E-A842-47C8-9D0E-37CB4A2C4C25}" dt="2022-05-12T12:03:45.132" v="842"/>
          <ac:spMkLst>
            <pc:docMk/>
            <pc:sldMk cId="433664700" sldId="281"/>
            <ac:spMk id="4" creationId="{782B906F-4A47-F1EC-B652-72931559350D}"/>
          </ac:spMkLst>
        </pc:spChg>
        <pc:spChg chg="add del mod">
          <ac:chgData name="Prateek AP" userId="7d222f3e7380b47d" providerId="LiveId" clId="{4508F38E-A842-47C8-9D0E-37CB4A2C4C25}" dt="2022-05-12T12:07:46.519" v="852" actId="22"/>
          <ac:spMkLst>
            <pc:docMk/>
            <pc:sldMk cId="433664700" sldId="281"/>
            <ac:spMk id="8" creationId="{7EE19C85-FA64-B9C9-124D-70B8C5AEA210}"/>
          </ac:spMkLst>
        </pc:spChg>
        <pc:picChg chg="add del mod ord">
          <ac:chgData name="Prateek AP" userId="7d222f3e7380b47d" providerId="LiveId" clId="{4508F38E-A842-47C8-9D0E-37CB4A2C4C25}" dt="2022-05-12T12:07:07.853" v="851" actId="478"/>
          <ac:picMkLst>
            <pc:docMk/>
            <pc:sldMk cId="433664700" sldId="281"/>
            <ac:picMk id="6" creationId="{D1656752-69AF-1289-E5B0-13360A2F3EA0}"/>
          </ac:picMkLst>
        </pc:picChg>
        <pc:picChg chg="add mod ord">
          <ac:chgData name="Prateek AP" userId="7d222f3e7380b47d" providerId="LiveId" clId="{4508F38E-A842-47C8-9D0E-37CB4A2C4C25}" dt="2022-05-12T12:08:02.058" v="854" actId="14100"/>
          <ac:picMkLst>
            <pc:docMk/>
            <pc:sldMk cId="433664700" sldId="281"/>
            <ac:picMk id="10" creationId="{CE82BFAA-2758-9190-52D8-5B4B60E869BE}"/>
          </ac:picMkLst>
        </pc:picChg>
      </pc:sldChg>
      <pc:sldChg chg="addSp delSp modSp new mod">
        <pc:chgData name="Prateek AP" userId="7d222f3e7380b47d" providerId="LiveId" clId="{4508F38E-A842-47C8-9D0E-37CB4A2C4C25}" dt="2022-05-12T12:06:45.599" v="850" actId="14100"/>
        <pc:sldMkLst>
          <pc:docMk/>
          <pc:sldMk cId="1580523851" sldId="282"/>
        </pc:sldMkLst>
        <pc:spChg chg="mod">
          <ac:chgData name="Prateek AP" userId="7d222f3e7380b47d" providerId="LiveId" clId="{4508F38E-A842-47C8-9D0E-37CB4A2C4C25}" dt="2022-05-12T12:05:55.660" v="847"/>
          <ac:spMkLst>
            <pc:docMk/>
            <pc:sldMk cId="1580523851" sldId="282"/>
            <ac:spMk id="2" creationId="{A9F82CE1-12EA-B2C9-D3CF-7F446678191E}"/>
          </ac:spMkLst>
        </pc:spChg>
        <pc:spChg chg="del">
          <ac:chgData name="Prateek AP" userId="7d222f3e7380b47d" providerId="LiveId" clId="{4508F38E-A842-47C8-9D0E-37CB4A2C4C25}" dt="2022-05-12T12:06:35.899" v="848" actId="22"/>
          <ac:spMkLst>
            <pc:docMk/>
            <pc:sldMk cId="1580523851" sldId="282"/>
            <ac:spMk id="3" creationId="{36FBCAF9-7F2E-E8F8-5C44-37871F9EFC10}"/>
          </ac:spMkLst>
        </pc:spChg>
        <pc:picChg chg="add mod ord">
          <ac:chgData name="Prateek AP" userId="7d222f3e7380b47d" providerId="LiveId" clId="{4508F38E-A842-47C8-9D0E-37CB4A2C4C25}" dt="2022-05-12T12:06:45.599" v="850" actId="14100"/>
          <ac:picMkLst>
            <pc:docMk/>
            <pc:sldMk cId="1580523851" sldId="282"/>
            <ac:picMk id="5" creationId="{2F0A3D26-292E-42C6-30DC-876D9F780BE4}"/>
          </ac:picMkLst>
        </pc:picChg>
      </pc:sldChg>
      <pc:sldChg chg="addSp delSp modSp new mod">
        <pc:chgData name="Prateek AP" userId="7d222f3e7380b47d" providerId="LiveId" clId="{4508F38E-A842-47C8-9D0E-37CB4A2C4C25}" dt="2022-05-12T12:11:53.170" v="872" actId="14100"/>
        <pc:sldMkLst>
          <pc:docMk/>
          <pc:sldMk cId="30453525" sldId="283"/>
        </pc:sldMkLst>
        <pc:spChg chg="mod">
          <ac:chgData name="Prateek AP" userId="7d222f3e7380b47d" providerId="LiveId" clId="{4508F38E-A842-47C8-9D0E-37CB4A2C4C25}" dt="2022-05-12T12:10:30.458" v="863"/>
          <ac:spMkLst>
            <pc:docMk/>
            <pc:sldMk cId="30453525" sldId="283"/>
            <ac:spMk id="2" creationId="{C23186E5-0414-3531-7A3F-9BA629C73364}"/>
          </ac:spMkLst>
        </pc:spChg>
        <pc:spChg chg="del">
          <ac:chgData name="Prateek AP" userId="7d222f3e7380b47d" providerId="LiveId" clId="{4508F38E-A842-47C8-9D0E-37CB4A2C4C25}" dt="2022-05-12T12:11:12.874" v="864" actId="22"/>
          <ac:spMkLst>
            <pc:docMk/>
            <pc:sldMk cId="30453525" sldId="283"/>
            <ac:spMk id="3" creationId="{5544E015-1E57-6E7C-6DB6-59F994D05783}"/>
          </ac:spMkLst>
        </pc:spChg>
        <pc:picChg chg="add mod ord">
          <ac:chgData name="Prateek AP" userId="7d222f3e7380b47d" providerId="LiveId" clId="{4508F38E-A842-47C8-9D0E-37CB4A2C4C25}" dt="2022-05-12T12:11:53.170" v="872" actId="14100"/>
          <ac:picMkLst>
            <pc:docMk/>
            <pc:sldMk cId="30453525" sldId="283"/>
            <ac:picMk id="5" creationId="{B5A53D63-E68E-F232-16B9-517FCDB2CBE9}"/>
          </ac:picMkLst>
        </pc:picChg>
      </pc:sldChg>
      <pc:sldChg chg="addSp delSp modSp new del mod">
        <pc:chgData name="Prateek AP" userId="7d222f3e7380b47d" providerId="LiveId" clId="{4508F38E-A842-47C8-9D0E-37CB4A2C4C25}" dt="2022-05-12T12:10:04.382" v="861" actId="2696"/>
        <pc:sldMkLst>
          <pc:docMk/>
          <pc:sldMk cId="2632601300" sldId="283"/>
        </pc:sldMkLst>
        <pc:spChg chg="del">
          <ac:chgData name="Prateek AP" userId="7d222f3e7380b47d" providerId="LiveId" clId="{4508F38E-A842-47C8-9D0E-37CB4A2C4C25}" dt="2022-05-12T12:08:42.608" v="857" actId="1957"/>
          <ac:spMkLst>
            <pc:docMk/>
            <pc:sldMk cId="2632601300" sldId="283"/>
            <ac:spMk id="3" creationId="{C1684D16-2D28-7A26-5395-927863773985}"/>
          </ac:spMkLst>
        </pc:spChg>
        <pc:graphicFrameChg chg="add mod">
          <ac:chgData name="Prateek AP" userId="7d222f3e7380b47d" providerId="LiveId" clId="{4508F38E-A842-47C8-9D0E-37CB4A2C4C25}" dt="2022-05-12T12:08:42.608" v="857" actId="1957"/>
          <ac:graphicFrameMkLst>
            <pc:docMk/>
            <pc:sldMk cId="2632601300" sldId="283"/>
            <ac:graphicFrameMk id="6" creationId="{FA450A3E-5083-8457-C3D6-3D56D4CB9250}"/>
          </ac:graphicFrameMkLst>
        </pc:graphicFrameChg>
      </pc:sldChg>
      <pc:sldChg chg="addSp delSp modSp new mod setBg modClrScheme addAnim modAnim chgLayout">
        <pc:chgData name="Prateek AP" userId="7d222f3e7380b47d" providerId="LiveId" clId="{4508F38E-A842-47C8-9D0E-37CB4A2C4C25}" dt="2022-05-12T12:26:02.757" v="1299" actId="20577"/>
        <pc:sldMkLst>
          <pc:docMk/>
          <pc:sldMk cId="4006210544" sldId="284"/>
        </pc:sldMkLst>
        <pc:spChg chg="del mod ord">
          <ac:chgData name="Prateek AP" userId="7d222f3e7380b47d" providerId="LiveId" clId="{4508F38E-A842-47C8-9D0E-37CB4A2C4C25}" dt="2022-05-12T12:12:17.172" v="874" actId="700"/>
          <ac:spMkLst>
            <pc:docMk/>
            <pc:sldMk cId="4006210544" sldId="284"/>
            <ac:spMk id="2" creationId="{64E001A4-FA0F-662B-2A2B-C8BEA9558880}"/>
          </ac:spMkLst>
        </pc:spChg>
        <pc:spChg chg="del mod ord">
          <ac:chgData name="Prateek AP" userId="7d222f3e7380b47d" providerId="LiveId" clId="{4508F38E-A842-47C8-9D0E-37CB4A2C4C25}" dt="2022-05-12T12:12:17.172" v="874" actId="700"/>
          <ac:spMkLst>
            <pc:docMk/>
            <pc:sldMk cId="4006210544" sldId="284"/>
            <ac:spMk id="3" creationId="{A6E45669-120C-45E7-8BDD-435B173236A0}"/>
          </ac:spMkLst>
        </pc:spChg>
        <pc:spChg chg="add mod ord">
          <ac:chgData name="Prateek AP" userId="7d222f3e7380b47d" providerId="LiveId" clId="{4508F38E-A842-47C8-9D0E-37CB4A2C4C25}" dt="2022-05-12T12:26:02.757" v="1299" actId="20577"/>
          <ac:spMkLst>
            <pc:docMk/>
            <pc:sldMk cId="4006210544" sldId="284"/>
            <ac:spMk id="4" creationId="{C2C891B2-B19E-0A9E-D139-1631EA4ACDB6}"/>
          </ac:spMkLst>
        </pc:spChg>
        <pc:spChg chg="add del mod ord">
          <ac:chgData name="Prateek AP" userId="7d222f3e7380b47d" providerId="LiveId" clId="{4508F38E-A842-47C8-9D0E-37CB4A2C4C25}" dt="2022-05-12T12:13:55.346" v="898" actId="478"/>
          <ac:spMkLst>
            <pc:docMk/>
            <pc:sldMk cId="4006210544" sldId="284"/>
            <ac:spMk id="5" creationId="{148C2C4E-92C2-2122-9046-0513ACC702E9}"/>
          </ac:spMkLst>
        </pc:spChg>
        <pc:spChg chg="add del">
          <ac:chgData name="Prateek AP" userId="7d222f3e7380b47d" providerId="LiveId" clId="{4508F38E-A842-47C8-9D0E-37CB4A2C4C25}" dt="2022-05-12T12:13:48.545" v="896" actId="26606"/>
          <ac:spMkLst>
            <pc:docMk/>
            <pc:sldMk cId="4006210544" sldId="284"/>
            <ac:spMk id="11" creationId="{0247FD0E-C93A-490E-9994-C79DC8977165}"/>
          </ac:spMkLst>
        </pc:spChg>
        <pc:spChg chg="add del">
          <ac:chgData name="Prateek AP" userId="7d222f3e7380b47d" providerId="LiveId" clId="{4508F38E-A842-47C8-9D0E-37CB4A2C4C25}" dt="2022-05-12T12:13:48.545" v="896" actId="26606"/>
          <ac:spMkLst>
            <pc:docMk/>
            <pc:sldMk cId="4006210544" sldId="284"/>
            <ac:spMk id="13" creationId="{1CDD2F19-0AAB-46D2-A7D4-9BD8F7E42915}"/>
          </ac:spMkLst>
        </pc:spChg>
        <pc:spChg chg="add del">
          <ac:chgData name="Prateek AP" userId="7d222f3e7380b47d" providerId="LiveId" clId="{4508F38E-A842-47C8-9D0E-37CB4A2C4C25}" dt="2022-05-12T12:13:48.545" v="896" actId="26606"/>
          <ac:spMkLst>
            <pc:docMk/>
            <pc:sldMk cId="4006210544" sldId="284"/>
            <ac:spMk id="15" creationId="{AD77B2DF-AF44-4996-BBFD-5DF9162BE4B2}"/>
          </ac:spMkLst>
        </pc:spChg>
        <pc:spChg chg="add del">
          <ac:chgData name="Prateek AP" userId="7d222f3e7380b47d" providerId="LiveId" clId="{4508F38E-A842-47C8-9D0E-37CB4A2C4C25}" dt="2022-05-12T12:13:48.545" v="896" actId="26606"/>
          <ac:spMkLst>
            <pc:docMk/>
            <pc:sldMk cId="4006210544" sldId="284"/>
            <ac:spMk id="17" creationId="{FF6BECB9-A7FC-400F-8502-97A13BB879D2}"/>
          </ac:spMkLst>
        </pc:spChg>
        <pc:spChg chg="add del">
          <ac:chgData name="Prateek AP" userId="7d222f3e7380b47d" providerId="LiveId" clId="{4508F38E-A842-47C8-9D0E-37CB4A2C4C25}" dt="2022-05-12T12:14:19.574" v="900" actId="26606"/>
          <ac:spMkLst>
            <pc:docMk/>
            <pc:sldMk cId="4006210544" sldId="284"/>
            <ac:spMk id="22" creationId="{A88F843D-1C1B-C740-AC27-E3238D0F5F47}"/>
          </ac:spMkLst>
        </pc:spChg>
        <pc:spChg chg="add del">
          <ac:chgData name="Prateek AP" userId="7d222f3e7380b47d" providerId="LiveId" clId="{4508F38E-A842-47C8-9D0E-37CB4A2C4C25}" dt="2022-05-12T12:14:19.574" v="900" actId="26606"/>
          <ac:spMkLst>
            <pc:docMk/>
            <pc:sldMk cId="4006210544" sldId="284"/>
            <ac:spMk id="24" creationId="{A21C8291-E3D5-4240-8FF4-E5213CBCC453}"/>
          </ac:spMkLst>
        </pc:spChg>
        <pc:spChg chg="add del">
          <ac:chgData name="Prateek AP" userId="7d222f3e7380b47d" providerId="LiveId" clId="{4508F38E-A842-47C8-9D0E-37CB4A2C4C25}" dt="2022-05-12T12:14:19.574" v="900" actId="26606"/>
          <ac:spMkLst>
            <pc:docMk/>
            <pc:sldMk cId="4006210544" sldId="284"/>
            <ac:spMk id="26" creationId="{08B44AFE-C181-7047-8CC9-CA00BD385EEA}"/>
          </ac:spMkLst>
        </pc:spChg>
        <pc:spChg chg="add del">
          <ac:chgData name="Prateek AP" userId="7d222f3e7380b47d" providerId="LiveId" clId="{4508F38E-A842-47C8-9D0E-37CB4A2C4C25}" dt="2022-05-12T12:25:57.251" v="1297" actId="26606"/>
          <ac:spMkLst>
            <pc:docMk/>
            <pc:sldMk cId="4006210544" sldId="284"/>
            <ac:spMk id="31" creationId="{A88F843D-1C1B-C740-AC27-E3238D0F5F47}"/>
          </ac:spMkLst>
        </pc:spChg>
        <pc:spChg chg="add del">
          <ac:chgData name="Prateek AP" userId="7d222f3e7380b47d" providerId="LiveId" clId="{4508F38E-A842-47C8-9D0E-37CB4A2C4C25}" dt="2022-05-12T12:25:57.251" v="1297" actId="26606"/>
          <ac:spMkLst>
            <pc:docMk/>
            <pc:sldMk cId="4006210544" sldId="284"/>
            <ac:spMk id="33" creationId="{9F0EA5A9-0D12-3644-BBEC-6D9D192EBEF4}"/>
          </ac:spMkLst>
        </pc:spChg>
        <pc:spChg chg="add del">
          <ac:chgData name="Prateek AP" userId="7d222f3e7380b47d" providerId="LiveId" clId="{4508F38E-A842-47C8-9D0E-37CB4A2C4C25}" dt="2022-05-12T12:25:57.251" v="1297" actId="26606"/>
          <ac:spMkLst>
            <pc:docMk/>
            <pc:sldMk cId="4006210544" sldId="284"/>
            <ac:spMk id="35" creationId="{A21C8291-E3D5-4240-8FF4-E5213CBCC453}"/>
          </ac:spMkLst>
        </pc:spChg>
        <pc:spChg chg="add del">
          <ac:chgData name="Prateek AP" userId="7d222f3e7380b47d" providerId="LiveId" clId="{4508F38E-A842-47C8-9D0E-37CB4A2C4C25}" dt="2022-05-12T12:25:57.251" v="1297" actId="26606"/>
          <ac:spMkLst>
            <pc:docMk/>
            <pc:sldMk cId="4006210544" sldId="284"/>
            <ac:spMk id="37" creationId="{08B44AFE-C181-7047-8CC9-CA00BD385EEA}"/>
          </ac:spMkLst>
        </pc:spChg>
        <pc:spChg chg="add">
          <ac:chgData name="Prateek AP" userId="7d222f3e7380b47d" providerId="LiveId" clId="{4508F38E-A842-47C8-9D0E-37CB4A2C4C25}" dt="2022-05-12T12:25:57.251" v="1297" actId="26606"/>
          <ac:spMkLst>
            <pc:docMk/>
            <pc:sldMk cId="4006210544" sldId="284"/>
            <ac:spMk id="42" creationId="{A88F843D-1C1B-C740-AC27-E3238D0F5F47}"/>
          </ac:spMkLst>
        </pc:spChg>
        <pc:spChg chg="add">
          <ac:chgData name="Prateek AP" userId="7d222f3e7380b47d" providerId="LiveId" clId="{4508F38E-A842-47C8-9D0E-37CB4A2C4C25}" dt="2022-05-12T12:25:57.251" v="1297" actId="26606"/>
          <ac:spMkLst>
            <pc:docMk/>
            <pc:sldMk cId="4006210544" sldId="284"/>
            <ac:spMk id="44" creationId="{A21C8291-E3D5-4240-8FF4-E5213CBCC453}"/>
          </ac:spMkLst>
        </pc:spChg>
        <pc:spChg chg="add">
          <ac:chgData name="Prateek AP" userId="7d222f3e7380b47d" providerId="LiveId" clId="{4508F38E-A842-47C8-9D0E-37CB4A2C4C25}" dt="2022-05-12T12:25:57.251" v="1297" actId="26606"/>
          <ac:spMkLst>
            <pc:docMk/>
            <pc:sldMk cId="4006210544" sldId="284"/>
            <ac:spMk id="46" creationId="{08B44AFE-C181-7047-8CC9-CA00BD385EEA}"/>
          </ac:spMkLst>
        </pc:spChg>
        <pc:picChg chg="add mod">
          <ac:chgData name="Prateek AP" userId="7d222f3e7380b47d" providerId="LiveId" clId="{4508F38E-A842-47C8-9D0E-37CB4A2C4C25}" dt="2022-05-12T12:25:57.251" v="1297" actId="26606"/>
          <ac:picMkLst>
            <pc:docMk/>
            <pc:sldMk cId="4006210544" sldId="284"/>
            <ac:picMk id="7" creationId="{0AC4091B-C8D0-6B12-FC2A-49FF15068704}"/>
          </ac:picMkLst>
        </pc:picChg>
      </pc:sldChg>
      <pc:sldChg chg="addSp delSp modSp new del mod setBg modClrScheme chgLayout">
        <pc:chgData name="Prateek AP" userId="7d222f3e7380b47d" providerId="LiveId" clId="{4508F38E-A842-47C8-9D0E-37CB4A2C4C25}" dt="2022-05-12T12:30:41.924" v="1359" actId="2696"/>
        <pc:sldMkLst>
          <pc:docMk/>
          <pc:sldMk cId="2285222135" sldId="285"/>
        </pc:sldMkLst>
        <pc:spChg chg="add del mod ord">
          <ac:chgData name="Prateek AP" userId="7d222f3e7380b47d" providerId="LiveId" clId="{4508F38E-A842-47C8-9D0E-37CB4A2C4C25}" dt="2022-05-12T12:15:58.956" v="916" actId="478"/>
          <ac:spMkLst>
            <pc:docMk/>
            <pc:sldMk cId="2285222135" sldId="285"/>
            <ac:spMk id="2" creationId="{95D22263-C4A9-A73F-4514-FA53B691FBB0}"/>
          </ac:spMkLst>
        </pc:spChg>
        <pc:spChg chg="add del mod ord">
          <ac:chgData name="Prateek AP" userId="7d222f3e7380b47d" providerId="LiveId" clId="{4508F38E-A842-47C8-9D0E-37CB4A2C4C25}" dt="2022-05-12T12:19:24.304" v="1213" actId="26606"/>
          <ac:spMkLst>
            <pc:docMk/>
            <pc:sldMk cId="2285222135" sldId="285"/>
            <ac:spMk id="3" creationId="{B04AD3DF-9BD6-2769-ACD8-BA0797567B6C}"/>
          </ac:spMkLst>
        </pc:spChg>
        <pc:spChg chg="add del mod ord">
          <ac:chgData name="Prateek AP" userId="7d222f3e7380b47d" providerId="LiveId" clId="{4508F38E-A842-47C8-9D0E-37CB4A2C4C25}" dt="2022-05-12T12:15:23.657" v="913" actId="700"/>
          <ac:spMkLst>
            <pc:docMk/>
            <pc:sldMk cId="2285222135" sldId="285"/>
            <ac:spMk id="4" creationId="{8DD73113-76C1-FB85-2B72-BE2FB9530323}"/>
          </ac:spMkLst>
        </pc:spChg>
        <pc:spChg chg="add del mod ord">
          <ac:chgData name="Prateek AP" userId="7d222f3e7380b47d" providerId="LiveId" clId="{4508F38E-A842-47C8-9D0E-37CB4A2C4C25}" dt="2022-05-12T12:15:23.657" v="913" actId="700"/>
          <ac:spMkLst>
            <pc:docMk/>
            <pc:sldMk cId="2285222135" sldId="285"/>
            <ac:spMk id="5" creationId="{7AC79CC0-6667-7175-A43B-5AAEEFFF9677}"/>
          </ac:spMkLst>
        </pc:spChg>
        <pc:spChg chg="add del">
          <ac:chgData name="Prateek AP" userId="7d222f3e7380b47d" providerId="LiveId" clId="{4508F38E-A842-47C8-9D0E-37CB4A2C4C25}" dt="2022-05-12T12:19:01.450" v="1208" actId="26606"/>
          <ac:spMkLst>
            <pc:docMk/>
            <pc:sldMk cId="2285222135" sldId="285"/>
            <ac:spMk id="9" creationId="{C868C70C-E5C4-CD47-888C-FCB3373B6D38}"/>
          </ac:spMkLst>
        </pc:spChg>
        <pc:spChg chg="add del">
          <ac:chgData name="Prateek AP" userId="7d222f3e7380b47d" providerId="LiveId" clId="{4508F38E-A842-47C8-9D0E-37CB4A2C4C25}" dt="2022-05-12T12:19:01.450" v="1208" actId="26606"/>
          <ac:spMkLst>
            <pc:docMk/>
            <pc:sldMk cId="2285222135" sldId="285"/>
            <ac:spMk id="11" creationId="{D8C68F39-5E8A-844C-A8FD-394F253C1E5F}"/>
          </ac:spMkLst>
        </pc:spChg>
        <pc:spChg chg="add del">
          <ac:chgData name="Prateek AP" userId="7d222f3e7380b47d" providerId="LiveId" clId="{4508F38E-A842-47C8-9D0E-37CB4A2C4C25}" dt="2022-05-12T12:19:01.450" v="1208" actId="26606"/>
          <ac:spMkLst>
            <pc:docMk/>
            <pc:sldMk cId="2285222135" sldId="285"/>
            <ac:spMk id="13" creationId="{BC583CEB-AC2B-2640-94F6-5958E6BC5BAB}"/>
          </ac:spMkLst>
        </pc:spChg>
        <pc:spChg chg="add del">
          <ac:chgData name="Prateek AP" userId="7d222f3e7380b47d" providerId="LiveId" clId="{4508F38E-A842-47C8-9D0E-37CB4A2C4C25}" dt="2022-05-12T12:19:12.956" v="1210" actId="26606"/>
          <ac:spMkLst>
            <pc:docMk/>
            <pc:sldMk cId="2285222135" sldId="285"/>
            <ac:spMk id="15" creationId="{23BB7E73-E730-42EA-AACE-D1E323EA547E}"/>
          </ac:spMkLst>
        </pc:spChg>
        <pc:spChg chg="add del">
          <ac:chgData name="Prateek AP" userId="7d222f3e7380b47d" providerId="LiveId" clId="{4508F38E-A842-47C8-9D0E-37CB4A2C4C25}" dt="2022-05-12T12:19:12.956" v="1210" actId="26606"/>
          <ac:spMkLst>
            <pc:docMk/>
            <pc:sldMk cId="2285222135" sldId="285"/>
            <ac:spMk id="16" creationId="{F1F6C2E9-B316-4410-88E5-74F044FC3575}"/>
          </ac:spMkLst>
        </pc:spChg>
        <pc:spChg chg="add del">
          <ac:chgData name="Prateek AP" userId="7d222f3e7380b47d" providerId="LiveId" clId="{4508F38E-A842-47C8-9D0E-37CB4A2C4C25}" dt="2022-05-12T12:19:12.956" v="1210" actId="26606"/>
          <ac:spMkLst>
            <pc:docMk/>
            <pc:sldMk cId="2285222135" sldId="285"/>
            <ac:spMk id="17" creationId="{83D07262-43A6-451F-9B19-77B943C6399D}"/>
          </ac:spMkLst>
        </pc:spChg>
        <pc:spChg chg="add">
          <ac:chgData name="Prateek AP" userId="7d222f3e7380b47d" providerId="LiveId" clId="{4508F38E-A842-47C8-9D0E-37CB4A2C4C25}" dt="2022-05-12T12:19:24.304" v="1213" actId="26606"/>
          <ac:spMkLst>
            <pc:docMk/>
            <pc:sldMk cId="2285222135" sldId="285"/>
            <ac:spMk id="22" creationId="{C868C70C-E5C4-CD47-888C-FCB3373B6D38}"/>
          </ac:spMkLst>
        </pc:spChg>
        <pc:spChg chg="add">
          <ac:chgData name="Prateek AP" userId="7d222f3e7380b47d" providerId="LiveId" clId="{4508F38E-A842-47C8-9D0E-37CB4A2C4C25}" dt="2022-05-12T12:19:24.304" v="1213" actId="26606"/>
          <ac:spMkLst>
            <pc:docMk/>
            <pc:sldMk cId="2285222135" sldId="285"/>
            <ac:spMk id="23" creationId="{15A8DDA3-B4FC-D445-AA06-C92ABAE24BAB}"/>
          </ac:spMkLst>
        </pc:spChg>
        <pc:spChg chg="add">
          <ac:chgData name="Prateek AP" userId="7d222f3e7380b47d" providerId="LiveId" clId="{4508F38E-A842-47C8-9D0E-37CB4A2C4C25}" dt="2022-05-12T12:19:24.304" v="1213" actId="26606"/>
          <ac:spMkLst>
            <pc:docMk/>
            <pc:sldMk cId="2285222135" sldId="285"/>
            <ac:spMk id="24" creationId="{9FD0692D-A304-5E4A-BCD9-C00690321FBC}"/>
          </ac:spMkLst>
        </pc:spChg>
        <pc:graphicFrameChg chg="add del">
          <ac:chgData name="Prateek AP" userId="7d222f3e7380b47d" providerId="LiveId" clId="{4508F38E-A842-47C8-9D0E-37CB4A2C4C25}" dt="2022-05-12T12:19:12.956" v="1210" actId="26606"/>
          <ac:graphicFrameMkLst>
            <pc:docMk/>
            <pc:sldMk cId="2285222135" sldId="285"/>
            <ac:graphicFrameMk id="18" creationId="{16D8D8FE-C5F7-EBE0-A0C9-1D898872C614}"/>
          </ac:graphicFrameMkLst>
        </pc:graphicFrameChg>
        <pc:graphicFrameChg chg="add del">
          <ac:chgData name="Prateek AP" userId="7d222f3e7380b47d" providerId="LiveId" clId="{4508F38E-A842-47C8-9D0E-37CB4A2C4C25}" dt="2022-05-12T12:19:24.237" v="1212" actId="26606"/>
          <ac:graphicFrameMkLst>
            <pc:docMk/>
            <pc:sldMk cId="2285222135" sldId="285"/>
            <ac:graphicFrameMk id="20" creationId="{70A5A817-3489-D730-606B-65DAADCF9878}"/>
          </ac:graphicFrameMkLst>
        </pc:graphicFrameChg>
        <pc:graphicFrameChg chg="add mod">
          <ac:chgData name="Prateek AP" userId="7d222f3e7380b47d" providerId="LiveId" clId="{4508F38E-A842-47C8-9D0E-37CB4A2C4C25}" dt="2022-05-12T12:26:25.883" v="1303" actId="20577"/>
          <ac:graphicFrameMkLst>
            <pc:docMk/>
            <pc:sldMk cId="2285222135" sldId="285"/>
            <ac:graphicFrameMk id="25" creationId="{C0599F8D-DFFB-D72B-B417-7CB8B3CB446A}"/>
          </ac:graphicFrameMkLst>
        </pc:graphicFrameChg>
        <pc:picChg chg="add del">
          <ac:chgData name="Prateek AP" userId="7d222f3e7380b47d" providerId="LiveId" clId="{4508F38E-A842-47C8-9D0E-37CB4A2C4C25}" dt="2022-05-12T12:19:01.450" v="1208" actId="26606"/>
          <ac:picMkLst>
            <pc:docMk/>
            <pc:sldMk cId="2285222135" sldId="285"/>
            <ac:picMk id="6" creationId="{9482E05E-2FBC-783B-11E5-139F55787C54}"/>
          </ac:picMkLst>
        </pc:picChg>
      </pc:sldChg>
      <pc:sldChg chg="addSp delSp modSp new mod ord setBg">
        <pc:chgData name="Prateek AP" userId="7d222f3e7380b47d" providerId="LiveId" clId="{4508F38E-A842-47C8-9D0E-37CB4A2C4C25}" dt="2022-05-12T12:29:56.112" v="1358" actId="20577"/>
        <pc:sldMkLst>
          <pc:docMk/>
          <pc:sldMk cId="133155835" sldId="286"/>
        </pc:sldMkLst>
        <pc:spChg chg="mod ord">
          <ac:chgData name="Prateek AP" userId="7d222f3e7380b47d" providerId="LiveId" clId="{4508F38E-A842-47C8-9D0E-37CB4A2C4C25}" dt="2022-05-12T12:29:56.112" v="1358" actId="20577"/>
          <ac:spMkLst>
            <pc:docMk/>
            <pc:sldMk cId="133155835" sldId="286"/>
            <ac:spMk id="2" creationId="{AD3D4B3C-D37C-58E5-3B3E-195161566837}"/>
          </ac:spMkLst>
        </pc:spChg>
        <pc:spChg chg="del">
          <ac:chgData name="Prateek AP" userId="7d222f3e7380b47d" providerId="LiveId" clId="{4508F38E-A842-47C8-9D0E-37CB4A2C4C25}" dt="2022-05-12T12:21:12.127" v="1242" actId="22"/>
          <ac:spMkLst>
            <pc:docMk/>
            <pc:sldMk cId="133155835" sldId="286"/>
            <ac:spMk id="3" creationId="{918A0C38-055C-48B0-8476-FF3C75864522}"/>
          </ac:spMkLst>
        </pc:spChg>
        <pc:spChg chg="add del">
          <ac:chgData name="Prateek AP" userId="7d222f3e7380b47d" providerId="LiveId" clId="{4508F38E-A842-47C8-9D0E-37CB4A2C4C25}" dt="2022-05-12T12:21:54.256" v="1245" actId="26606"/>
          <ac:spMkLst>
            <pc:docMk/>
            <pc:sldMk cId="133155835" sldId="286"/>
            <ac:spMk id="10" creationId="{2D03A0B2-4A2F-D846-A5E6-FB7CB9A031F7}"/>
          </ac:spMkLst>
        </pc:spChg>
        <pc:spChg chg="add del">
          <ac:chgData name="Prateek AP" userId="7d222f3e7380b47d" providerId="LiveId" clId="{4508F38E-A842-47C8-9D0E-37CB4A2C4C25}" dt="2022-05-12T12:21:54.256" v="1245" actId="26606"/>
          <ac:spMkLst>
            <pc:docMk/>
            <pc:sldMk cId="133155835" sldId="286"/>
            <ac:spMk id="12" creationId="{7F573F1D-73A7-FB41-BCAD-FC9AA7DEF4F5}"/>
          </ac:spMkLst>
        </pc:spChg>
        <pc:spChg chg="add del">
          <ac:chgData name="Prateek AP" userId="7d222f3e7380b47d" providerId="LiveId" clId="{4508F38E-A842-47C8-9D0E-37CB4A2C4C25}" dt="2022-05-12T12:21:54.256" v="1245" actId="26606"/>
          <ac:spMkLst>
            <pc:docMk/>
            <pc:sldMk cId="133155835" sldId="286"/>
            <ac:spMk id="14" creationId="{A88F843D-1C1B-C740-AC27-E3238D0F5F47}"/>
          </ac:spMkLst>
        </pc:spChg>
        <pc:spChg chg="add del">
          <ac:chgData name="Prateek AP" userId="7d222f3e7380b47d" providerId="LiveId" clId="{4508F38E-A842-47C8-9D0E-37CB4A2C4C25}" dt="2022-05-12T12:21:54.256" v="1245" actId="26606"/>
          <ac:spMkLst>
            <pc:docMk/>
            <pc:sldMk cId="133155835" sldId="286"/>
            <ac:spMk id="16" creationId="{A21C8291-E3D5-4240-8FF4-E5213CBCC453}"/>
          </ac:spMkLst>
        </pc:spChg>
        <pc:spChg chg="add del">
          <ac:chgData name="Prateek AP" userId="7d222f3e7380b47d" providerId="LiveId" clId="{4508F38E-A842-47C8-9D0E-37CB4A2C4C25}" dt="2022-05-12T12:21:54.256" v="1245" actId="26606"/>
          <ac:spMkLst>
            <pc:docMk/>
            <pc:sldMk cId="133155835" sldId="286"/>
            <ac:spMk id="18" creationId="{08B44AFE-C181-7047-8CC9-CA00BD385EEA}"/>
          </ac:spMkLst>
        </pc:spChg>
        <pc:spChg chg="add del">
          <ac:chgData name="Prateek AP" userId="7d222f3e7380b47d" providerId="LiveId" clId="{4508F38E-A842-47C8-9D0E-37CB4A2C4C25}" dt="2022-05-12T12:22:33.751" v="1251" actId="26606"/>
          <ac:spMkLst>
            <pc:docMk/>
            <pc:sldMk cId="133155835" sldId="286"/>
            <ac:spMk id="20" creationId="{2D03A0B2-4A2F-D846-A5E6-FB7CB9A031F7}"/>
          </ac:spMkLst>
        </pc:spChg>
        <pc:spChg chg="add del">
          <ac:chgData name="Prateek AP" userId="7d222f3e7380b47d" providerId="LiveId" clId="{4508F38E-A842-47C8-9D0E-37CB4A2C4C25}" dt="2022-05-12T12:22:33.751" v="1251" actId="26606"/>
          <ac:spMkLst>
            <pc:docMk/>
            <pc:sldMk cId="133155835" sldId="286"/>
            <ac:spMk id="21" creationId="{7F573F1D-73A7-FB41-BCAD-FC9AA7DEF4F5}"/>
          </ac:spMkLst>
        </pc:spChg>
        <pc:spChg chg="add del">
          <ac:chgData name="Prateek AP" userId="7d222f3e7380b47d" providerId="LiveId" clId="{4508F38E-A842-47C8-9D0E-37CB4A2C4C25}" dt="2022-05-12T12:22:33.751" v="1251" actId="26606"/>
          <ac:spMkLst>
            <pc:docMk/>
            <pc:sldMk cId="133155835" sldId="286"/>
            <ac:spMk id="22" creationId="{A88F843D-1C1B-C740-AC27-E3238D0F5F47}"/>
          </ac:spMkLst>
        </pc:spChg>
        <pc:spChg chg="add del">
          <ac:chgData name="Prateek AP" userId="7d222f3e7380b47d" providerId="LiveId" clId="{4508F38E-A842-47C8-9D0E-37CB4A2C4C25}" dt="2022-05-12T12:22:33.751" v="1251" actId="26606"/>
          <ac:spMkLst>
            <pc:docMk/>
            <pc:sldMk cId="133155835" sldId="286"/>
            <ac:spMk id="23" creationId="{A21C8291-E3D5-4240-8FF4-E5213CBCC453}"/>
          </ac:spMkLst>
        </pc:spChg>
        <pc:spChg chg="add del">
          <ac:chgData name="Prateek AP" userId="7d222f3e7380b47d" providerId="LiveId" clId="{4508F38E-A842-47C8-9D0E-37CB4A2C4C25}" dt="2022-05-12T12:22:33.751" v="1251" actId="26606"/>
          <ac:spMkLst>
            <pc:docMk/>
            <pc:sldMk cId="133155835" sldId="286"/>
            <ac:spMk id="24" creationId="{08B44AFE-C181-7047-8CC9-CA00BD385EEA}"/>
          </ac:spMkLst>
        </pc:spChg>
        <pc:spChg chg="add del">
          <ac:chgData name="Prateek AP" userId="7d222f3e7380b47d" providerId="LiveId" clId="{4508F38E-A842-47C8-9D0E-37CB4A2C4C25}" dt="2022-05-12T12:23:41.218" v="1259" actId="26606"/>
          <ac:spMkLst>
            <pc:docMk/>
            <pc:sldMk cId="133155835" sldId="286"/>
            <ac:spMk id="29" creationId="{2D03A0B2-4A2F-D846-A5E6-FB7CB9A031F7}"/>
          </ac:spMkLst>
        </pc:spChg>
        <pc:spChg chg="add del">
          <ac:chgData name="Prateek AP" userId="7d222f3e7380b47d" providerId="LiveId" clId="{4508F38E-A842-47C8-9D0E-37CB4A2C4C25}" dt="2022-05-12T12:23:41.218" v="1259" actId="26606"/>
          <ac:spMkLst>
            <pc:docMk/>
            <pc:sldMk cId="133155835" sldId="286"/>
            <ac:spMk id="31" creationId="{7F573F1D-73A7-FB41-BCAD-FC9AA7DEF4F5}"/>
          </ac:spMkLst>
        </pc:spChg>
        <pc:spChg chg="add del">
          <ac:chgData name="Prateek AP" userId="7d222f3e7380b47d" providerId="LiveId" clId="{4508F38E-A842-47C8-9D0E-37CB4A2C4C25}" dt="2022-05-12T12:23:41.218" v="1259" actId="26606"/>
          <ac:spMkLst>
            <pc:docMk/>
            <pc:sldMk cId="133155835" sldId="286"/>
            <ac:spMk id="33" creationId="{A88F843D-1C1B-C740-AC27-E3238D0F5F47}"/>
          </ac:spMkLst>
        </pc:spChg>
        <pc:spChg chg="add del">
          <ac:chgData name="Prateek AP" userId="7d222f3e7380b47d" providerId="LiveId" clId="{4508F38E-A842-47C8-9D0E-37CB4A2C4C25}" dt="2022-05-12T12:23:41.218" v="1259" actId="26606"/>
          <ac:spMkLst>
            <pc:docMk/>
            <pc:sldMk cId="133155835" sldId="286"/>
            <ac:spMk id="35" creationId="{47D97D42-A01D-BC41-A1DE-4E2766A4E78F}"/>
          </ac:spMkLst>
        </pc:spChg>
        <pc:spChg chg="add del">
          <ac:chgData name="Prateek AP" userId="7d222f3e7380b47d" providerId="LiveId" clId="{4508F38E-A842-47C8-9D0E-37CB4A2C4C25}" dt="2022-05-12T12:23:41.218" v="1259" actId="26606"/>
          <ac:spMkLst>
            <pc:docMk/>
            <pc:sldMk cId="133155835" sldId="286"/>
            <ac:spMk id="37" creationId="{B7258F36-452C-D64A-A553-BEE4EAFE4143}"/>
          </ac:spMkLst>
        </pc:spChg>
        <pc:spChg chg="add del mod">
          <ac:chgData name="Prateek AP" userId="7d222f3e7380b47d" providerId="LiveId" clId="{4508F38E-A842-47C8-9D0E-37CB4A2C4C25}" dt="2022-05-12T12:23:48.249" v="1261" actId="478"/>
          <ac:spMkLst>
            <pc:docMk/>
            <pc:sldMk cId="133155835" sldId="286"/>
            <ac:spMk id="41" creationId="{4CCD0945-96B4-39B6-023A-11FEAD525C09}"/>
          </ac:spMkLst>
        </pc:spChg>
        <pc:spChg chg="add del">
          <ac:chgData name="Prateek AP" userId="7d222f3e7380b47d" providerId="LiveId" clId="{4508F38E-A842-47C8-9D0E-37CB4A2C4C25}" dt="2022-05-12T12:24:46.758" v="1265" actId="26606"/>
          <ac:spMkLst>
            <pc:docMk/>
            <pc:sldMk cId="133155835" sldId="286"/>
            <ac:spMk id="44" creationId="{C868C70C-E5C4-CD47-888C-FCB3373B6D38}"/>
          </ac:spMkLst>
        </pc:spChg>
        <pc:spChg chg="add del">
          <ac:chgData name="Prateek AP" userId="7d222f3e7380b47d" providerId="LiveId" clId="{4508F38E-A842-47C8-9D0E-37CB4A2C4C25}" dt="2022-05-12T12:24:46.758" v="1265" actId="26606"/>
          <ac:spMkLst>
            <pc:docMk/>
            <pc:sldMk cId="133155835" sldId="286"/>
            <ac:spMk id="46" creationId="{D8C68F39-5E8A-844C-A8FD-394F253C1E5F}"/>
          </ac:spMkLst>
        </pc:spChg>
        <pc:spChg chg="add del">
          <ac:chgData name="Prateek AP" userId="7d222f3e7380b47d" providerId="LiveId" clId="{4508F38E-A842-47C8-9D0E-37CB4A2C4C25}" dt="2022-05-12T12:24:46.758" v="1265" actId="26606"/>
          <ac:spMkLst>
            <pc:docMk/>
            <pc:sldMk cId="133155835" sldId="286"/>
            <ac:spMk id="48" creationId="{BC583CEB-AC2B-2640-94F6-5958E6BC5BAB}"/>
          </ac:spMkLst>
        </pc:spChg>
        <pc:spChg chg="add del">
          <ac:chgData name="Prateek AP" userId="7d222f3e7380b47d" providerId="LiveId" clId="{4508F38E-A842-47C8-9D0E-37CB4A2C4C25}" dt="2022-05-12T12:24:46.758" v="1265" actId="26606"/>
          <ac:spMkLst>
            <pc:docMk/>
            <pc:sldMk cId="133155835" sldId="286"/>
            <ac:spMk id="53" creationId="{2D03A0B2-4A2F-D846-A5E6-FB7CB9A031F7}"/>
          </ac:spMkLst>
        </pc:spChg>
        <pc:spChg chg="add del">
          <ac:chgData name="Prateek AP" userId="7d222f3e7380b47d" providerId="LiveId" clId="{4508F38E-A842-47C8-9D0E-37CB4A2C4C25}" dt="2022-05-12T12:24:46.758" v="1265" actId="26606"/>
          <ac:spMkLst>
            <pc:docMk/>
            <pc:sldMk cId="133155835" sldId="286"/>
            <ac:spMk id="55" creationId="{7F573F1D-73A7-FB41-BCAD-FC9AA7DEF4F5}"/>
          </ac:spMkLst>
        </pc:spChg>
        <pc:spChg chg="add del">
          <ac:chgData name="Prateek AP" userId="7d222f3e7380b47d" providerId="LiveId" clId="{4508F38E-A842-47C8-9D0E-37CB4A2C4C25}" dt="2022-05-12T12:24:46.758" v="1265" actId="26606"/>
          <ac:spMkLst>
            <pc:docMk/>
            <pc:sldMk cId="133155835" sldId="286"/>
            <ac:spMk id="57" creationId="{A88F843D-1C1B-C740-AC27-E3238D0F5F47}"/>
          </ac:spMkLst>
        </pc:spChg>
        <pc:spChg chg="add del">
          <ac:chgData name="Prateek AP" userId="7d222f3e7380b47d" providerId="LiveId" clId="{4508F38E-A842-47C8-9D0E-37CB4A2C4C25}" dt="2022-05-12T12:24:46.758" v="1265" actId="26606"/>
          <ac:spMkLst>
            <pc:docMk/>
            <pc:sldMk cId="133155835" sldId="286"/>
            <ac:spMk id="59" creationId="{A21C8291-E3D5-4240-8FF4-E5213CBCC453}"/>
          </ac:spMkLst>
        </pc:spChg>
        <pc:spChg chg="add del">
          <ac:chgData name="Prateek AP" userId="7d222f3e7380b47d" providerId="LiveId" clId="{4508F38E-A842-47C8-9D0E-37CB4A2C4C25}" dt="2022-05-12T12:24:46.758" v="1265" actId="26606"/>
          <ac:spMkLst>
            <pc:docMk/>
            <pc:sldMk cId="133155835" sldId="286"/>
            <ac:spMk id="61" creationId="{08B44AFE-C181-7047-8CC9-CA00BD385EEA}"/>
          </ac:spMkLst>
        </pc:spChg>
        <pc:picChg chg="add mod ord">
          <ac:chgData name="Prateek AP" userId="7d222f3e7380b47d" providerId="LiveId" clId="{4508F38E-A842-47C8-9D0E-37CB4A2C4C25}" dt="2022-05-12T12:24:46.758" v="1265" actId="26606"/>
          <ac:picMkLst>
            <pc:docMk/>
            <pc:sldMk cId="133155835" sldId="286"/>
            <ac:picMk id="5" creationId="{8866FCC3-0C54-967C-0F3C-4A7DADF584C5}"/>
          </ac:picMkLst>
        </pc:picChg>
      </pc:sldChg>
      <pc:sldChg chg="addSp delSp modSp new mod setBg modClrScheme addAnim chgLayout">
        <pc:chgData name="Prateek AP" userId="7d222f3e7380b47d" providerId="LiveId" clId="{4508F38E-A842-47C8-9D0E-37CB4A2C4C25}" dt="2022-05-12T12:28:47.433" v="1334" actId="26606"/>
        <pc:sldMkLst>
          <pc:docMk/>
          <pc:sldMk cId="752179678" sldId="287"/>
        </pc:sldMkLst>
        <pc:spChg chg="del mod ord">
          <ac:chgData name="Prateek AP" userId="7d222f3e7380b47d" providerId="LiveId" clId="{4508F38E-A842-47C8-9D0E-37CB4A2C4C25}" dt="2022-05-12T12:27:05.840" v="1307" actId="700"/>
          <ac:spMkLst>
            <pc:docMk/>
            <pc:sldMk cId="752179678" sldId="287"/>
            <ac:spMk id="2" creationId="{D5CED16A-38C1-CDA2-FD37-85C35AD71A88}"/>
          </ac:spMkLst>
        </pc:spChg>
        <pc:spChg chg="del mod ord">
          <ac:chgData name="Prateek AP" userId="7d222f3e7380b47d" providerId="LiveId" clId="{4508F38E-A842-47C8-9D0E-37CB4A2C4C25}" dt="2022-05-12T12:27:05.840" v="1307" actId="700"/>
          <ac:spMkLst>
            <pc:docMk/>
            <pc:sldMk cId="752179678" sldId="287"/>
            <ac:spMk id="3" creationId="{0A4BEFB9-7A22-3892-08B5-C03A1CAE0AEC}"/>
          </ac:spMkLst>
        </pc:spChg>
        <pc:spChg chg="add mod ord">
          <ac:chgData name="Prateek AP" userId="7d222f3e7380b47d" providerId="LiveId" clId="{4508F38E-A842-47C8-9D0E-37CB4A2C4C25}" dt="2022-05-12T12:28:47.433" v="1334" actId="26606"/>
          <ac:spMkLst>
            <pc:docMk/>
            <pc:sldMk cId="752179678" sldId="287"/>
            <ac:spMk id="4" creationId="{564A5DB2-EF1D-6EFD-6F61-56E7FBF482E7}"/>
          </ac:spMkLst>
        </pc:spChg>
        <pc:spChg chg="add del mod ord">
          <ac:chgData name="Prateek AP" userId="7d222f3e7380b47d" providerId="LiveId" clId="{4508F38E-A842-47C8-9D0E-37CB4A2C4C25}" dt="2022-05-12T12:28:22.714" v="1330" actId="478"/>
          <ac:spMkLst>
            <pc:docMk/>
            <pc:sldMk cId="752179678" sldId="287"/>
            <ac:spMk id="5" creationId="{EA144CD2-A100-8A62-D3B7-B4AEACE2D6D1}"/>
          </ac:spMkLst>
        </pc:spChg>
        <pc:spChg chg="add del">
          <ac:chgData name="Prateek AP" userId="7d222f3e7380b47d" providerId="LiveId" clId="{4508F38E-A842-47C8-9D0E-37CB4A2C4C25}" dt="2022-05-12T12:28:47.433" v="1334" actId="26606"/>
          <ac:spMkLst>
            <pc:docMk/>
            <pc:sldMk cId="752179678" sldId="287"/>
            <ac:spMk id="11" creationId="{A88F843D-1C1B-C740-AC27-E3238D0F5F47}"/>
          </ac:spMkLst>
        </pc:spChg>
        <pc:spChg chg="add del">
          <ac:chgData name="Prateek AP" userId="7d222f3e7380b47d" providerId="LiveId" clId="{4508F38E-A842-47C8-9D0E-37CB4A2C4C25}" dt="2022-05-12T12:28:47.433" v="1334" actId="26606"/>
          <ac:spMkLst>
            <pc:docMk/>
            <pc:sldMk cId="752179678" sldId="287"/>
            <ac:spMk id="13" creationId="{A21C8291-E3D5-4240-8FF4-E5213CBCC453}"/>
          </ac:spMkLst>
        </pc:spChg>
        <pc:spChg chg="add del">
          <ac:chgData name="Prateek AP" userId="7d222f3e7380b47d" providerId="LiveId" clId="{4508F38E-A842-47C8-9D0E-37CB4A2C4C25}" dt="2022-05-12T12:28:47.433" v="1334" actId="26606"/>
          <ac:spMkLst>
            <pc:docMk/>
            <pc:sldMk cId="752179678" sldId="287"/>
            <ac:spMk id="15" creationId="{08B44AFE-C181-7047-8CC9-CA00BD385EEA}"/>
          </ac:spMkLst>
        </pc:spChg>
        <pc:spChg chg="add">
          <ac:chgData name="Prateek AP" userId="7d222f3e7380b47d" providerId="LiveId" clId="{4508F38E-A842-47C8-9D0E-37CB4A2C4C25}" dt="2022-05-12T12:28:47.433" v="1334" actId="26606"/>
          <ac:spMkLst>
            <pc:docMk/>
            <pc:sldMk cId="752179678" sldId="287"/>
            <ac:spMk id="20" creationId="{A88F843D-1C1B-C740-AC27-E3238D0F5F47}"/>
          </ac:spMkLst>
        </pc:spChg>
        <pc:spChg chg="add">
          <ac:chgData name="Prateek AP" userId="7d222f3e7380b47d" providerId="LiveId" clId="{4508F38E-A842-47C8-9D0E-37CB4A2C4C25}" dt="2022-05-12T12:28:47.433" v="1334" actId="26606"/>
          <ac:spMkLst>
            <pc:docMk/>
            <pc:sldMk cId="752179678" sldId="287"/>
            <ac:spMk id="22" creationId="{9F0EA5A9-0D12-3644-BBEC-6D9D192EBEF4}"/>
          </ac:spMkLst>
        </pc:spChg>
        <pc:spChg chg="add">
          <ac:chgData name="Prateek AP" userId="7d222f3e7380b47d" providerId="LiveId" clId="{4508F38E-A842-47C8-9D0E-37CB4A2C4C25}" dt="2022-05-12T12:28:47.433" v="1334" actId="26606"/>
          <ac:spMkLst>
            <pc:docMk/>
            <pc:sldMk cId="752179678" sldId="287"/>
            <ac:spMk id="24" creationId="{A21C8291-E3D5-4240-8FF4-E5213CBCC453}"/>
          </ac:spMkLst>
        </pc:spChg>
        <pc:spChg chg="add">
          <ac:chgData name="Prateek AP" userId="7d222f3e7380b47d" providerId="LiveId" clId="{4508F38E-A842-47C8-9D0E-37CB4A2C4C25}" dt="2022-05-12T12:28:47.433" v="1334" actId="26606"/>
          <ac:spMkLst>
            <pc:docMk/>
            <pc:sldMk cId="752179678" sldId="287"/>
            <ac:spMk id="26" creationId="{08B44AFE-C181-7047-8CC9-CA00BD385EEA}"/>
          </ac:spMkLst>
        </pc:spChg>
        <pc:picChg chg="add mod">
          <ac:chgData name="Prateek AP" userId="7d222f3e7380b47d" providerId="LiveId" clId="{4508F38E-A842-47C8-9D0E-37CB4A2C4C25}" dt="2022-05-12T12:28:47.433" v="1334" actId="26606"/>
          <ac:picMkLst>
            <pc:docMk/>
            <pc:sldMk cId="752179678" sldId="287"/>
            <ac:picMk id="7" creationId="{5E1FBAAF-F2C2-3DFB-DD85-AA73A28E7074}"/>
          </ac:picMkLst>
        </pc:picChg>
      </pc:sldChg>
      <pc:sldChg chg="addSp delSp modSp new del mod modClrScheme chgLayout">
        <pc:chgData name="Prateek AP" userId="7d222f3e7380b47d" providerId="LiveId" clId="{4508F38E-A842-47C8-9D0E-37CB4A2C4C25}" dt="2022-05-12T12:37:00.340" v="1451" actId="2696"/>
        <pc:sldMkLst>
          <pc:docMk/>
          <pc:sldMk cId="1416248011" sldId="288"/>
        </pc:sldMkLst>
        <pc:spChg chg="del mod">
          <ac:chgData name="Prateek AP" userId="7d222f3e7380b47d" providerId="LiveId" clId="{4508F38E-A842-47C8-9D0E-37CB4A2C4C25}" dt="2022-05-12T12:31:34.395" v="1363" actId="478"/>
          <ac:spMkLst>
            <pc:docMk/>
            <pc:sldMk cId="1416248011" sldId="288"/>
            <ac:spMk id="2" creationId="{B9865366-4335-40E4-C35C-73EBC07476CD}"/>
          </ac:spMkLst>
        </pc:spChg>
        <pc:spChg chg="mod ord">
          <ac:chgData name="Prateek AP" userId="7d222f3e7380b47d" providerId="LiveId" clId="{4508F38E-A842-47C8-9D0E-37CB4A2C4C25}" dt="2022-05-12T12:35:50.544" v="1439" actId="27636"/>
          <ac:spMkLst>
            <pc:docMk/>
            <pc:sldMk cId="1416248011" sldId="288"/>
            <ac:spMk id="3" creationId="{ED187EBA-61F6-99FE-6677-FD608BFAC127}"/>
          </ac:spMkLst>
        </pc:spChg>
        <pc:spChg chg="add mod ord">
          <ac:chgData name="Prateek AP" userId="7d222f3e7380b47d" providerId="LiveId" clId="{4508F38E-A842-47C8-9D0E-37CB4A2C4C25}" dt="2022-05-12T12:36:54.459" v="1450" actId="21"/>
          <ac:spMkLst>
            <pc:docMk/>
            <pc:sldMk cId="1416248011" sldId="288"/>
            <ac:spMk id="4" creationId="{BE6F2145-A541-7E07-BE90-34DD7E95B7EB}"/>
          </ac:spMkLst>
        </pc:spChg>
      </pc:sldChg>
      <pc:sldChg chg="addSp delSp modSp new mod modClrScheme chgLayout">
        <pc:chgData name="Prateek AP" userId="7d222f3e7380b47d" providerId="LiveId" clId="{4508F38E-A842-47C8-9D0E-37CB4A2C4C25}" dt="2022-05-12T12:42:00.481" v="1493" actId="20577"/>
        <pc:sldMkLst>
          <pc:docMk/>
          <pc:sldMk cId="2235497029" sldId="288"/>
        </pc:sldMkLst>
        <pc:spChg chg="add del mod ord">
          <ac:chgData name="Prateek AP" userId="7d222f3e7380b47d" providerId="LiveId" clId="{4508F38E-A842-47C8-9D0E-37CB4A2C4C25}" dt="2022-05-12T12:41:20.636" v="1486" actId="478"/>
          <ac:spMkLst>
            <pc:docMk/>
            <pc:sldMk cId="2235497029" sldId="288"/>
            <ac:spMk id="2" creationId="{A39D2623-FEAF-B689-1389-E5A455D1670A}"/>
          </ac:spMkLst>
        </pc:spChg>
        <pc:spChg chg="add del mod ord">
          <ac:chgData name="Prateek AP" userId="7d222f3e7380b47d" providerId="LiveId" clId="{4508F38E-A842-47C8-9D0E-37CB4A2C4C25}" dt="2022-05-12T12:39:49.449" v="1469" actId="1032"/>
          <ac:spMkLst>
            <pc:docMk/>
            <pc:sldMk cId="2235497029" sldId="288"/>
            <ac:spMk id="3" creationId="{B0B5CF36-92F3-F647-D875-43688DB3E4AC}"/>
          </ac:spMkLst>
        </pc:spChg>
        <pc:spChg chg="add del mod ord">
          <ac:chgData name="Prateek AP" userId="7d222f3e7380b47d" providerId="LiveId" clId="{4508F38E-A842-47C8-9D0E-37CB4A2C4C25}" dt="2022-05-12T12:37:38.740" v="1461" actId="700"/>
          <ac:spMkLst>
            <pc:docMk/>
            <pc:sldMk cId="2235497029" sldId="288"/>
            <ac:spMk id="4" creationId="{CC2E34F8-32CF-25BD-2392-862EC7E2B50F}"/>
          </ac:spMkLst>
        </pc:spChg>
        <pc:spChg chg="add del mod ord">
          <ac:chgData name="Prateek AP" userId="7d222f3e7380b47d" providerId="LiveId" clId="{4508F38E-A842-47C8-9D0E-37CB4A2C4C25}" dt="2022-05-12T12:37:38.740" v="1461" actId="700"/>
          <ac:spMkLst>
            <pc:docMk/>
            <pc:sldMk cId="2235497029" sldId="288"/>
            <ac:spMk id="5" creationId="{27789918-86B7-1910-42D6-FA0A139FF60E}"/>
          </ac:spMkLst>
        </pc:spChg>
        <pc:graphicFrameChg chg="add del mod modGraphic">
          <ac:chgData name="Prateek AP" userId="7d222f3e7380b47d" providerId="LiveId" clId="{4508F38E-A842-47C8-9D0E-37CB4A2C4C25}" dt="2022-05-12T12:38:42.822" v="1468" actId="1032"/>
          <ac:graphicFrameMkLst>
            <pc:docMk/>
            <pc:sldMk cId="2235497029" sldId="288"/>
            <ac:graphicFrameMk id="6" creationId="{BF3F553A-5F82-93F3-C7D2-C115F6509CEC}"/>
          </ac:graphicFrameMkLst>
        </pc:graphicFrameChg>
        <pc:graphicFrameChg chg="add mod modGraphic">
          <ac:chgData name="Prateek AP" userId="7d222f3e7380b47d" providerId="LiveId" clId="{4508F38E-A842-47C8-9D0E-37CB4A2C4C25}" dt="2022-05-12T12:42:00.481" v="1493" actId="20577"/>
          <ac:graphicFrameMkLst>
            <pc:docMk/>
            <pc:sldMk cId="2235497029" sldId="288"/>
            <ac:graphicFrameMk id="7" creationId="{7CFD6AF9-8BE3-80FE-50C6-F4D885CD38CB}"/>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Sex</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69AB-4198-B2F6-096929BF6576}"/>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69AB-4198-B2F6-096929BF6576}"/>
              </c:ext>
            </c:extLst>
          </c:dPt>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2"/>
                <c:pt idx="0">
                  <c:v>Female</c:v>
                </c:pt>
                <c:pt idx="1">
                  <c:v>Male</c:v>
                </c:pt>
              </c:strCache>
              <c:extLst/>
            </c:strRef>
          </c:cat>
          <c:val>
            <c:numRef>
              <c:f>Sheet1!$B$2:$B$5</c:f>
              <c:numCache>
                <c:formatCode>General</c:formatCode>
                <c:ptCount val="2"/>
                <c:pt idx="0">
                  <c:v>181</c:v>
                </c:pt>
                <c:pt idx="1">
                  <c:v>88</c:v>
                </c:pt>
              </c:numCache>
              <c:extLst/>
            </c:numRef>
          </c:val>
          <c:extLst>
            <c:ext xmlns:c16="http://schemas.microsoft.com/office/drawing/2014/chart" uri="{C3380CC4-5D6E-409C-BE32-E72D297353CC}">
              <c16:uniqueId val="{00000000-55A4-45B0-8FAE-21D00140BDE7}"/>
            </c:ext>
          </c:extLst>
        </c:ser>
        <c:dLbls>
          <c:dLblPos val="bestFit"/>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Why was the Shopping Cart/Bag Abandoned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Better alternative offer</c:v>
                </c:pt>
                <c:pt idx="1">
                  <c:v>Promo code not applicable</c:v>
                </c:pt>
                <c:pt idx="2">
                  <c:v>Change in price</c:v>
                </c:pt>
                <c:pt idx="3">
                  <c:v>Lack of trust </c:v>
                </c:pt>
                <c:pt idx="4">
                  <c:v>No preferred mode of payment</c:v>
                </c:pt>
              </c:strCache>
            </c:strRef>
          </c:cat>
          <c:val>
            <c:numRef>
              <c:f>Sheet1!$B$2:$B$6</c:f>
              <c:numCache>
                <c:formatCode>General</c:formatCode>
                <c:ptCount val="5"/>
                <c:pt idx="0">
                  <c:v>133</c:v>
                </c:pt>
                <c:pt idx="1">
                  <c:v>54</c:v>
                </c:pt>
                <c:pt idx="2">
                  <c:v>37</c:v>
                </c:pt>
                <c:pt idx="3">
                  <c:v>31</c:v>
                </c:pt>
                <c:pt idx="4">
                  <c:v>14</c:v>
                </c:pt>
              </c:numCache>
            </c:numRef>
          </c:val>
          <c:extLst>
            <c:ext xmlns:c16="http://schemas.microsoft.com/office/drawing/2014/chart" uri="{C3380CC4-5D6E-409C-BE32-E72D297353CC}">
              <c16:uniqueId val="{00000000-6499-47FC-B573-1D95664F3772}"/>
            </c:ext>
          </c:extLst>
        </c:ser>
        <c:dLbls>
          <c:showLegendKey val="0"/>
          <c:showVal val="0"/>
          <c:showCatName val="0"/>
          <c:showSerName val="0"/>
          <c:showPercent val="0"/>
          <c:showBubbleSize val="0"/>
        </c:dLbls>
        <c:gapWidth val="219"/>
        <c:overlap val="-27"/>
        <c:axId val="1289431280"/>
        <c:axId val="1289432528"/>
      </c:barChart>
      <c:catAx>
        <c:axId val="1289431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9432528"/>
        <c:crosses val="autoZero"/>
        <c:auto val="1"/>
        <c:lblAlgn val="ctr"/>
        <c:lblOffset val="100"/>
        <c:noMultiLvlLbl val="0"/>
      </c:catAx>
      <c:valAx>
        <c:axId val="1289432528"/>
        <c:scaling>
          <c:orientation val="minMax"/>
        </c:scaling>
        <c:delete val="1"/>
        <c:axPos val="l"/>
        <c:numFmt formatCode="General" sourceLinked="1"/>
        <c:majorTickMark val="none"/>
        <c:minorTickMark val="none"/>
        <c:tickLblPos val="nextTo"/>
        <c:crossAx val="128943128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What all online retailers you have shopped from?</c:v>
                </c:pt>
              </c:strCache>
            </c:strRef>
          </c:tx>
          <c:explosion val="20"/>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BF72-4599-9E4A-D5C1AACDFC92}"/>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BF72-4599-9E4A-D5C1AACDFC92}"/>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BF72-4599-9E4A-D5C1AACDFC92}"/>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BF72-4599-9E4A-D5C1AACDFC92}"/>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BF72-4599-9E4A-D5C1AACDFC92}"/>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BF72-4599-9E4A-D5C1AACDFC92}"/>
              </c:ext>
            </c:extLst>
          </c:dPt>
          <c:dPt>
            <c:idx val="6"/>
            <c:bubble3D val="0"/>
            <c:spPr>
              <a:solidFill>
                <a:schemeClr val="accent1">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D-BF72-4599-9E4A-D5C1AACDFC92}"/>
              </c:ext>
            </c:extLst>
          </c:dPt>
          <c:dPt>
            <c:idx val="7"/>
            <c:bubble3D val="0"/>
            <c:spPr>
              <a:solidFill>
                <a:schemeClr val="accent2">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F-BF72-4599-9E4A-D5C1AACDFC92}"/>
              </c:ext>
            </c:extLst>
          </c:dPt>
          <c:dPt>
            <c:idx val="8"/>
            <c:bubble3D val="0"/>
            <c:spPr>
              <a:solidFill>
                <a:schemeClr val="accent3">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1-BF72-4599-9E4A-D5C1AACDFC92}"/>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Sheet1!$A$2:$A$10</c:f>
              <c:strCache>
                <c:ptCount val="9"/>
                <c:pt idx="0">
                  <c:v>Amazon.in, Flipkart.com, Paytm.com, Myntra.com, Snapdeal.com</c:v>
                </c:pt>
                <c:pt idx="1">
                  <c:v>Amazon.in, Flipkart.com, Myntra.com, Snapdeal.com </c:v>
                </c:pt>
                <c:pt idx="2">
                  <c:v>Amazon.in, Flipkart.com  </c:v>
                </c:pt>
                <c:pt idx="3">
                  <c:v>Amazon.in, Flipkart.com, Paytm.com, Snapdeal.com</c:v>
                </c:pt>
                <c:pt idx="4">
                  <c:v>Amazon.in, Flipkart.com, Snapdeal.com </c:v>
                </c:pt>
                <c:pt idx="5">
                  <c:v>Amazon.in, Paytm.com, Myntra.com </c:v>
                </c:pt>
                <c:pt idx="6">
                  <c:v>Amazon.in </c:v>
                </c:pt>
                <c:pt idx="7">
                  <c:v>Amazon.in, Paytm.com </c:v>
                </c:pt>
                <c:pt idx="8">
                  <c:v>Amazon.in, Flipkart.com, Paytm.com  </c:v>
                </c:pt>
              </c:strCache>
            </c:strRef>
          </c:cat>
          <c:val>
            <c:numRef>
              <c:f>Sheet1!$B$2:$B$10</c:f>
              <c:numCache>
                <c:formatCode>General</c:formatCode>
                <c:ptCount val="9"/>
                <c:pt idx="0">
                  <c:v>82</c:v>
                </c:pt>
                <c:pt idx="1">
                  <c:v>44</c:v>
                </c:pt>
                <c:pt idx="2">
                  <c:v>32</c:v>
                </c:pt>
                <c:pt idx="3">
                  <c:v>29</c:v>
                </c:pt>
                <c:pt idx="4">
                  <c:v>27</c:v>
                </c:pt>
                <c:pt idx="5">
                  <c:v>20</c:v>
                </c:pt>
                <c:pt idx="6">
                  <c:v>16</c:v>
                </c:pt>
                <c:pt idx="7">
                  <c:v>12</c:v>
                </c:pt>
                <c:pt idx="8">
                  <c:v>7</c:v>
                </c:pt>
              </c:numCache>
            </c:numRef>
          </c:val>
          <c:extLst>
            <c:ext xmlns:c16="http://schemas.microsoft.com/office/drawing/2014/chart" uri="{C3380CC4-5D6E-409C-BE32-E72D297353CC}">
              <c16:uniqueId val="{00000000-7A8B-43C2-829F-D942FE367548}"/>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Which of the Indian online retailer would you recommend a friend?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Amazon.in </c:v>
                </c:pt>
                <c:pt idx="1">
                  <c:v>Amazon.in, Flipkart.com </c:v>
                </c:pt>
                <c:pt idx="2">
                  <c:v>Flipkart.com </c:v>
                </c:pt>
                <c:pt idx="3">
                  <c:v>Amazon.in, Myntra.com </c:v>
                </c:pt>
                <c:pt idx="4">
                  <c:v>Amazon.in, Paytm.com, Myntra.com  </c:v>
                </c:pt>
                <c:pt idx="5">
                  <c:v>Amazon.in, Flipkart.com, Myntra.com </c:v>
                </c:pt>
                <c:pt idx="6">
                  <c:v>Amazon.in, Paytm.com</c:v>
                </c:pt>
                <c:pt idx="7">
                  <c:v>Flipkart.com, Paytm.com, Myntra.com, snapdeal.com </c:v>
                </c:pt>
              </c:strCache>
            </c:strRef>
          </c:cat>
          <c:val>
            <c:numRef>
              <c:f>Sheet1!$B$2:$B$9</c:f>
              <c:numCache>
                <c:formatCode>General</c:formatCode>
                <c:ptCount val="8"/>
                <c:pt idx="0">
                  <c:v>79</c:v>
                </c:pt>
                <c:pt idx="1">
                  <c:v>62</c:v>
                </c:pt>
                <c:pt idx="2">
                  <c:v>39</c:v>
                </c:pt>
                <c:pt idx="3">
                  <c:v>30</c:v>
                </c:pt>
                <c:pt idx="4">
                  <c:v>20</c:v>
                </c:pt>
                <c:pt idx="5">
                  <c:v>15</c:v>
                </c:pt>
                <c:pt idx="6">
                  <c:v>13</c:v>
                </c:pt>
                <c:pt idx="7">
                  <c:v>11</c:v>
                </c:pt>
              </c:numCache>
            </c:numRef>
          </c:val>
          <c:extLst>
            <c:ext xmlns:c16="http://schemas.microsoft.com/office/drawing/2014/chart" uri="{C3380CC4-5D6E-409C-BE32-E72D297353CC}">
              <c16:uniqueId val="{00000000-4477-4B85-A70A-35684877C46F}"/>
            </c:ext>
          </c:extLst>
        </c:ser>
        <c:dLbls>
          <c:dLblPos val="outEnd"/>
          <c:showLegendKey val="0"/>
          <c:showVal val="1"/>
          <c:showCatName val="0"/>
          <c:showSerName val="0"/>
          <c:showPercent val="0"/>
          <c:showBubbleSize val="0"/>
        </c:dLbls>
        <c:gapWidth val="219"/>
        <c:overlap val="-27"/>
        <c:axId val="1568663312"/>
        <c:axId val="1568662896"/>
      </c:barChart>
      <c:catAx>
        <c:axId val="1568663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8662896"/>
        <c:crosses val="autoZero"/>
        <c:auto val="1"/>
        <c:lblAlgn val="ctr"/>
        <c:lblOffset val="100"/>
        <c:noMultiLvlLbl val="0"/>
      </c:catAx>
      <c:valAx>
        <c:axId val="1568662896"/>
        <c:scaling>
          <c:orientation val="minMax"/>
        </c:scaling>
        <c:delete val="1"/>
        <c:axPos val="l"/>
        <c:numFmt formatCode="General" sourceLinked="1"/>
        <c:majorTickMark val="out"/>
        <c:minorTickMark val="none"/>
        <c:tickLblPos val="nextTo"/>
        <c:crossAx val="1568663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Series 1</c:v>
                </c:pt>
              </c:strCache>
            </c:strRef>
          </c:tx>
          <c:spPr>
            <a:solidFill>
              <a:schemeClr val="accent1"/>
            </a:solidFill>
            <a:ln>
              <a:noFill/>
            </a:ln>
            <a:effectLst/>
            <a:sp3d/>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Sheet1!$A$3:$A$6</c:f>
              <c:strCache>
                <c:ptCount val="4"/>
                <c:pt idx="0">
                  <c:v>21-30 years</c:v>
                </c:pt>
                <c:pt idx="1">
                  <c:v>31-40 years</c:v>
                </c:pt>
                <c:pt idx="2">
                  <c:v>41-50 years</c:v>
                </c:pt>
                <c:pt idx="3">
                  <c:v>51 years and above</c:v>
                </c:pt>
              </c:strCache>
            </c:strRef>
          </c:cat>
          <c:val>
            <c:numRef>
              <c:f>Sheet1!$B$3:$B$6</c:f>
              <c:numCache>
                <c:formatCode>General</c:formatCode>
                <c:ptCount val="4"/>
                <c:pt idx="0">
                  <c:v>79</c:v>
                </c:pt>
                <c:pt idx="1">
                  <c:v>81</c:v>
                </c:pt>
                <c:pt idx="2">
                  <c:v>70</c:v>
                </c:pt>
                <c:pt idx="3">
                  <c:v>19</c:v>
                </c:pt>
              </c:numCache>
            </c:numRef>
          </c:val>
          <c:extLst>
            <c:ext xmlns:c16="http://schemas.microsoft.com/office/drawing/2014/chart" uri="{C3380CC4-5D6E-409C-BE32-E72D297353CC}">
              <c16:uniqueId val="{00000000-412A-425F-8A1B-7BBA1518AD2D}"/>
            </c:ext>
          </c:extLst>
        </c:ser>
        <c:dLbls>
          <c:showLegendKey val="0"/>
          <c:showVal val="1"/>
          <c:showCatName val="0"/>
          <c:showSerName val="0"/>
          <c:showPercent val="0"/>
          <c:showBubbleSize val="0"/>
        </c:dLbls>
        <c:gapWidth val="150"/>
        <c:shape val="box"/>
        <c:axId val="1471535872"/>
        <c:axId val="1471536288"/>
        <c:axId val="0"/>
      </c:bar3DChart>
      <c:catAx>
        <c:axId val="14715358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71536288"/>
        <c:crosses val="autoZero"/>
        <c:auto val="1"/>
        <c:lblAlgn val="ctr"/>
        <c:lblOffset val="100"/>
        <c:noMultiLvlLbl val="0"/>
      </c:catAx>
      <c:valAx>
        <c:axId val="1471536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71535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City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Delhi</c:v>
                </c:pt>
                <c:pt idx="1">
                  <c:v>Greater Noida</c:v>
                </c:pt>
                <c:pt idx="2">
                  <c:v>Noida</c:v>
                </c:pt>
                <c:pt idx="3">
                  <c:v>Bangalore</c:v>
                </c:pt>
                <c:pt idx="4">
                  <c:v>Karnal</c:v>
                </c:pt>
                <c:pt idx="5">
                  <c:v>Solan </c:v>
                </c:pt>
                <c:pt idx="6">
                  <c:v>Ghaziabad</c:v>
                </c:pt>
                <c:pt idx="7">
                  <c:v>Gurgaon </c:v>
                </c:pt>
                <c:pt idx="8">
                  <c:v>Merrut  </c:v>
                </c:pt>
                <c:pt idx="9">
                  <c:v>Moradabad </c:v>
                </c:pt>
                <c:pt idx="10">
                  <c:v>Bulandshahr </c:v>
                </c:pt>
              </c:strCache>
            </c:strRef>
          </c:cat>
          <c:val>
            <c:numRef>
              <c:f>Sheet1!$B$2:$B$12</c:f>
              <c:numCache>
                <c:formatCode>General</c:formatCode>
                <c:ptCount val="11"/>
                <c:pt idx="0">
                  <c:v>58</c:v>
                </c:pt>
                <c:pt idx="1">
                  <c:v>43</c:v>
                </c:pt>
                <c:pt idx="2">
                  <c:v>40</c:v>
                </c:pt>
                <c:pt idx="3">
                  <c:v>37</c:v>
                </c:pt>
                <c:pt idx="4">
                  <c:v>27</c:v>
                </c:pt>
                <c:pt idx="5">
                  <c:v>18</c:v>
                </c:pt>
                <c:pt idx="6">
                  <c:v>18</c:v>
                </c:pt>
                <c:pt idx="7">
                  <c:v>12</c:v>
                </c:pt>
                <c:pt idx="8">
                  <c:v>9</c:v>
                </c:pt>
                <c:pt idx="9">
                  <c:v>5</c:v>
                </c:pt>
                <c:pt idx="10">
                  <c:v>2</c:v>
                </c:pt>
              </c:numCache>
            </c:numRef>
          </c:val>
          <c:extLst>
            <c:ext xmlns:c16="http://schemas.microsoft.com/office/drawing/2014/chart" uri="{C3380CC4-5D6E-409C-BE32-E72D297353CC}">
              <c16:uniqueId val="{00000000-8A2E-4E5B-9C52-BC2B235D5E55}"/>
            </c:ext>
          </c:extLst>
        </c:ser>
        <c:dLbls>
          <c:dLblPos val="outEnd"/>
          <c:showLegendKey val="0"/>
          <c:showVal val="1"/>
          <c:showCatName val="0"/>
          <c:showSerName val="0"/>
          <c:showPercent val="0"/>
          <c:showBubbleSize val="0"/>
        </c:dLbls>
        <c:gapWidth val="219"/>
        <c:overlap val="-27"/>
        <c:axId val="1289432944"/>
        <c:axId val="1289432112"/>
      </c:barChart>
      <c:catAx>
        <c:axId val="128943294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9432112"/>
        <c:crosses val="autoZero"/>
        <c:auto val="1"/>
        <c:lblAlgn val="ctr"/>
        <c:lblOffset val="100"/>
        <c:noMultiLvlLbl val="0"/>
      </c:catAx>
      <c:valAx>
        <c:axId val="1289432112"/>
        <c:scaling>
          <c:orientation val="minMax"/>
        </c:scaling>
        <c:delete val="1"/>
        <c:axPos val="l"/>
        <c:numFmt formatCode="General" sourceLinked="1"/>
        <c:majorTickMark val="out"/>
        <c:minorTickMark val="none"/>
        <c:tickLblPos val="nextTo"/>
        <c:crossAx val="1289432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Since How Long has the customer been Shopping Online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Above 4 years </c:v>
                </c:pt>
                <c:pt idx="1">
                  <c:v>2-3 years </c:v>
                </c:pt>
                <c:pt idx="2">
                  <c:v>3-4 years  </c:v>
                </c:pt>
                <c:pt idx="3">
                  <c:v>Less than 1 year </c:v>
                </c:pt>
                <c:pt idx="4">
                  <c:v>1-2 years </c:v>
                </c:pt>
              </c:strCache>
            </c:strRef>
          </c:cat>
          <c:val>
            <c:numRef>
              <c:f>Sheet1!$B$2:$B$6</c:f>
              <c:numCache>
                <c:formatCode>General</c:formatCode>
                <c:ptCount val="5"/>
                <c:pt idx="0">
                  <c:v>98</c:v>
                </c:pt>
                <c:pt idx="1">
                  <c:v>65</c:v>
                </c:pt>
                <c:pt idx="2">
                  <c:v>47</c:v>
                </c:pt>
                <c:pt idx="3">
                  <c:v>43</c:v>
                </c:pt>
                <c:pt idx="4">
                  <c:v>16</c:v>
                </c:pt>
              </c:numCache>
            </c:numRef>
          </c:val>
          <c:extLst>
            <c:ext xmlns:c16="http://schemas.microsoft.com/office/drawing/2014/chart" uri="{C3380CC4-5D6E-409C-BE32-E72D297353CC}">
              <c16:uniqueId val="{00000000-1BE5-4588-AEA3-DA467F061CDE}"/>
            </c:ext>
          </c:extLst>
        </c:ser>
        <c:dLbls>
          <c:dLblPos val="outEnd"/>
          <c:showLegendKey val="0"/>
          <c:showVal val="1"/>
          <c:showCatName val="0"/>
          <c:showSerName val="0"/>
          <c:showPercent val="0"/>
          <c:showBubbleSize val="0"/>
        </c:dLbls>
        <c:gapWidth val="219"/>
        <c:overlap val="-27"/>
        <c:axId val="1351273712"/>
        <c:axId val="1351274544"/>
      </c:barChart>
      <c:catAx>
        <c:axId val="1351273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1274544"/>
        <c:crosses val="autoZero"/>
        <c:auto val="1"/>
        <c:lblAlgn val="ctr"/>
        <c:lblOffset val="100"/>
        <c:noMultiLvlLbl val="0"/>
      </c:catAx>
      <c:valAx>
        <c:axId val="1351274544"/>
        <c:scaling>
          <c:orientation val="minMax"/>
        </c:scaling>
        <c:delete val="1"/>
        <c:axPos val="l"/>
        <c:numFmt formatCode="General" sourceLinked="1"/>
        <c:majorTickMark val="none"/>
        <c:minorTickMark val="none"/>
        <c:tickLblPos val="nextTo"/>
        <c:crossAx val="1351273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Purchases Made in Last 1 Year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Less than 10 times</c:v>
                </c:pt>
                <c:pt idx="1">
                  <c:v>31-40 times </c:v>
                </c:pt>
                <c:pt idx="2">
                  <c:v>41 times and above</c:v>
                </c:pt>
                <c:pt idx="3">
                  <c:v>11-20 times </c:v>
                </c:pt>
                <c:pt idx="4">
                  <c:v>21-30 times</c:v>
                </c:pt>
                <c:pt idx="5">
                  <c:v>42 times and above</c:v>
                </c:pt>
              </c:strCache>
            </c:strRef>
          </c:cat>
          <c:val>
            <c:numRef>
              <c:f>Sheet1!$B$2:$B$7</c:f>
              <c:numCache>
                <c:formatCode>General</c:formatCode>
                <c:ptCount val="6"/>
                <c:pt idx="0">
                  <c:v>114</c:v>
                </c:pt>
                <c:pt idx="1">
                  <c:v>63</c:v>
                </c:pt>
                <c:pt idx="2">
                  <c:v>47</c:v>
                </c:pt>
                <c:pt idx="3">
                  <c:v>29</c:v>
                </c:pt>
                <c:pt idx="4">
                  <c:v>10</c:v>
                </c:pt>
                <c:pt idx="5">
                  <c:v>6</c:v>
                </c:pt>
              </c:numCache>
            </c:numRef>
          </c:val>
          <c:extLst>
            <c:ext xmlns:c16="http://schemas.microsoft.com/office/drawing/2014/chart" uri="{C3380CC4-5D6E-409C-BE32-E72D297353CC}">
              <c16:uniqueId val="{00000000-B8C6-4195-BC79-09DAA8D79CA5}"/>
            </c:ext>
          </c:extLst>
        </c:ser>
        <c:dLbls>
          <c:dLblPos val="outEnd"/>
          <c:showLegendKey val="0"/>
          <c:showVal val="1"/>
          <c:showCatName val="0"/>
          <c:showSerName val="0"/>
          <c:showPercent val="0"/>
          <c:showBubbleSize val="0"/>
        </c:dLbls>
        <c:gapWidth val="219"/>
        <c:overlap val="-27"/>
        <c:axId val="1358214144"/>
        <c:axId val="1358215392"/>
      </c:barChart>
      <c:catAx>
        <c:axId val="1358214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8215392"/>
        <c:crosses val="autoZero"/>
        <c:auto val="1"/>
        <c:lblAlgn val="ctr"/>
        <c:lblOffset val="100"/>
        <c:noMultiLvlLbl val="0"/>
      </c:catAx>
      <c:valAx>
        <c:axId val="1358215392"/>
        <c:scaling>
          <c:orientation val="minMax"/>
        </c:scaling>
        <c:delete val="1"/>
        <c:axPos val="l"/>
        <c:numFmt formatCode="General" sourceLinked="1"/>
        <c:majorTickMark val="none"/>
        <c:minorTickMark val="none"/>
        <c:tickLblPos val="nextTo"/>
        <c:crossAx val="1358214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Search Engine</c:v>
                </c:pt>
                <c:pt idx="1">
                  <c:v>Content Marketing</c:v>
                </c:pt>
                <c:pt idx="2">
                  <c:v>Display Adverts</c:v>
                </c:pt>
              </c:strCache>
            </c:strRef>
          </c:cat>
          <c:val>
            <c:numRef>
              <c:f>Sheet1!$B$2:$B$4</c:f>
              <c:numCache>
                <c:formatCode>General</c:formatCode>
                <c:ptCount val="3"/>
                <c:pt idx="0">
                  <c:v>230</c:v>
                </c:pt>
                <c:pt idx="1">
                  <c:v>20</c:v>
                </c:pt>
                <c:pt idx="2">
                  <c:v>19</c:v>
                </c:pt>
              </c:numCache>
            </c:numRef>
          </c:val>
          <c:extLst>
            <c:ext xmlns:c16="http://schemas.microsoft.com/office/drawing/2014/chart" uri="{C3380CC4-5D6E-409C-BE32-E72D297353CC}">
              <c16:uniqueId val="{00000000-371E-4EC2-917D-1DFF4F415CD5}"/>
            </c:ext>
          </c:extLst>
        </c:ser>
        <c:dLbls>
          <c:dLblPos val="outEnd"/>
          <c:showLegendKey val="0"/>
          <c:showVal val="1"/>
          <c:showCatName val="0"/>
          <c:showSerName val="0"/>
          <c:showPercent val="0"/>
          <c:showBubbleSize val="0"/>
        </c:dLbls>
        <c:gapWidth val="219"/>
        <c:overlap val="-27"/>
        <c:axId val="1381442880"/>
        <c:axId val="1381448288"/>
      </c:barChart>
      <c:catAx>
        <c:axId val="1381442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1448288"/>
        <c:crosses val="autoZero"/>
        <c:auto val="1"/>
        <c:lblAlgn val="ctr"/>
        <c:lblOffset val="100"/>
        <c:noMultiLvlLbl val="0"/>
      </c:catAx>
      <c:valAx>
        <c:axId val="1381448288"/>
        <c:scaling>
          <c:orientation val="minMax"/>
        </c:scaling>
        <c:delete val="1"/>
        <c:axPos val="l"/>
        <c:numFmt formatCode="General" sourceLinked="1"/>
        <c:majorTickMark val="none"/>
        <c:minorTickMark val="none"/>
        <c:tickLblPos val="nextTo"/>
        <c:crossAx val="1381442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Search Engine </c:v>
                </c:pt>
                <c:pt idx="1">
                  <c:v>Via application</c:v>
                </c:pt>
                <c:pt idx="2">
                  <c:v>Direct URL</c:v>
                </c:pt>
                <c:pt idx="3">
                  <c:v>E-mail </c:v>
                </c:pt>
                <c:pt idx="4">
                  <c:v>Social Media </c:v>
                </c:pt>
              </c:strCache>
            </c:strRef>
          </c:cat>
          <c:val>
            <c:numRef>
              <c:f>Sheet1!$B$2:$B$6</c:f>
              <c:numCache>
                <c:formatCode>General</c:formatCode>
                <c:ptCount val="5"/>
                <c:pt idx="0">
                  <c:v>87</c:v>
                </c:pt>
                <c:pt idx="1">
                  <c:v>86</c:v>
                </c:pt>
                <c:pt idx="2">
                  <c:v>70</c:v>
                </c:pt>
                <c:pt idx="3">
                  <c:v>18</c:v>
                </c:pt>
                <c:pt idx="4">
                  <c:v>8</c:v>
                </c:pt>
              </c:numCache>
            </c:numRef>
          </c:val>
          <c:extLst>
            <c:ext xmlns:c16="http://schemas.microsoft.com/office/drawing/2014/chart" uri="{C3380CC4-5D6E-409C-BE32-E72D297353CC}">
              <c16:uniqueId val="{00000000-19D6-49B0-8A35-189BFED5F289}"/>
            </c:ext>
          </c:extLst>
        </c:ser>
        <c:dLbls>
          <c:showLegendKey val="0"/>
          <c:showVal val="0"/>
          <c:showCatName val="0"/>
          <c:showSerName val="0"/>
          <c:showPercent val="0"/>
          <c:showBubbleSize val="0"/>
        </c:dLbls>
        <c:gapWidth val="219"/>
        <c:overlap val="-27"/>
        <c:axId val="1488686096"/>
        <c:axId val="1488684016"/>
      </c:barChart>
      <c:catAx>
        <c:axId val="1488686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88684016"/>
        <c:crosses val="autoZero"/>
        <c:auto val="1"/>
        <c:lblAlgn val="ctr"/>
        <c:lblOffset val="100"/>
        <c:noMultiLvlLbl val="0"/>
      </c:catAx>
      <c:valAx>
        <c:axId val="1488684016"/>
        <c:scaling>
          <c:orientation val="minMax"/>
        </c:scaling>
        <c:delete val="1"/>
        <c:axPos val="l"/>
        <c:numFmt formatCode="General" sourceLinked="1"/>
        <c:majorTickMark val="none"/>
        <c:minorTickMark val="none"/>
        <c:tickLblPos val="nextTo"/>
        <c:crossAx val="1488686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more than 15 mins</c:v>
                </c:pt>
                <c:pt idx="1">
                  <c:v>6-10 mins</c:v>
                </c:pt>
                <c:pt idx="2">
                  <c:v>11-15 mins</c:v>
                </c:pt>
                <c:pt idx="3">
                  <c:v>Less than 1 min</c:v>
                </c:pt>
                <c:pt idx="4">
                  <c:v>1-5 mins </c:v>
                </c:pt>
              </c:strCache>
            </c:strRef>
          </c:cat>
          <c:val>
            <c:numRef>
              <c:f>Sheet1!$B$2:$B$6</c:f>
              <c:numCache>
                <c:formatCode>General</c:formatCode>
                <c:ptCount val="5"/>
                <c:pt idx="0">
                  <c:v>123</c:v>
                </c:pt>
                <c:pt idx="1">
                  <c:v>71</c:v>
                </c:pt>
                <c:pt idx="2">
                  <c:v>46</c:v>
                </c:pt>
                <c:pt idx="3">
                  <c:v>15</c:v>
                </c:pt>
                <c:pt idx="4">
                  <c:v>14</c:v>
                </c:pt>
              </c:numCache>
            </c:numRef>
          </c:val>
          <c:extLst>
            <c:ext xmlns:c16="http://schemas.microsoft.com/office/drawing/2014/chart" uri="{C3380CC4-5D6E-409C-BE32-E72D297353CC}">
              <c16:uniqueId val="{00000000-74C5-479D-966F-E07F28306CFB}"/>
            </c:ext>
          </c:extLst>
        </c:ser>
        <c:dLbls>
          <c:dLblPos val="outEnd"/>
          <c:showLegendKey val="0"/>
          <c:showVal val="1"/>
          <c:showCatName val="0"/>
          <c:showSerName val="0"/>
          <c:showPercent val="0"/>
          <c:showBubbleSize val="0"/>
        </c:dLbls>
        <c:gapWidth val="219"/>
        <c:overlap val="-27"/>
        <c:axId val="1381442048"/>
        <c:axId val="1381444128"/>
      </c:barChart>
      <c:catAx>
        <c:axId val="1381442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1444128"/>
        <c:crosses val="autoZero"/>
        <c:auto val="1"/>
        <c:lblAlgn val="ctr"/>
        <c:lblOffset val="100"/>
        <c:noMultiLvlLbl val="0"/>
      </c:catAx>
      <c:valAx>
        <c:axId val="1381444128"/>
        <c:scaling>
          <c:orientation val="minMax"/>
        </c:scaling>
        <c:delete val="1"/>
        <c:axPos val="l"/>
        <c:numFmt formatCode="General" sourceLinked="1"/>
        <c:majorTickMark val="none"/>
        <c:minorTickMark val="none"/>
        <c:tickLblPos val="nextTo"/>
        <c:crossAx val="1381442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Preferred Mode of Payment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Credit/Debit cards</c:v>
                </c:pt>
                <c:pt idx="1">
                  <c:v>Cash on delivery (CoD)</c:v>
                </c:pt>
                <c:pt idx="2">
                  <c:v>E-wallets (Paytm, Freecharge etc.)</c:v>
                </c:pt>
              </c:strCache>
            </c:strRef>
          </c:cat>
          <c:val>
            <c:numRef>
              <c:f>Sheet1!$B$2:$B$4</c:f>
              <c:numCache>
                <c:formatCode>General</c:formatCode>
                <c:ptCount val="3"/>
                <c:pt idx="0">
                  <c:v>148</c:v>
                </c:pt>
                <c:pt idx="1">
                  <c:v>76</c:v>
                </c:pt>
                <c:pt idx="2">
                  <c:v>45</c:v>
                </c:pt>
              </c:numCache>
            </c:numRef>
          </c:val>
          <c:extLst>
            <c:ext xmlns:c16="http://schemas.microsoft.com/office/drawing/2014/chart" uri="{C3380CC4-5D6E-409C-BE32-E72D297353CC}">
              <c16:uniqueId val="{00000000-16C7-4A00-BE8C-E407E2A150F1}"/>
            </c:ext>
          </c:extLst>
        </c:ser>
        <c:dLbls>
          <c:showLegendKey val="0"/>
          <c:showVal val="0"/>
          <c:showCatName val="0"/>
          <c:showSerName val="0"/>
          <c:showPercent val="0"/>
          <c:showBubbleSize val="0"/>
        </c:dLbls>
        <c:gapWidth val="219"/>
        <c:overlap val="-27"/>
        <c:axId val="1345590032"/>
        <c:axId val="1345590448"/>
      </c:barChart>
      <c:catAx>
        <c:axId val="134559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590448"/>
        <c:crosses val="autoZero"/>
        <c:auto val="1"/>
        <c:lblAlgn val="ctr"/>
        <c:lblOffset val="100"/>
        <c:noMultiLvlLbl val="0"/>
      </c:catAx>
      <c:valAx>
        <c:axId val="1345590448"/>
        <c:scaling>
          <c:orientation val="minMax"/>
        </c:scaling>
        <c:delete val="1"/>
        <c:axPos val="l"/>
        <c:numFmt formatCode="General" sourceLinked="1"/>
        <c:majorTickMark val="none"/>
        <c:minorTickMark val="none"/>
        <c:tickLblPos val="nextTo"/>
        <c:crossAx val="1345590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A839AD-3330-4766-878F-3ABF42A27DDE}"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US"/>
        </a:p>
      </dgm:t>
    </dgm:pt>
    <dgm:pt modelId="{FD5842C7-0F80-4918-9A15-7601AC327A39}">
      <dgm:prSet phldrT="[Text]" custT="1"/>
      <dgm:spPr/>
      <dgm:t>
        <a:bodyPr/>
        <a:lstStyle/>
        <a:p>
          <a:r>
            <a:rPr lang="en-US" sz="1100" dirty="0"/>
            <a:t>Pre-Processing</a:t>
          </a:r>
        </a:p>
      </dgm:t>
    </dgm:pt>
    <dgm:pt modelId="{758FC0C1-2C53-45DC-9D4D-E8053DAF688C}" type="parTrans" cxnId="{519A0996-1CF8-4DAD-B6C8-372F182815D2}">
      <dgm:prSet/>
      <dgm:spPr/>
      <dgm:t>
        <a:bodyPr/>
        <a:lstStyle/>
        <a:p>
          <a:endParaRPr lang="en-US"/>
        </a:p>
      </dgm:t>
    </dgm:pt>
    <dgm:pt modelId="{A4356EDD-F1B2-4C6D-B7CE-BEA8060C710A}" type="sibTrans" cxnId="{519A0996-1CF8-4DAD-B6C8-372F182815D2}">
      <dgm:prSet/>
      <dgm:spPr/>
      <dgm:t>
        <a:bodyPr/>
        <a:lstStyle/>
        <a:p>
          <a:endParaRPr lang="en-US"/>
        </a:p>
      </dgm:t>
    </dgm:pt>
    <dgm:pt modelId="{2D6B6046-D7DC-4227-9DD2-F93A2B1D0218}">
      <dgm:prSet phldrT="[Text]" custT="1"/>
      <dgm:spPr/>
      <dgm:t>
        <a:bodyPr/>
        <a:lstStyle/>
        <a:p>
          <a:r>
            <a:rPr lang="en-US" sz="1100" dirty="0">
              <a:solidFill>
                <a:schemeClr val="bg1"/>
              </a:solidFill>
            </a:rPr>
            <a:t>Data Cleaning</a:t>
          </a:r>
        </a:p>
      </dgm:t>
    </dgm:pt>
    <dgm:pt modelId="{608C8C90-1A40-40CB-9DE6-B1AA67F8C35C}" type="parTrans" cxnId="{F567A39D-13DB-401B-8A5F-51A405D649AE}">
      <dgm:prSet/>
      <dgm:spPr/>
      <dgm:t>
        <a:bodyPr/>
        <a:lstStyle/>
        <a:p>
          <a:endParaRPr lang="en-US"/>
        </a:p>
      </dgm:t>
    </dgm:pt>
    <dgm:pt modelId="{64CA652C-ED20-4A30-8E04-2C025A0DBDBF}" type="sibTrans" cxnId="{F567A39D-13DB-401B-8A5F-51A405D649AE}">
      <dgm:prSet/>
      <dgm:spPr/>
      <dgm:t>
        <a:bodyPr/>
        <a:lstStyle/>
        <a:p>
          <a:endParaRPr lang="en-US"/>
        </a:p>
      </dgm:t>
    </dgm:pt>
    <dgm:pt modelId="{1496882C-C42F-4553-84E2-061465D86C3F}">
      <dgm:prSet phldrT="[Text]" custT="1"/>
      <dgm:spPr/>
      <dgm:t>
        <a:bodyPr/>
        <a:lstStyle/>
        <a:p>
          <a:r>
            <a:rPr lang="en-US" sz="1100" dirty="0">
              <a:solidFill>
                <a:schemeClr val="bg1"/>
              </a:solidFill>
            </a:rPr>
            <a:t>Encoding Categorical Variables</a:t>
          </a:r>
        </a:p>
      </dgm:t>
    </dgm:pt>
    <dgm:pt modelId="{C0C6804F-E7D3-4B54-9FED-67FF6D877613}" type="parTrans" cxnId="{9CB670F6-62B6-49CC-A447-65461A19A5CF}">
      <dgm:prSet/>
      <dgm:spPr/>
      <dgm:t>
        <a:bodyPr/>
        <a:lstStyle/>
        <a:p>
          <a:endParaRPr lang="en-US"/>
        </a:p>
      </dgm:t>
    </dgm:pt>
    <dgm:pt modelId="{EF12C90D-6932-4FF1-B48B-798CAD7B5A8D}" type="sibTrans" cxnId="{9CB670F6-62B6-49CC-A447-65461A19A5CF}">
      <dgm:prSet/>
      <dgm:spPr/>
      <dgm:t>
        <a:bodyPr/>
        <a:lstStyle/>
        <a:p>
          <a:endParaRPr lang="en-US"/>
        </a:p>
      </dgm:t>
    </dgm:pt>
    <dgm:pt modelId="{317B4BB9-4DB3-4DB4-851C-F63E30C31210}">
      <dgm:prSet phldrT="[Text]" custT="1"/>
      <dgm:spPr/>
      <dgm:t>
        <a:bodyPr/>
        <a:lstStyle/>
        <a:p>
          <a:r>
            <a:rPr lang="en-US" sz="1100" dirty="0">
              <a:solidFill>
                <a:schemeClr val="bg1"/>
              </a:solidFill>
            </a:rPr>
            <a:t>Balancing the dataset</a:t>
          </a:r>
        </a:p>
      </dgm:t>
    </dgm:pt>
    <dgm:pt modelId="{179635D8-ED86-4510-94C9-BC3619B6A947}" type="parTrans" cxnId="{AED54DD9-784B-413F-8271-3D4926230EE7}">
      <dgm:prSet/>
      <dgm:spPr/>
      <dgm:t>
        <a:bodyPr/>
        <a:lstStyle/>
        <a:p>
          <a:endParaRPr lang="en-US"/>
        </a:p>
      </dgm:t>
    </dgm:pt>
    <dgm:pt modelId="{E26CAC0A-993C-44EB-8F28-8C2C8D174EEF}" type="sibTrans" cxnId="{AED54DD9-784B-413F-8271-3D4926230EE7}">
      <dgm:prSet/>
      <dgm:spPr/>
      <dgm:t>
        <a:bodyPr/>
        <a:lstStyle/>
        <a:p>
          <a:endParaRPr lang="en-US"/>
        </a:p>
      </dgm:t>
    </dgm:pt>
    <dgm:pt modelId="{FDFA49CB-6496-426B-A415-F4B888CCE563}">
      <dgm:prSet phldrT="[Text]" custT="1"/>
      <dgm:spPr/>
      <dgm:t>
        <a:bodyPr/>
        <a:lstStyle/>
        <a:p>
          <a:r>
            <a:rPr lang="en-US" sz="1100" dirty="0"/>
            <a:t>Model Training</a:t>
          </a:r>
        </a:p>
      </dgm:t>
    </dgm:pt>
    <dgm:pt modelId="{10137F33-A187-4AC3-A711-7961FDF3543D}" type="parTrans" cxnId="{F4B275AA-DBB9-4D46-B8AB-AAD4D330645D}">
      <dgm:prSet/>
      <dgm:spPr/>
      <dgm:t>
        <a:bodyPr/>
        <a:lstStyle/>
        <a:p>
          <a:endParaRPr lang="en-US"/>
        </a:p>
      </dgm:t>
    </dgm:pt>
    <dgm:pt modelId="{25456ED8-5A01-4B7C-9E20-61C409BD1721}" type="sibTrans" cxnId="{F4B275AA-DBB9-4D46-B8AB-AAD4D330645D}">
      <dgm:prSet/>
      <dgm:spPr/>
      <dgm:t>
        <a:bodyPr/>
        <a:lstStyle/>
        <a:p>
          <a:endParaRPr lang="en-US"/>
        </a:p>
      </dgm:t>
    </dgm:pt>
    <dgm:pt modelId="{2DC93FED-2703-40D3-8E7C-3F896075EC10}">
      <dgm:prSet phldrT="[Text]" custT="1"/>
      <dgm:spPr/>
      <dgm:t>
        <a:bodyPr/>
        <a:lstStyle/>
        <a:p>
          <a:r>
            <a:rPr lang="en-US" sz="1100" dirty="0">
              <a:solidFill>
                <a:schemeClr val="bg1"/>
              </a:solidFill>
            </a:rPr>
            <a:t>Feature Scaling</a:t>
          </a:r>
        </a:p>
      </dgm:t>
    </dgm:pt>
    <dgm:pt modelId="{14730D8E-722B-4772-B007-93BDF4558645}" type="parTrans" cxnId="{1161C826-F76B-45EF-B78B-C6746A76A035}">
      <dgm:prSet/>
      <dgm:spPr/>
      <dgm:t>
        <a:bodyPr/>
        <a:lstStyle/>
        <a:p>
          <a:endParaRPr lang="en-US"/>
        </a:p>
      </dgm:t>
    </dgm:pt>
    <dgm:pt modelId="{D53CDFD6-5118-4164-8041-099C6531225D}" type="sibTrans" cxnId="{1161C826-F76B-45EF-B78B-C6746A76A035}">
      <dgm:prSet/>
      <dgm:spPr/>
      <dgm:t>
        <a:bodyPr/>
        <a:lstStyle/>
        <a:p>
          <a:endParaRPr lang="en-US"/>
        </a:p>
      </dgm:t>
    </dgm:pt>
    <dgm:pt modelId="{D49803DF-4C26-4D14-9EF1-2C79910F9F26}">
      <dgm:prSet phldrT="[Text]" custT="1"/>
      <dgm:spPr/>
      <dgm:t>
        <a:bodyPr/>
        <a:lstStyle/>
        <a:p>
          <a:r>
            <a:rPr lang="en-US" sz="1100" dirty="0">
              <a:solidFill>
                <a:schemeClr val="bg1"/>
              </a:solidFill>
            </a:rPr>
            <a:t>Model 1: LogisticRegression</a:t>
          </a:r>
        </a:p>
      </dgm:t>
    </dgm:pt>
    <dgm:pt modelId="{EC64653A-12F0-45A0-92BB-B0768F31AF6C}" type="parTrans" cxnId="{607CB13A-E1C8-4ACC-97E2-8CBAFF30A4D7}">
      <dgm:prSet/>
      <dgm:spPr/>
      <dgm:t>
        <a:bodyPr/>
        <a:lstStyle/>
        <a:p>
          <a:endParaRPr lang="en-US"/>
        </a:p>
      </dgm:t>
    </dgm:pt>
    <dgm:pt modelId="{4664B9D7-07BB-49E4-9B3E-1CEF3251E05D}" type="sibTrans" cxnId="{607CB13A-E1C8-4ACC-97E2-8CBAFF30A4D7}">
      <dgm:prSet/>
      <dgm:spPr/>
      <dgm:t>
        <a:bodyPr/>
        <a:lstStyle/>
        <a:p>
          <a:endParaRPr lang="en-US"/>
        </a:p>
      </dgm:t>
    </dgm:pt>
    <dgm:pt modelId="{4881F8C9-16EC-45D9-AD7A-A508EF7BF996}">
      <dgm:prSet phldrT="[Text]" custT="1"/>
      <dgm:spPr/>
      <dgm:t>
        <a:bodyPr/>
        <a:lstStyle/>
        <a:p>
          <a:r>
            <a:rPr lang="en-US" sz="1100" dirty="0">
              <a:solidFill>
                <a:schemeClr val="bg1"/>
              </a:solidFill>
            </a:rPr>
            <a:t>Model 2: KNeighborsClassifier</a:t>
          </a:r>
        </a:p>
      </dgm:t>
    </dgm:pt>
    <dgm:pt modelId="{7D373B2A-3518-495B-A023-86B5CD8BFCB5}" type="parTrans" cxnId="{AFF88B5C-0A2B-4DE3-8A7C-6701FA747F29}">
      <dgm:prSet/>
      <dgm:spPr/>
      <dgm:t>
        <a:bodyPr/>
        <a:lstStyle/>
        <a:p>
          <a:endParaRPr lang="en-US"/>
        </a:p>
      </dgm:t>
    </dgm:pt>
    <dgm:pt modelId="{9C2EDA2C-41B9-4684-AD77-B56AE2975B9D}" type="sibTrans" cxnId="{AFF88B5C-0A2B-4DE3-8A7C-6701FA747F29}">
      <dgm:prSet/>
      <dgm:spPr/>
      <dgm:t>
        <a:bodyPr/>
        <a:lstStyle/>
        <a:p>
          <a:endParaRPr lang="en-US"/>
        </a:p>
      </dgm:t>
    </dgm:pt>
    <dgm:pt modelId="{6AD964EF-3914-4E85-94C3-B37EA576F5BA}">
      <dgm:prSet phldrT="[Text]" custT="1"/>
      <dgm:spPr/>
      <dgm:t>
        <a:bodyPr/>
        <a:lstStyle/>
        <a:p>
          <a:r>
            <a:rPr lang="en-US" sz="1100" dirty="0">
              <a:solidFill>
                <a:schemeClr val="bg1"/>
              </a:solidFill>
            </a:rPr>
            <a:t>Model 3: RandomForestClassifier</a:t>
          </a:r>
        </a:p>
      </dgm:t>
    </dgm:pt>
    <dgm:pt modelId="{169978F5-DE28-4225-9AD5-A9CDA80C1005}" type="parTrans" cxnId="{42A6C38E-40C7-41E3-96DD-0D0E0B0802C5}">
      <dgm:prSet/>
      <dgm:spPr/>
      <dgm:t>
        <a:bodyPr/>
        <a:lstStyle/>
        <a:p>
          <a:endParaRPr lang="en-US"/>
        </a:p>
      </dgm:t>
    </dgm:pt>
    <dgm:pt modelId="{F7A3C1AD-1570-4E4D-B4E4-7295DFEC4201}" type="sibTrans" cxnId="{42A6C38E-40C7-41E3-96DD-0D0E0B0802C5}">
      <dgm:prSet/>
      <dgm:spPr/>
      <dgm:t>
        <a:bodyPr/>
        <a:lstStyle/>
        <a:p>
          <a:endParaRPr lang="en-US"/>
        </a:p>
      </dgm:t>
    </dgm:pt>
    <dgm:pt modelId="{1A945A65-260F-4A66-8B3C-FD34401D31C6}">
      <dgm:prSet phldrT="[Text]" custT="1"/>
      <dgm:spPr/>
      <dgm:t>
        <a:bodyPr/>
        <a:lstStyle/>
        <a:p>
          <a:r>
            <a:rPr lang="en-US" sz="1100" dirty="0"/>
            <a:t>Model Evaluation</a:t>
          </a:r>
        </a:p>
      </dgm:t>
    </dgm:pt>
    <dgm:pt modelId="{38957A12-512F-4A74-A022-31578A4917FE}" type="parTrans" cxnId="{9AD21CF1-5C5C-4AB0-AD42-9BF7FF4D5937}">
      <dgm:prSet/>
      <dgm:spPr/>
      <dgm:t>
        <a:bodyPr/>
        <a:lstStyle/>
        <a:p>
          <a:endParaRPr lang="en-US"/>
        </a:p>
      </dgm:t>
    </dgm:pt>
    <dgm:pt modelId="{15085AD9-580A-4CDB-900E-462FF0EEAE27}" type="sibTrans" cxnId="{9AD21CF1-5C5C-4AB0-AD42-9BF7FF4D5937}">
      <dgm:prSet/>
      <dgm:spPr/>
      <dgm:t>
        <a:bodyPr/>
        <a:lstStyle/>
        <a:p>
          <a:endParaRPr lang="en-US"/>
        </a:p>
      </dgm:t>
    </dgm:pt>
    <dgm:pt modelId="{46006039-FDF1-4CCE-B92E-35728292CCC1}">
      <dgm:prSet phldrT="[Text]" custT="1"/>
      <dgm:spPr/>
      <dgm:t>
        <a:bodyPr/>
        <a:lstStyle/>
        <a:p>
          <a:r>
            <a:rPr lang="en-US" sz="1100" dirty="0">
              <a:solidFill>
                <a:schemeClr val="bg1"/>
              </a:solidFill>
            </a:rPr>
            <a:t>Evaluating the models using Accuracy Score, Cross-Validation Score</a:t>
          </a:r>
        </a:p>
      </dgm:t>
    </dgm:pt>
    <dgm:pt modelId="{F7FDC020-EE49-4F5B-B7F1-E64DF366E49F}" type="parTrans" cxnId="{3A94274D-E8F1-43CF-8AB5-C005ADC4562A}">
      <dgm:prSet/>
      <dgm:spPr/>
      <dgm:t>
        <a:bodyPr/>
        <a:lstStyle/>
        <a:p>
          <a:endParaRPr lang="en-US"/>
        </a:p>
      </dgm:t>
    </dgm:pt>
    <dgm:pt modelId="{0A08BB65-2FD4-4997-90EB-7852D41526A5}" type="sibTrans" cxnId="{3A94274D-E8F1-43CF-8AB5-C005ADC4562A}">
      <dgm:prSet/>
      <dgm:spPr/>
      <dgm:t>
        <a:bodyPr/>
        <a:lstStyle/>
        <a:p>
          <a:endParaRPr lang="en-US"/>
        </a:p>
      </dgm:t>
    </dgm:pt>
    <dgm:pt modelId="{7AAA1442-1FB8-46C9-B216-371636585D5E}">
      <dgm:prSet phldrT="[Text]" custT="1"/>
      <dgm:spPr/>
      <dgm:t>
        <a:bodyPr/>
        <a:lstStyle/>
        <a:p>
          <a:r>
            <a:rPr lang="en-US" sz="1100" dirty="0"/>
            <a:t>Finalizing The Model</a:t>
          </a:r>
        </a:p>
      </dgm:t>
    </dgm:pt>
    <dgm:pt modelId="{401DAB02-E4C6-40DD-A236-666E107BFF4A}" type="parTrans" cxnId="{FC6C925A-74D9-4DF1-BFC6-51554C52B2BA}">
      <dgm:prSet/>
      <dgm:spPr/>
      <dgm:t>
        <a:bodyPr/>
        <a:lstStyle/>
        <a:p>
          <a:endParaRPr lang="en-US"/>
        </a:p>
      </dgm:t>
    </dgm:pt>
    <dgm:pt modelId="{7CDADE05-EC08-4F23-85F8-3694F1855A6F}" type="sibTrans" cxnId="{FC6C925A-74D9-4DF1-BFC6-51554C52B2BA}">
      <dgm:prSet/>
      <dgm:spPr/>
      <dgm:t>
        <a:bodyPr/>
        <a:lstStyle/>
        <a:p>
          <a:endParaRPr lang="en-US"/>
        </a:p>
      </dgm:t>
    </dgm:pt>
    <dgm:pt modelId="{2711FD6F-3E3D-4D65-93F5-2EC9B27F0E75}">
      <dgm:prSet phldrT="[Text]" custT="1"/>
      <dgm:spPr/>
      <dgm:t>
        <a:bodyPr/>
        <a:lstStyle/>
        <a:p>
          <a:r>
            <a:rPr lang="en-US" sz="1100" dirty="0">
              <a:solidFill>
                <a:schemeClr val="bg1"/>
              </a:solidFill>
            </a:rPr>
            <a:t>Process to determine a model that has the least difference between the Accuracy Score and CV Score</a:t>
          </a:r>
        </a:p>
      </dgm:t>
    </dgm:pt>
    <dgm:pt modelId="{2BF1E651-9D1D-4DA2-AF3D-B0D226107BAA}" type="parTrans" cxnId="{CBB014DA-6AC3-41B2-911B-8B08F3AD2311}">
      <dgm:prSet/>
      <dgm:spPr/>
      <dgm:t>
        <a:bodyPr/>
        <a:lstStyle/>
        <a:p>
          <a:endParaRPr lang="en-US"/>
        </a:p>
      </dgm:t>
    </dgm:pt>
    <dgm:pt modelId="{1E6166A6-C928-4DFE-BD78-50A5F1CE1733}" type="sibTrans" cxnId="{CBB014DA-6AC3-41B2-911B-8B08F3AD2311}">
      <dgm:prSet/>
      <dgm:spPr/>
      <dgm:t>
        <a:bodyPr/>
        <a:lstStyle/>
        <a:p>
          <a:endParaRPr lang="en-US"/>
        </a:p>
      </dgm:t>
    </dgm:pt>
    <dgm:pt modelId="{5096A6D1-07C8-46F3-B0B3-0D82024D25A5}" type="pres">
      <dgm:prSet presAssocID="{3AA839AD-3330-4766-878F-3ABF42A27DDE}" presName="Name0" presStyleCnt="0">
        <dgm:presLayoutVars>
          <dgm:chMax val="7"/>
          <dgm:chPref val="5"/>
          <dgm:dir/>
          <dgm:animOne val="branch"/>
          <dgm:animLvl val="lvl"/>
        </dgm:presLayoutVars>
      </dgm:prSet>
      <dgm:spPr/>
    </dgm:pt>
    <dgm:pt modelId="{49C0458A-15DF-4F9B-A273-5F92BAF58783}" type="pres">
      <dgm:prSet presAssocID="{7AAA1442-1FB8-46C9-B216-371636585D5E}" presName="ChildAccent4" presStyleCnt="0"/>
      <dgm:spPr/>
    </dgm:pt>
    <dgm:pt modelId="{BC32CC46-5953-4E46-B0D7-F16E2C73F7E9}" type="pres">
      <dgm:prSet presAssocID="{7AAA1442-1FB8-46C9-B216-371636585D5E}" presName="ChildAccent" presStyleLbl="alignImgPlace1" presStyleIdx="0" presStyleCnt="4"/>
      <dgm:spPr/>
    </dgm:pt>
    <dgm:pt modelId="{DD3B8C0B-AACC-4E97-86F8-99B2136A9F40}" type="pres">
      <dgm:prSet presAssocID="{7AAA1442-1FB8-46C9-B216-371636585D5E}" presName="Child4" presStyleLbl="revTx" presStyleIdx="0" presStyleCnt="0">
        <dgm:presLayoutVars>
          <dgm:chMax val="0"/>
          <dgm:chPref val="0"/>
          <dgm:bulletEnabled val="1"/>
        </dgm:presLayoutVars>
      </dgm:prSet>
      <dgm:spPr/>
    </dgm:pt>
    <dgm:pt modelId="{E59FA3B7-D31C-47B8-8262-A23591FC29CE}" type="pres">
      <dgm:prSet presAssocID="{7AAA1442-1FB8-46C9-B216-371636585D5E}" presName="Parent4" presStyleLbl="node1" presStyleIdx="0" presStyleCnt="4">
        <dgm:presLayoutVars>
          <dgm:chMax val="2"/>
          <dgm:chPref val="1"/>
          <dgm:bulletEnabled val="1"/>
        </dgm:presLayoutVars>
      </dgm:prSet>
      <dgm:spPr/>
    </dgm:pt>
    <dgm:pt modelId="{2481CD0A-9F49-4F7A-95C6-2AFC1DA6858D}" type="pres">
      <dgm:prSet presAssocID="{1A945A65-260F-4A66-8B3C-FD34401D31C6}" presName="ChildAccent3" presStyleCnt="0"/>
      <dgm:spPr/>
    </dgm:pt>
    <dgm:pt modelId="{F2DC61C2-A802-44AF-8945-C806B603DB15}" type="pres">
      <dgm:prSet presAssocID="{1A945A65-260F-4A66-8B3C-FD34401D31C6}" presName="ChildAccent" presStyleLbl="alignImgPlace1" presStyleIdx="1" presStyleCnt="4"/>
      <dgm:spPr/>
    </dgm:pt>
    <dgm:pt modelId="{26D32FDC-FC83-4980-B04F-DBDD55788821}" type="pres">
      <dgm:prSet presAssocID="{1A945A65-260F-4A66-8B3C-FD34401D31C6}" presName="Child3" presStyleLbl="revTx" presStyleIdx="0" presStyleCnt="0">
        <dgm:presLayoutVars>
          <dgm:chMax val="0"/>
          <dgm:chPref val="0"/>
          <dgm:bulletEnabled val="1"/>
        </dgm:presLayoutVars>
      </dgm:prSet>
      <dgm:spPr/>
    </dgm:pt>
    <dgm:pt modelId="{71BBBEFE-41B3-45F9-BB96-5F42D2F84FE4}" type="pres">
      <dgm:prSet presAssocID="{1A945A65-260F-4A66-8B3C-FD34401D31C6}" presName="Parent3" presStyleLbl="node1" presStyleIdx="1" presStyleCnt="4">
        <dgm:presLayoutVars>
          <dgm:chMax val="2"/>
          <dgm:chPref val="1"/>
          <dgm:bulletEnabled val="1"/>
        </dgm:presLayoutVars>
      </dgm:prSet>
      <dgm:spPr/>
    </dgm:pt>
    <dgm:pt modelId="{13F78468-8905-4707-A72F-E93C367335F4}" type="pres">
      <dgm:prSet presAssocID="{FDFA49CB-6496-426B-A415-F4B888CCE563}" presName="ChildAccent2" presStyleCnt="0"/>
      <dgm:spPr/>
    </dgm:pt>
    <dgm:pt modelId="{A116836B-FC1E-4A9E-A46B-4A38A0F8DA07}" type="pres">
      <dgm:prSet presAssocID="{FDFA49CB-6496-426B-A415-F4B888CCE563}" presName="ChildAccent" presStyleLbl="alignImgPlace1" presStyleIdx="2" presStyleCnt="4"/>
      <dgm:spPr/>
    </dgm:pt>
    <dgm:pt modelId="{45202A5B-B3B5-42C2-96DE-72196F7DD5FA}" type="pres">
      <dgm:prSet presAssocID="{FDFA49CB-6496-426B-A415-F4B888CCE563}" presName="Child2" presStyleLbl="revTx" presStyleIdx="0" presStyleCnt="0">
        <dgm:presLayoutVars>
          <dgm:chMax val="0"/>
          <dgm:chPref val="0"/>
          <dgm:bulletEnabled val="1"/>
        </dgm:presLayoutVars>
      </dgm:prSet>
      <dgm:spPr/>
    </dgm:pt>
    <dgm:pt modelId="{9C06505F-45C6-4D29-8C06-9D030D1EFB4C}" type="pres">
      <dgm:prSet presAssocID="{FDFA49CB-6496-426B-A415-F4B888CCE563}" presName="Parent2" presStyleLbl="node1" presStyleIdx="2" presStyleCnt="4">
        <dgm:presLayoutVars>
          <dgm:chMax val="2"/>
          <dgm:chPref val="1"/>
          <dgm:bulletEnabled val="1"/>
        </dgm:presLayoutVars>
      </dgm:prSet>
      <dgm:spPr/>
    </dgm:pt>
    <dgm:pt modelId="{5D4B9C65-8451-4D95-A6DE-9A6BA8519DF1}" type="pres">
      <dgm:prSet presAssocID="{FD5842C7-0F80-4918-9A15-7601AC327A39}" presName="ChildAccent1" presStyleCnt="0"/>
      <dgm:spPr/>
    </dgm:pt>
    <dgm:pt modelId="{6CE35A7F-BA67-487A-A15E-7A738B5E417A}" type="pres">
      <dgm:prSet presAssocID="{FD5842C7-0F80-4918-9A15-7601AC327A39}" presName="ChildAccent" presStyleLbl="alignImgPlace1" presStyleIdx="3" presStyleCnt="4" custLinFactNeighborX="735" custLinFactNeighborY="386"/>
      <dgm:spPr/>
    </dgm:pt>
    <dgm:pt modelId="{3C11D078-352B-4E25-AA7C-3EC1E8B7A9B1}" type="pres">
      <dgm:prSet presAssocID="{FD5842C7-0F80-4918-9A15-7601AC327A39}" presName="Child1" presStyleLbl="revTx" presStyleIdx="0" presStyleCnt="0">
        <dgm:presLayoutVars>
          <dgm:chMax val="0"/>
          <dgm:chPref val="0"/>
          <dgm:bulletEnabled val="1"/>
        </dgm:presLayoutVars>
      </dgm:prSet>
      <dgm:spPr/>
    </dgm:pt>
    <dgm:pt modelId="{C5285E99-BA49-4E00-9D2D-653B29EA3243}" type="pres">
      <dgm:prSet presAssocID="{FD5842C7-0F80-4918-9A15-7601AC327A39}" presName="Parent1" presStyleLbl="node1" presStyleIdx="3" presStyleCnt="4">
        <dgm:presLayoutVars>
          <dgm:chMax val="2"/>
          <dgm:chPref val="1"/>
          <dgm:bulletEnabled val="1"/>
        </dgm:presLayoutVars>
      </dgm:prSet>
      <dgm:spPr/>
    </dgm:pt>
  </dgm:ptLst>
  <dgm:cxnLst>
    <dgm:cxn modelId="{149A2B03-F3A8-4382-915D-FDD19D85D94A}" type="presOf" srcId="{2711FD6F-3E3D-4D65-93F5-2EC9B27F0E75}" destId="{DD3B8C0B-AACC-4E97-86F8-99B2136A9F40}" srcOrd="1" destOrd="0" presId="urn:microsoft.com/office/officeart/2011/layout/InterconnectedBlockProcess"/>
    <dgm:cxn modelId="{C1233F09-EF43-458A-9F7C-1EFDEF31831A}" type="presOf" srcId="{3AA839AD-3330-4766-878F-3ABF42A27DDE}" destId="{5096A6D1-07C8-46F3-B0B3-0D82024D25A5}" srcOrd="0" destOrd="0" presId="urn:microsoft.com/office/officeart/2011/layout/InterconnectedBlockProcess"/>
    <dgm:cxn modelId="{29B54E12-567B-424D-A7DE-AC191D08AADE}" type="presOf" srcId="{FD5842C7-0F80-4918-9A15-7601AC327A39}" destId="{C5285E99-BA49-4E00-9D2D-653B29EA3243}" srcOrd="0" destOrd="0" presId="urn:microsoft.com/office/officeart/2011/layout/InterconnectedBlockProcess"/>
    <dgm:cxn modelId="{8C3CC114-81F5-4AC7-A8B2-6B587ED337AC}" type="presOf" srcId="{2DC93FED-2703-40D3-8E7C-3F896075EC10}" destId="{3C11D078-352B-4E25-AA7C-3EC1E8B7A9B1}" srcOrd="1" destOrd="3" presId="urn:microsoft.com/office/officeart/2011/layout/InterconnectedBlockProcess"/>
    <dgm:cxn modelId="{4B3B9625-94AA-423C-B410-B3EF0744B1BE}" type="presOf" srcId="{317B4BB9-4DB3-4DB4-851C-F63E30C31210}" destId="{6CE35A7F-BA67-487A-A15E-7A738B5E417A}" srcOrd="0" destOrd="1" presId="urn:microsoft.com/office/officeart/2011/layout/InterconnectedBlockProcess"/>
    <dgm:cxn modelId="{1161C826-F76B-45EF-B78B-C6746A76A035}" srcId="{FD5842C7-0F80-4918-9A15-7601AC327A39}" destId="{2DC93FED-2703-40D3-8E7C-3F896075EC10}" srcOrd="3" destOrd="0" parTransId="{14730D8E-722B-4772-B007-93BDF4558645}" sibTransId="{D53CDFD6-5118-4164-8041-099C6531225D}"/>
    <dgm:cxn modelId="{F25FAB39-2A08-45B0-B85D-5311CC009B91}" type="presOf" srcId="{46006039-FDF1-4CCE-B92E-35728292CCC1}" destId="{F2DC61C2-A802-44AF-8945-C806B603DB15}" srcOrd="0" destOrd="0" presId="urn:microsoft.com/office/officeart/2011/layout/InterconnectedBlockProcess"/>
    <dgm:cxn modelId="{607CB13A-E1C8-4ACC-97E2-8CBAFF30A4D7}" srcId="{FDFA49CB-6496-426B-A415-F4B888CCE563}" destId="{D49803DF-4C26-4D14-9EF1-2C79910F9F26}" srcOrd="0" destOrd="0" parTransId="{EC64653A-12F0-45A0-92BB-B0768F31AF6C}" sibTransId="{4664B9D7-07BB-49E4-9B3E-1CEF3251E05D}"/>
    <dgm:cxn modelId="{FBAAC83E-3171-4CA4-987B-8B69CA5056AC}" type="presOf" srcId="{7AAA1442-1FB8-46C9-B216-371636585D5E}" destId="{E59FA3B7-D31C-47B8-8262-A23591FC29CE}" srcOrd="0" destOrd="0" presId="urn:microsoft.com/office/officeart/2011/layout/InterconnectedBlockProcess"/>
    <dgm:cxn modelId="{AFF88B5C-0A2B-4DE3-8A7C-6701FA747F29}" srcId="{FDFA49CB-6496-426B-A415-F4B888CCE563}" destId="{4881F8C9-16EC-45D9-AD7A-A508EF7BF996}" srcOrd="1" destOrd="0" parTransId="{7D373B2A-3518-495B-A023-86B5CD8BFCB5}" sibTransId="{9C2EDA2C-41B9-4684-AD77-B56AE2975B9D}"/>
    <dgm:cxn modelId="{CD668E5E-A827-444C-9606-2C45273D62C3}" type="presOf" srcId="{D49803DF-4C26-4D14-9EF1-2C79910F9F26}" destId="{45202A5B-B3B5-42C2-96DE-72196F7DD5FA}" srcOrd="1" destOrd="0" presId="urn:microsoft.com/office/officeart/2011/layout/InterconnectedBlockProcess"/>
    <dgm:cxn modelId="{80F9CB5F-D04B-42C8-99F5-9CCCA757A416}" type="presOf" srcId="{4881F8C9-16EC-45D9-AD7A-A508EF7BF996}" destId="{A116836B-FC1E-4A9E-A46B-4A38A0F8DA07}" srcOrd="0" destOrd="1" presId="urn:microsoft.com/office/officeart/2011/layout/InterconnectedBlockProcess"/>
    <dgm:cxn modelId="{EF435261-8586-4D17-8FA9-5941E1D3A538}" type="presOf" srcId="{2711FD6F-3E3D-4D65-93F5-2EC9B27F0E75}" destId="{BC32CC46-5953-4E46-B0D7-F16E2C73F7E9}" srcOrd="0" destOrd="0" presId="urn:microsoft.com/office/officeart/2011/layout/InterconnectedBlockProcess"/>
    <dgm:cxn modelId="{778FAB4A-97E5-4394-B376-58103B6B0FD5}" type="presOf" srcId="{2DC93FED-2703-40D3-8E7C-3F896075EC10}" destId="{6CE35A7F-BA67-487A-A15E-7A738B5E417A}" srcOrd="0" destOrd="3" presId="urn:microsoft.com/office/officeart/2011/layout/InterconnectedBlockProcess"/>
    <dgm:cxn modelId="{D582FC6B-6E39-464F-B26A-7623B54BE3A8}" type="presOf" srcId="{1496882C-C42F-4553-84E2-061465D86C3F}" destId="{6CE35A7F-BA67-487A-A15E-7A738B5E417A}" srcOrd="0" destOrd="2" presId="urn:microsoft.com/office/officeart/2011/layout/InterconnectedBlockProcess"/>
    <dgm:cxn modelId="{3A94274D-E8F1-43CF-8AB5-C005ADC4562A}" srcId="{1A945A65-260F-4A66-8B3C-FD34401D31C6}" destId="{46006039-FDF1-4CCE-B92E-35728292CCC1}" srcOrd="0" destOrd="0" parTransId="{F7FDC020-EE49-4F5B-B7F1-E64DF366E49F}" sibTransId="{0A08BB65-2FD4-4997-90EB-7852D41526A5}"/>
    <dgm:cxn modelId="{FC6C925A-74D9-4DF1-BFC6-51554C52B2BA}" srcId="{3AA839AD-3330-4766-878F-3ABF42A27DDE}" destId="{7AAA1442-1FB8-46C9-B216-371636585D5E}" srcOrd="3" destOrd="0" parTransId="{401DAB02-E4C6-40DD-A236-666E107BFF4A}" sibTransId="{7CDADE05-EC08-4F23-85F8-3694F1855A6F}"/>
    <dgm:cxn modelId="{E9160A7D-B460-4CDF-AEC1-5E3FD3EB23EB}" type="presOf" srcId="{6AD964EF-3914-4E85-94C3-B37EA576F5BA}" destId="{A116836B-FC1E-4A9E-A46B-4A38A0F8DA07}" srcOrd="0" destOrd="2" presId="urn:microsoft.com/office/officeart/2011/layout/InterconnectedBlockProcess"/>
    <dgm:cxn modelId="{1F0E3C84-1043-4C04-8E7A-06ACBF5CF184}" type="presOf" srcId="{D49803DF-4C26-4D14-9EF1-2C79910F9F26}" destId="{A116836B-FC1E-4A9E-A46B-4A38A0F8DA07}" srcOrd="0" destOrd="0" presId="urn:microsoft.com/office/officeart/2011/layout/InterconnectedBlockProcess"/>
    <dgm:cxn modelId="{42A6C38E-40C7-41E3-96DD-0D0E0B0802C5}" srcId="{FDFA49CB-6496-426B-A415-F4B888CCE563}" destId="{6AD964EF-3914-4E85-94C3-B37EA576F5BA}" srcOrd="2" destOrd="0" parTransId="{169978F5-DE28-4225-9AD5-A9CDA80C1005}" sibTransId="{F7A3C1AD-1570-4E4D-B4E4-7295DFEC4201}"/>
    <dgm:cxn modelId="{CC76DF90-2824-47C2-8946-16FB843EC727}" type="presOf" srcId="{1496882C-C42F-4553-84E2-061465D86C3F}" destId="{3C11D078-352B-4E25-AA7C-3EC1E8B7A9B1}" srcOrd="1" destOrd="2" presId="urn:microsoft.com/office/officeart/2011/layout/InterconnectedBlockProcess"/>
    <dgm:cxn modelId="{519A0996-1CF8-4DAD-B6C8-372F182815D2}" srcId="{3AA839AD-3330-4766-878F-3ABF42A27DDE}" destId="{FD5842C7-0F80-4918-9A15-7601AC327A39}" srcOrd="0" destOrd="0" parTransId="{758FC0C1-2C53-45DC-9D4D-E8053DAF688C}" sibTransId="{A4356EDD-F1B2-4C6D-B7CE-BEA8060C710A}"/>
    <dgm:cxn modelId="{F567A39D-13DB-401B-8A5F-51A405D649AE}" srcId="{FD5842C7-0F80-4918-9A15-7601AC327A39}" destId="{2D6B6046-D7DC-4227-9DD2-F93A2B1D0218}" srcOrd="0" destOrd="0" parTransId="{608C8C90-1A40-40CB-9DE6-B1AA67F8C35C}" sibTransId="{64CA652C-ED20-4A30-8E04-2C025A0DBDBF}"/>
    <dgm:cxn modelId="{F4B275AA-DBB9-4D46-B8AB-AAD4D330645D}" srcId="{3AA839AD-3330-4766-878F-3ABF42A27DDE}" destId="{FDFA49CB-6496-426B-A415-F4B888CCE563}" srcOrd="1" destOrd="0" parTransId="{10137F33-A187-4AC3-A711-7961FDF3543D}" sibTransId="{25456ED8-5A01-4B7C-9E20-61C409BD1721}"/>
    <dgm:cxn modelId="{33FBD4D0-0511-4282-B7F7-D9E2BB3B9739}" type="presOf" srcId="{1A945A65-260F-4A66-8B3C-FD34401D31C6}" destId="{71BBBEFE-41B3-45F9-BB96-5F42D2F84FE4}" srcOrd="0" destOrd="0" presId="urn:microsoft.com/office/officeart/2011/layout/InterconnectedBlockProcess"/>
    <dgm:cxn modelId="{1D860AD2-7091-46A4-9607-2A5475F72688}" type="presOf" srcId="{2D6B6046-D7DC-4227-9DD2-F93A2B1D0218}" destId="{6CE35A7F-BA67-487A-A15E-7A738B5E417A}" srcOrd="0" destOrd="0" presId="urn:microsoft.com/office/officeart/2011/layout/InterconnectedBlockProcess"/>
    <dgm:cxn modelId="{E87A72D6-99A2-422A-8EDE-B8BE77D34129}" type="presOf" srcId="{46006039-FDF1-4CCE-B92E-35728292CCC1}" destId="{26D32FDC-FC83-4980-B04F-DBDD55788821}" srcOrd="1" destOrd="0" presId="urn:microsoft.com/office/officeart/2011/layout/InterconnectedBlockProcess"/>
    <dgm:cxn modelId="{AED54DD9-784B-413F-8271-3D4926230EE7}" srcId="{FD5842C7-0F80-4918-9A15-7601AC327A39}" destId="{317B4BB9-4DB3-4DB4-851C-F63E30C31210}" srcOrd="1" destOrd="0" parTransId="{179635D8-ED86-4510-94C9-BC3619B6A947}" sibTransId="{E26CAC0A-993C-44EB-8F28-8C2C8D174EEF}"/>
    <dgm:cxn modelId="{CBB014DA-6AC3-41B2-911B-8B08F3AD2311}" srcId="{7AAA1442-1FB8-46C9-B216-371636585D5E}" destId="{2711FD6F-3E3D-4D65-93F5-2EC9B27F0E75}" srcOrd="0" destOrd="0" parTransId="{2BF1E651-9D1D-4DA2-AF3D-B0D226107BAA}" sibTransId="{1E6166A6-C928-4DFE-BD78-50A5F1CE1733}"/>
    <dgm:cxn modelId="{F58337E0-5D1B-4CE6-B87A-8540882AB7F2}" type="presOf" srcId="{317B4BB9-4DB3-4DB4-851C-F63E30C31210}" destId="{3C11D078-352B-4E25-AA7C-3EC1E8B7A9B1}" srcOrd="1" destOrd="1" presId="urn:microsoft.com/office/officeart/2011/layout/InterconnectedBlockProcess"/>
    <dgm:cxn modelId="{7CC06DE2-29F1-4D0C-8432-2EF92E75A845}" type="presOf" srcId="{4881F8C9-16EC-45D9-AD7A-A508EF7BF996}" destId="{45202A5B-B3B5-42C2-96DE-72196F7DD5FA}" srcOrd="1" destOrd="1" presId="urn:microsoft.com/office/officeart/2011/layout/InterconnectedBlockProcess"/>
    <dgm:cxn modelId="{093884E6-3FC3-41E8-94A0-3B8805C778B4}" type="presOf" srcId="{FDFA49CB-6496-426B-A415-F4B888CCE563}" destId="{9C06505F-45C6-4D29-8C06-9D030D1EFB4C}" srcOrd="0" destOrd="0" presId="urn:microsoft.com/office/officeart/2011/layout/InterconnectedBlockProcess"/>
    <dgm:cxn modelId="{E1F7D6EB-F476-4A3E-9BC0-E160C2542B8C}" type="presOf" srcId="{2D6B6046-D7DC-4227-9DD2-F93A2B1D0218}" destId="{3C11D078-352B-4E25-AA7C-3EC1E8B7A9B1}" srcOrd="1" destOrd="0" presId="urn:microsoft.com/office/officeart/2011/layout/InterconnectedBlockProcess"/>
    <dgm:cxn modelId="{9AD21CF1-5C5C-4AB0-AD42-9BF7FF4D5937}" srcId="{3AA839AD-3330-4766-878F-3ABF42A27DDE}" destId="{1A945A65-260F-4A66-8B3C-FD34401D31C6}" srcOrd="2" destOrd="0" parTransId="{38957A12-512F-4A74-A022-31578A4917FE}" sibTransId="{15085AD9-580A-4CDB-900E-462FF0EEAE27}"/>
    <dgm:cxn modelId="{D40CB7F2-A3B6-4B0E-BA48-345E25A78012}" type="presOf" srcId="{6AD964EF-3914-4E85-94C3-B37EA576F5BA}" destId="{45202A5B-B3B5-42C2-96DE-72196F7DD5FA}" srcOrd="1" destOrd="2" presId="urn:microsoft.com/office/officeart/2011/layout/InterconnectedBlockProcess"/>
    <dgm:cxn modelId="{9CB670F6-62B6-49CC-A447-65461A19A5CF}" srcId="{FD5842C7-0F80-4918-9A15-7601AC327A39}" destId="{1496882C-C42F-4553-84E2-061465D86C3F}" srcOrd="2" destOrd="0" parTransId="{C0C6804F-E7D3-4B54-9FED-67FF6D877613}" sibTransId="{EF12C90D-6932-4FF1-B48B-798CAD7B5A8D}"/>
    <dgm:cxn modelId="{520300B0-04E0-409F-87F8-CD5E53F7CBD9}" type="presParOf" srcId="{5096A6D1-07C8-46F3-B0B3-0D82024D25A5}" destId="{49C0458A-15DF-4F9B-A273-5F92BAF58783}" srcOrd="0" destOrd="0" presId="urn:microsoft.com/office/officeart/2011/layout/InterconnectedBlockProcess"/>
    <dgm:cxn modelId="{36F4F365-CAA0-4CEC-9DAC-B48F8CB0BD2C}" type="presParOf" srcId="{49C0458A-15DF-4F9B-A273-5F92BAF58783}" destId="{BC32CC46-5953-4E46-B0D7-F16E2C73F7E9}" srcOrd="0" destOrd="0" presId="urn:microsoft.com/office/officeart/2011/layout/InterconnectedBlockProcess"/>
    <dgm:cxn modelId="{F8FDF35D-6FFE-40C4-896E-D17AF2DD29B1}" type="presParOf" srcId="{5096A6D1-07C8-46F3-B0B3-0D82024D25A5}" destId="{DD3B8C0B-AACC-4E97-86F8-99B2136A9F40}" srcOrd="1" destOrd="0" presId="urn:microsoft.com/office/officeart/2011/layout/InterconnectedBlockProcess"/>
    <dgm:cxn modelId="{12604EC2-DAC6-431C-9FFE-6DB48B564BE0}" type="presParOf" srcId="{5096A6D1-07C8-46F3-B0B3-0D82024D25A5}" destId="{E59FA3B7-D31C-47B8-8262-A23591FC29CE}" srcOrd="2" destOrd="0" presId="urn:microsoft.com/office/officeart/2011/layout/InterconnectedBlockProcess"/>
    <dgm:cxn modelId="{BE8EE0A3-BAB8-4BB9-BD31-38550A13A5CC}" type="presParOf" srcId="{5096A6D1-07C8-46F3-B0B3-0D82024D25A5}" destId="{2481CD0A-9F49-4F7A-95C6-2AFC1DA6858D}" srcOrd="3" destOrd="0" presId="urn:microsoft.com/office/officeart/2011/layout/InterconnectedBlockProcess"/>
    <dgm:cxn modelId="{18CCA5A4-4FEF-435A-8708-CD70AF259B87}" type="presParOf" srcId="{2481CD0A-9F49-4F7A-95C6-2AFC1DA6858D}" destId="{F2DC61C2-A802-44AF-8945-C806B603DB15}" srcOrd="0" destOrd="0" presId="urn:microsoft.com/office/officeart/2011/layout/InterconnectedBlockProcess"/>
    <dgm:cxn modelId="{6AED5445-E0ED-49ED-8B80-F6866AA4A18C}" type="presParOf" srcId="{5096A6D1-07C8-46F3-B0B3-0D82024D25A5}" destId="{26D32FDC-FC83-4980-B04F-DBDD55788821}" srcOrd="4" destOrd="0" presId="urn:microsoft.com/office/officeart/2011/layout/InterconnectedBlockProcess"/>
    <dgm:cxn modelId="{64ADD238-D515-4B02-99AF-05AA47A50AEF}" type="presParOf" srcId="{5096A6D1-07C8-46F3-B0B3-0D82024D25A5}" destId="{71BBBEFE-41B3-45F9-BB96-5F42D2F84FE4}" srcOrd="5" destOrd="0" presId="urn:microsoft.com/office/officeart/2011/layout/InterconnectedBlockProcess"/>
    <dgm:cxn modelId="{1DE325EF-1973-4811-8637-BC363EDBAED7}" type="presParOf" srcId="{5096A6D1-07C8-46F3-B0B3-0D82024D25A5}" destId="{13F78468-8905-4707-A72F-E93C367335F4}" srcOrd="6" destOrd="0" presId="urn:microsoft.com/office/officeart/2011/layout/InterconnectedBlockProcess"/>
    <dgm:cxn modelId="{55BDD189-7A0A-40D1-A3CB-EFA6C127C721}" type="presParOf" srcId="{13F78468-8905-4707-A72F-E93C367335F4}" destId="{A116836B-FC1E-4A9E-A46B-4A38A0F8DA07}" srcOrd="0" destOrd="0" presId="urn:microsoft.com/office/officeart/2011/layout/InterconnectedBlockProcess"/>
    <dgm:cxn modelId="{1F2C2D60-EF4D-4713-BBC3-9B067E4140C8}" type="presParOf" srcId="{5096A6D1-07C8-46F3-B0B3-0D82024D25A5}" destId="{45202A5B-B3B5-42C2-96DE-72196F7DD5FA}" srcOrd="7" destOrd="0" presId="urn:microsoft.com/office/officeart/2011/layout/InterconnectedBlockProcess"/>
    <dgm:cxn modelId="{11BBA4AB-E405-4283-A473-A4B7CB2D6F1C}" type="presParOf" srcId="{5096A6D1-07C8-46F3-B0B3-0D82024D25A5}" destId="{9C06505F-45C6-4D29-8C06-9D030D1EFB4C}" srcOrd="8" destOrd="0" presId="urn:microsoft.com/office/officeart/2011/layout/InterconnectedBlockProcess"/>
    <dgm:cxn modelId="{F3BB8BBC-FA74-4747-A15C-A19C45B992F5}" type="presParOf" srcId="{5096A6D1-07C8-46F3-B0B3-0D82024D25A5}" destId="{5D4B9C65-8451-4D95-A6DE-9A6BA8519DF1}" srcOrd="9" destOrd="0" presId="urn:microsoft.com/office/officeart/2011/layout/InterconnectedBlockProcess"/>
    <dgm:cxn modelId="{8B378EB6-C341-4262-9994-C37E113E45A5}" type="presParOf" srcId="{5D4B9C65-8451-4D95-A6DE-9A6BA8519DF1}" destId="{6CE35A7F-BA67-487A-A15E-7A738B5E417A}" srcOrd="0" destOrd="0" presId="urn:microsoft.com/office/officeart/2011/layout/InterconnectedBlockProcess"/>
    <dgm:cxn modelId="{23C5C8FB-F585-4F65-9FA3-DD8B49BED89D}" type="presParOf" srcId="{5096A6D1-07C8-46F3-B0B3-0D82024D25A5}" destId="{3C11D078-352B-4E25-AA7C-3EC1E8B7A9B1}" srcOrd="10" destOrd="0" presId="urn:microsoft.com/office/officeart/2011/layout/InterconnectedBlockProcess"/>
    <dgm:cxn modelId="{0761402E-6EF5-485F-AB36-EAF2E18EFB2D}" type="presParOf" srcId="{5096A6D1-07C8-46F3-B0B3-0D82024D25A5}" destId="{C5285E99-BA49-4E00-9D2D-653B29EA3243}"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15C5D0-1FC8-4E6A-ACAB-90E2268CCE26}"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AEBDBEF7-95A2-407D-B3B6-EDF8D193A160}">
      <dgm:prSet/>
      <dgm:spPr/>
      <dgm:t>
        <a:bodyPr/>
        <a:lstStyle/>
        <a:p>
          <a:br>
            <a:rPr lang="en-US" dirty="0">
              <a:effectLst/>
              <a:latin typeface="Calibri" panose="020F0502020204030204" pitchFamily="34" charset="0"/>
              <a:ea typeface="Calibri" panose="020F0502020204030204" pitchFamily="34" charset="0"/>
              <a:cs typeface="Times New Roman" panose="02020603050405020304" pitchFamily="18" charset="0"/>
            </a:rPr>
          </a:br>
          <a:r>
            <a:rPr lang="en-US" dirty="0">
              <a:effectLst/>
              <a:latin typeface="Calibri" panose="020F0502020204030204" pitchFamily="34" charset="0"/>
              <a:ea typeface="Calibri" panose="020F0502020204030204" pitchFamily="34" charset="0"/>
              <a:cs typeface="Times New Roman" panose="02020603050405020304" pitchFamily="18" charset="0"/>
            </a:rPr>
            <a:t>LogisticRegression was picked as the Final Model.</a:t>
          </a:r>
          <a:endParaRPr lang="en-US" dirty="0"/>
        </a:p>
      </dgm:t>
    </dgm:pt>
    <dgm:pt modelId="{A1171A6C-D694-47B6-96A5-D693519DC633}" type="parTrans" cxnId="{7BD68277-F827-4456-AE81-A8C46723EFD9}">
      <dgm:prSet/>
      <dgm:spPr/>
      <dgm:t>
        <a:bodyPr/>
        <a:lstStyle/>
        <a:p>
          <a:endParaRPr lang="en-US"/>
        </a:p>
      </dgm:t>
    </dgm:pt>
    <dgm:pt modelId="{D39CC312-CA49-4E18-85C3-5E6122582B6C}" type="sibTrans" cxnId="{7BD68277-F827-4456-AE81-A8C46723EFD9}">
      <dgm:prSet/>
      <dgm:spPr/>
      <dgm:t>
        <a:bodyPr/>
        <a:lstStyle/>
        <a:p>
          <a:endParaRPr lang="en-US"/>
        </a:p>
      </dgm:t>
    </dgm:pt>
    <dgm:pt modelId="{B3E5D079-6220-45BB-B7C9-945CC211E59D}">
      <dgm:prSet/>
      <dgm:spPr/>
      <dgm:t>
        <a:bodyPr/>
        <a:lstStyle/>
        <a:p>
          <a:r>
            <a:rPr lang="en-US">
              <a:effectLst/>
              <a:latin typeface="Calibri" panose="020F0502020204030204" pitchFamily="34" charset="0"/>
              <a:ea typeface="Calibri" panose="020F0502020204030204" pitchFamily="34" charset="0"/>
              <a:cs typeface="Times New Roman" panose="02020603050405020304" pitchFamily="18" charset="0"/>
            </a:rPr>
            <a:t>Since all the model’s returned an Accuracy and Cross-validation Score of 100% any model could be picked</a:t>
          </a:r>
          <a:endParaRPr lang="en-US"/>
        </a:p>
      </dgm:t>
    </dgm:pt>
    <dgm:pt modelId="{683CB120-0D39-46B4-8FBB-06C78A0FBE73}" type="parTrans" cxnId="{3D083DED-4CAA-43A8-AD29-54E31EC2474E}">
      <dgm:prSet/>
      <dgm:spPr/>
      <dgm:t>
        <a:bodyPr/>
        <a:lstStyle/>
        <a:p>
          <a:endParaRPr lang="en-US"/>
        </a:p>
      </dgm:t>
    </dgm:pt>
    <dgm:pt modelId="{5E8E23E3-8EE8-4A28-9496-97436C4E8DA8}" type="sibTrans" cxnId="{3D083DED-4CAA-43A8-AD29-54E31EC2474E}">
      <dgm:prSet/>
      <dgm:spPr/>
      <dgm:t>
        <a:bodyPr/>
        <a:lstStyle/>
        <a:p>
          <a:endParaRPr lang="en-US"/>
        </a:p>
      </dgm:t>
    </dgm:pt>
    <dgm:pt modelId="{E4984FBD-4A77-4704-84F3-368F50029BB0}">
      <dgm:prSet/>
      <dgm:spPr/>
      <dgm:t>
        <a:bodyPr/>
        <a:lstStyle/>
        <a:p>
          <a:r>
            <a:rPr lang="en-US">
              <a:effectLst/>
              <a:latin typeface="Calibri" panose="020F0502020204030204" pitchFamily="34" charset="0"/>
              <a:ea typeface="Calibri" panose="020F0502020204030204" pitchFamily="34" charset="0"/>
              <a:cs typeface="Times New Roman" panose="02020603050405020304" pitchFamily="18" charset="0"/>
            </a:rPr>
            <a:t>No Hyper-Parameter Tuning was required as the best possible score was already achieved.</a:t>
          </a:r>
          <a:endParaRPr lang="en-US"/>
        </a:p>
      </dgm:t>
    </dgm:pt>
    <dgm:pt modelId="{BF8A4280-8B74-4CA2-B616-788AAC833044}" type="parTrans" cxnId="{CAED50A6-2E5E-41D9-A48F-027C18A52CD3}">
      <dgm:prSet/>
      <dgm:spPr/>
      <dgm:t>
        <a:bodyPr/>
        <a:lstStyle/>
        <a:p>
          <a:endParaRPr lang="en-US"/>
        </a:p>
      </dgm:t>
    </dgm:pt>
    <dgm:pt modelId="{CD7BB9D6-53C6-4B81-BE9D-C35B61E4049A}" type="sibTrans" cxnId="{CAED50A6-2E5E-41D9-A48F-027C18A52CD3}">
      <dgm:prSet/>
      <dgm:spPr/>
      <dgm:t>
        <a:bodyPr/>
        <a:lstStyle/>
        <a:p>
          <a:endParaRPr lang="en-US"/>
        </a:p>
      </dgm:t>
    </dgm:pt>
    <dgm:pt modelId="{56F4FB73-C74B-4273-ACD8-AD020C5E54E2}">
      <dgm:prSet/>
      <dgm:spPr/>
      <dgm:t>
        <a:bodyPr/>
        <a:lstStyle/>
        <a:p>
          <a:r>
            <a:rPr lang="en-US" dirty="0">
              <a:latin typeface="Calibri" panose="020F0502020204030204" pitchFamily="34" charset="0"/>
              <a:ea typeface="Calibri" panose="020F0502020204030204" pitchFamily="34" charset="0"/>
              <a:cs typeface="Times New Roman" panose="02020603050405020304" pitchFamily="18" charset="0"/>
            </a:rPr>
            <a:t>At last, the Final Model was saved using Pickle.</a:t>
          </a:r>
          <a:endParaRPr lang="en-US" dirty="0"/>
        </a:p>
      </dgm:t>
    </dgm:pt>
    <dgm:pt modelId="{A4238C95-52BE-4D4D-BEDE-147B0E46873D}" type="parTrans" cxnId="{AC527070-A07E-45A2-919C-0A90D9CA4C30}">
      <dgm:prSet/>
      <dgm:spPr/>
      <dgm:t>
        <a:bodyPr/>
        <a:lstStyle/>
        <a:p>
          <a:endParaRPr lang="en-US"/>
        </a:p>
      </dgm:t>
    </dgm:pt>
    <dgm:pt modelId="{621E85BF-0AA2-4214-9C3C-E5B0E6AD54E4}" type="sibTrans" cxnId="{AC527070-A07E-45A2-919C-0A90D9CA4C30}">
      <dgm:prSet/>
      <dgm:spPr/>
      <dgm:t>
        <a:bodyPr/>
        <a:lstStyle/>
        <a:p>
          <a:endParaRPr lang="en-US"/>
        </a:p>
      </dgm:t>
    </dgm:pt>
    <dgm:pt modelId="{CD8D10F6-1124-4004-93C5-56ACB20FE160}" type="pres">
      <dgm:prSet presAssocID="{CB15C5D0-1FC8-4E6A-ACAB-90E2268CCE26}" presName="outerComposite" presStyleCnt="0">
        <dgm:presLayoutVars>
          <dgm:chMax val="5"/>
          <dgm:dir/>
          <dgm:resizeHandles val="exact"/>
        </dgm:presLayoutVars>
      </dgm:prSet>
      <dgm:spPr/>
    </dgm:pt>
    <dgm:pt modelId="{014AEDBC-86BE-4B20-8913-4C5685259B26}" type="pres">
      <dgm:prSet presAssocID="{CB15C5D0-1FC8-4E6A-ACAB-90E2268CCE26}" presName="dummyMaxCanvas" presStyleCnt="0">
        <dgm:presLayoutVars/>
      </dgm:prSet>
      <dgm:spPr/>
    </dgm:pt>
    <dgm:pt modelId="{AF8475E4-A635-403D-8267-6A15FE8890FD}" type="pres">
      <dgm:prSet presAssocID="{CB15C5D0-1FC8-4E6A-ACAB-90E2268CCE26}" presName="FourNodes_1" presStyleLbl="node1" presStyleIdx="0" presStyleCnt="4">
        <dgm:presLayoutVars>
          <dgm:bulletEnabled val="1"/>
        </dgm:presLayoutVars>
      </dgm:prSet>
      <dgm:spPr/>
    </dgm:pt>
    <dgm:pt modelId="{637F1AF4-943D-41D3-8518-7C3695A5C13B}" type="pres">
      <dgm:prSet presAssocID="{CB15C5D0-1FC8-4E6A-ACAB-90E2268CCE26}" presName="FourNodes_2" presStyleLbl="node1" presStyleIdx="1" presStyleCnt="4">
        <dgm:presLayoutVars>
          <dgm:bulletEnabled val="1"/>
        </dgm:presLayoutVars>
      </dgm:prSet>
      <dgm:spPr/>
    </dgm:pt>
    <dgm:pt modelId="{AA96CF86-E4E5-4561-A569-BD8FB93D3D60}" type="pres">
      <dgm:prSet presAssocID="{CB15C5D0-1FC8-4E6A-ACAB-90E2268CCE26}" presName="FourNodes_3" presStyleLbl="node1" presStyleIdx="2" presStyleCnt="4">
        <dgm:presLayoutVars>
          <dgm:bulletEnabled val="1"/>
        </dgm:presLayoutVars>
      </dgm:prSet>
      <dgm:spPr/>
    </dgm:pt>
    <dgm:pt modelId="{E2CE3FF3-04CE-41A3-879C-7EBA2E0B16D7}" type="pres">
      <dgm:prSet presAssocID="{CB15C5D0-1FC8-4E6A-ACAB-90E2268CCE26}" presName="FourNodes_4" presStyleLbl="node1" presStyleIdx="3" presStyleCnt="4">
        <dgm:presLayoutVars>
          <dgm:bulletEnabled val="1"/>
        </dgm:presLayoutVars>
      </dgm:prSet>
      <dgm:spPr/>
    </dgm:pt>
    <dgm:pt modelId="{6FE2A389-1304-4BAB-8C13-08099C2E7B41}" type="pres">
      <dgm:prSet presAssocID="{CB15C5D0-1FC8-4E6A-ACAB-90E2268CCE26}" presName="FourConn_1-2" presStyleLbl="fgAccFollowNode1" presStyleIdx="0" presStyleCnt="3">
        <dgm:presLayoutVars>
          <dgm:bulletEnabled val="1"/>
        </dgm:presLayoutVars>
      </dgm:prSet>
      <dgm:spPr/>
    </dgm:pt>
    <dgm:pt modelId="{B527E7F8-A4AD-423E-99D2-A26E1CA1C277}" type="pres">
      <dgm:prSet presAssocID="{CB15C5D0-1FC8-4E6A-ACAB-90E2268CCE26}" presName="FourConn_2-3" presStyleLbl="fgAccFollowNode1" presStyleIdx="1" presStyleCnt="3">
        <dgm:presLayoutVars>
          <dgm:bulletEnabled val="1"/>
        </dgm:presLayoutVars>
      </dgm:prSet>
      <dgm:spPr/>
    </dgm:pt>
    <dgm:pt modelId="{14B86A37-EC1B-4BC5-B246-7BBC3916AE49}" type="pres">
      <dgm:prSet presAssocID="{CB15C5D0-1FC8-4E6A-ACAB-90E2268CCE26}" presName="FourConn_3-4" presStyleLbl="fgAccFollowNode1" presStyleIdx="2" presStyleCnt="3">
        <dgm:presLayoutVars>
          <dgm:bulletEnabled val="1"/>
        </dgm:presLayoutVars>
      </dgm:prSet>
      <dgm:spPr/>
    </dgm:pt>
    <dgm:pt modelId="{A392A917-DE1F-4156-9272-93B025824A07}" type="pres">
      <dgm:prSet presAssocID="{CB15C5D0-1FC8-4E6A-ACAB-90E2268CCE26}" presName="FourNodes_1_text" presStyleLbl="node1" presStyleIdx="3" presStyleCnt="4">
        <dgm:presLayoutVars>
          <dgm:bulletEnabled val="1"/>
        </dgm:presLayoutVars>
      </dgm:prSet>
      <dgm:spPr/>
    </dgm:pt>
    <dgm:pt modelId="{CF70D7FC-77DD-4F16-A182-DC8938FE3A76}" type="pres">
      <dgm:prSet presAssocID="{CB15C5D0-1FC8-4E6A-ACAB-90E2268CCE26}" presName="FourNodes_2_text" presStyleLbl="node1" presStyleIdx="3" presStyleCnt="4">
        <dgm:presLayoutVars>
          <dgm:bulletEnabled val="1"/>
        </dgm:presLayoutVars>
      </dgm:prSet>
      <dgm:spPr/>
    </dgm:pt>
    <dgm:pt modelId="{CE04D048-6565-4E48-BFB9-DC672317ED52}" type="pres">
      <dgm:prSet presAssocID="{CB15C5D0-1FC8-4E6A-ACAB-90E2268CCE26}" presName="FourNodes_3_text" presStyleLbl="node1" presStyleIdx="3" presStyleCnt="4">
        <dgm:presLayoutVars>
          <dgm:bulletEnabled val="1"/>
        </dgm:presLayoutVars>
      </dgm:prSet>
      <dgm:spPr/>
    </dgm:pt>
    <dgm:pt modelId="{475A388F-E6E1-4E85-BAED-A65FC8ED9DAB}" type="pres">
      <dgm:prSet presAssocID="{CB15C5D0-1FC8-4E6A-ACAB-90E2268CCE26}" presName="FourNodes_4_text" presStyleLbl="node1" presStyleIdx="3" presStyleCnt="4">
        <dgm:presLayoutVars>
          <dgm:bulletEnabled val="1"/>
        </dgm:presLayoutVars>
      </dgm:prSet>
      <dgm:spPr/>
    </dgm:pt>
  </dgm:ptLst>
  <dgm:cxnLst>
    <dgm:cxn modelId="{504AEF11-BCEB-4BCD-AEB5-978506F85033}" type="presOf" srcId="{AEBDBEF7-95A2-407D-B3B6-EDF8D193A160}" destId="{CF70D7FC-77DD-4F16-A182-DC8938FE3A76}" srcOrd="1" destOrd="0" presId="urn:microsoft.com/office/officeart/2005/8/layout/vProcess5"/>
    <dgm:cxn modelId="{569B752C-ED20-4EA3-BE6C-DABBCE8AA209}" type="presOf" srcId="{CD7BB9D6-53C6-4B81-BE9D-C35B61E4049A}" destId="{14B86A37-EC1B-4BC5-B246-7BBC3916AE49}" srcOrd="0" destOrd="0" presId="urn:microsoft.com/office/officeart/2005/8/layout/vProcess5"/>
    <dgm:cxn modelId="{4288B66A-602D-4853-9C54-6A569DD2C445}" type="presOf" srcId="{56F4FB73-C74B-4273-ACD8-AD020C5E54E2}" destId="{E2CE3FF3-04CE-41A3-879C-7EBA2E0B16D7}" srcOrd="0" destOrd="0" presId="urn:microsoft.com/office/officeart/2005/8/layout/vProcess5"/>
    <dgm:cxn modelId="{51C0C26B-90B0-4369-8E72-E6CF4DF3C9C9}" type="presOf" srcId="{AEBDBEF7-95A2-407D-B3B6-EDF8D193A160}" destId="{637F1AF4-943D-41D3-8518-7C3695A5C13B}" srcOrd="0" destOrd="0" presId="urn:microsoft.com/office/officeart/2005/8/layout/vProcess5"/>
    <dgm:cxn modelId="{AC527070-A07E-45A2-919C-0A90D9CA4C30}" srcId="{CB15C5D0-1FC8-4E6A-ACAB-90E2268CCE26}" destId="{56F4FB73-C74B-4273-ACD8-AD020C5E54E2}" srcOrd="3" destOrd="0" parTransId="{A4238C95-52BE-4D4D-BEDE-147B0E46873D}" sibTransId="{621E85BF-0AA2-4214-9C3C-E5B0E6AD54E4}"/>
    <dgm:cxn modelId="{4A1C7E56-4064-4776-9FDD-87BF7CDEC320}" type="presOf" srcId="{CB15C5D0-1FC8-4E6A-ACAB-90E2268CCE26}" destId="{CD8D10F6-1124-4004-93C5-56ACB20FE160}" srcOrd="0" destOrd="0" presId="urn:microsoft.com/office/officeart/2005/8/layout/vProcess5"/>
    <dgm:cxn modelId="{7BD68277-F827-4456-AE81-A8C46723EFD9}" srcId="{CB15C5D0-1FC8-4E6A-ACAB-90E2268CCE26}" destId="{AEBDBEF7-95A2-407D-B3B6-EDF8D193A160}" srcOrd="1" destOrd="0" parTransId="{A1171A6C-D694-47B6-96A5-D693519DC633}" sibTransId="{D39CC312-CA49-4E18-85C3-5E6122582B6C}"/>
    <dgm:cxn modelId="{09E42C59-3599-4773-8B80-25E91761835C}" type="presOf" srcId="{B3E5D079-6220-45BB-B7C9-945CC211E59D}" destId="{AF8475E4-A635-403D-8267-6A15FE8890FD}" srcOrd="0" destOrd="0" presId="urn:microsoft.com/office/officeart/2005/8/layout/vProcess5"/>
    <dgm:cxn modelId="{19C71187-E8CA-4C88-8D29-165320C25B70}" type="presOf" srcId="{E4984FBD-4A77-4704-84F3-368F50029BB0}" destId="{CE04D048-6565-4E48-BFB9-DC672317ED52}" srcOrd="1" destOrd="0" presId="urn:microsoft.com/office/officeart/2005/8/layout/vProcess5"/>
    <dgm:cxn modelId="{9FAC158E-3043-443F-8350-4896502ECA3F}" type="presOf" srcId="{56F4FB73-C74B-4273-ACD8-AD020C5E54E2}" destId="{475A388F-E6E1-4E85-BAED-A65FC8ED9DAB}" srcOrd="1" destOrd="0" presId="urn:microsoft.com/office/officeart/2005/8/layout/vProcess5"/>
    <dgm:cxn modelId="{F957DDA1-B3B2-45E5-80C2-50B3E19EB58E}" type="presOf" srcId="{D39CC312-CA49-4E18-85C3-5E6122582B6C}" destId="{B527E7F8-A4AD-423E-99D2-A26E1CA1C277}" srcOrd="0" destOrd="0" presId="urn:microsoft.com/office/officeart/2005/8/layout/vProcess5"/>
    <dgm:cxn modelId="{CAED50A6-2E5E-41D9-A48F-027C18A52CD3}" srcId="{CB15C5D0-1FC8-4E6A-ACAB-90E2268CCE26}" destId="{E4984FBD-4A77-4704-84F3-368F50029BB0}" srcOrd="2" destOrd="0" parTransId="{BF8A4280-8B74-4CA2-B616-788AAC833044}" sibTransId="{CD7BB9D6-53C6-4B81-BE9D-C35B61E4049A}"/>
    <dgm:cxn modelId="{616C6BB9-C5FC-4AD3-A62A-0E2FC0286D40}" type="presOf" srcId="{B3E5D079-6220-45BB-B7C9-945CC211E59D}" destId="{A392A917-DE1F-4156-9272-93B025824A07}" srcOrd="1" destOrd="0" presId="urn:microsoft.com/office/officeart/2005/8/layout/vProcess5"/>
    <dgm:cxn modelId="{0B806ABE-A89F-4115-B5B5-838E8F26E3B6}" type="presOf" srcId="{5E8E23E3-8EE8-4A28-9496-97436C4E8DA8}" destId="{6FE2A389-1304-4BAB-8C13-08099C2E7B41}" srcOrd="0" destOrd="0" presId="urn:microsoft.com/office/officeart/2005/8/layout/vProcess5"/>
    <dgm:cxn modelId="{36C1F3D9-ED40-4EA2-80BA-7D3619C8E8FC}" type="presOf" srcId="{E4984FBD-4A77-4704-84F3-368F50029BB0}" destId="{AA96CF86-E4E5-4561-A569-BD8FB93D3D60}" srcOrd="0" destOrd="0" presId="urn:microsoft.com/office/officeart/2005/8/layout/vProcess5"/>
    <dgm:cxn modelId="{3D083DED-4CAA-43A8-AD29-54E31EC2474E}" srcId="{CB15C5D0-1FC8-4E6A-ACAB-90E2268CCE26}" destId="{B3E5D079-6220-45BB-B7C9-945CC211E59D}" srcOrd="0" destOrd="0" parTransId="{683CB120-0D39-46B4-8FBB-06C78A0FBE73}" sibTransId="{5E8E23E3-8EE8-4A28-9496-97436C4E8DA8}"/>
    <dgm:cxn modelId="{F369122D-435E-4DFC-AF11-0EB40A7E4DC8}" type="presParOf" srcId="{CD8D10F6-1124-4004-93C5-56ACB20FE160}" destId="{014AEDBC-86BE-4B20-8913-4C5685259B26}" srcOrd="0" destOrd="0" presId="urn:microsoft.com/office/officeart/2005/8/layout/vProcess5"/>
    <dgm:cxn modelId="{3A1F2094-AB5C-43C0-908E-1265D0741111}" type="presParOf" srcId="{CD8D10F6-1124-4004-93C5-56ACB20FE160}" destId="{AF8475E4-A635-403D-8267-6A15FE8890FD}" srcOrd="1" destOrd="0" presId="urn:microsoft.com/office/officeart/2005/8/layout/vProcess5"/>
    <dgm:cxn modelId="{F91B836A-4469-43E3-8236-7AC4B58E1F5C}" type="presParOf" srcId="{CD8D10F6-1124-4004-93C5-56ACB20FE160}" destId="{637F1AF4-943D-41D3-8518-7C3695A5C13B}" srcOrd="2" destOrd="0" presId="urn:microsoft.com/office/officeart/2005/8/layout/vProcess5"/>
    <dgm:cxn modelId="{BD566D6C-36AE-4DEB-A6A7-88DF8717D5EE}" type="presParOf" srcId="{CD8D10F6-1124-4004-93C5-56ACB20FE160}" destId="{AA96CF86-E4E5-4561-A569-BD8FB93D3D60}" srcOrd="3" destOrd="0" presId="urn:microsoft.com/office/officeart/2005/8/layout/vProcess5"/>
    <dgm:cxn modelId="{5C9E9F44-5EE4-4D04-A1DC-AEFA40AE809B}" type="presParOf" srcId="{CD8D10F6-1124-4004-93C5-56ACB20FE160}" destId="{E2CE3FF3-04CE-41A3-879C-7EBA2E0B16D7}" srcOrd="4" destOrd="0" presId="urn:microsoft.com/office/officeart/2005/8/layout/vProcess5"/>
    <dgm:cxn modelId="{1C8E30DA-6C4C-484B-8C32-E7831640E69A}" type="presParOf" srcId="{CD8D10F6-1124-4004-93C5-56ACB20FE160}" destId="{6FE2A389-1304-4BAB-8C13-08099C2E7B41}" srcOrd="5" destOrd="0" presId="urn:microsoft.com/office/officeart/2005/8/layout/vProcess5"/>
    <dgm:cxn modelId="{95047E75-DF2F-4A85-AAEE-E55B0F1CD765}" type="presParOf" srcId="{CD8D10F6-1124-4004-93C5-56ACB20FE160}" destId="{B527E7F8-A4AD-423E-99D2-A26E1CA1C277}" srcOrd="6" destOrd="0" presId="urn:microsoft.com/office/officeart/2005/8/layout/vProcess5"/>
    <dgm:cxn modelId="{29EF33A2-CFBD-4924-8B79-A3344F190A0F}" type="presParOf" srcId="{CD8D10F6-1124-4004-93C5-56ACB20FE160}" destId="{14B86A37-EC1B-4BC5-B246-7BBC3916AE49}" srcOrd="7" destOrd="0" presId="urn:microsoft.com/office/officeart/2005/8/layout/vProcess5"/>
    <dgm:cxn modelId="{831414CD-EE27-4642-81C8-B237B07232EE}" type="presParOf" srcId="{CD8D10F6-1124-4004-93C5-56ACB20FE160}" destId="{A392A917-DE1F-4156-9272-93B025824A07}" srcOrd="8" destOrd="0" presId="urn:microsoft.com/office/officeart/2005/8/layout/vProcess5"/>
    <dgm:cxn modelId="{D9ABF2E5-68BA-4829-8EEE-6E25B28700A3}" type="presParOf" srcId="{CD8D10F6-1124-4004-93C5-56ACB20FE160}" destId="{CF70D7FC-77DD-4F16-A182-DC8938FE3A76}" srcOrd="9" destOrd="0" presId="urn:microsoft.com/office/officeart/2005/8/layout/vProcess5"/>
    <dgm:cxn modelId="{04823A63-1B4D-4DB7-B565-7CB7CF2D4E18}" type="presParOf" srcId="{CD8D10F6-1124-4004-93C5-56ACB20FE160}" destId="{CE04D048-6565-4E48-BFB9-DC672317ED52}" srcOrd="10" destOrd="0" presId="urn:microsoft.com/office/officeart/2005/8/layout/vProcess5"/>
    <dgm:cxn modelId="{F9FA8ABC-0746-4D71-8672-836545ADE4C9}" type="presParOf" srcId="{CD8D10F6-1124-4004-93C5-56ACB20FE160}" destId="{475A388F-E6E1-4E85-BAED-A65FC8ED9DAB}"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2CC46-5953-4E46-B0D7-F16E2C73F7E9}">
      <dsp:nvSpPr>
        <dsp:cNvPr id="0" name=""/>
        <dsp:cNvSpPr/>
      </dsp:nvSpPr>
      <dsp:spPr>
        <a:xfrm>
          <a:off x="6080410" y="742777"/>
          <a:ext cx="1336960" cy="3183109"/>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925" tIns="34925" rIns="34925" bIns="34925" numCol="1" spcCol="1270" anchor="t" anchorCtr="0">
          <a:noAutofit/>
        </a:bodyPr>
        <a:lstStyle/>
        <a:p>
          <a:pPr marL="0" lvl="0" indent="0" algn="r" defTabSz="488950">
            <a:lnSpc>
              <a:spcPct val="90000"/>
            </a:lnSpc>
            <a:spcBef>
              <a:spcPct val="0"/>
            </a:spcBef>
            <a:spcAft>
              <a:spcPct val="35000"/>
            </a:spcAft>
            <a:buNone/>
          </a:pPr>
          <a:r>
            <a:rPr lang="en-US" sz="1100" kern="1200" dirty="0">
              <a:solidFill>
                <a:schemeClr val="bg1"/>
              </a:solidFill>
            </a:rPr>
            <a:t>Process to determine a model that has the least difference between the Accuracy Score and CV Score</a:t>
          </a:r>
        </a:p>
      </dsp:txBody>
      <dsp:txXfrm>
        <a:off x="6249937" y="742777"/>
        <a:ext cx="1167434" cy="3183109"/>
      </dsp:txXfrm>
    </dsp:sp>
    <dsp:sp modelId="{E59FA3B7-D31C-47B8-8262-A23591FC29CE}">
      <dsp:nvSpPr>
        <dsp:cNvPr id="0" name=""/>
        <dsp:cNvSpPr/>
      </dsp:nvSpPr>
      <dsp:spPr>
        <a:xfrm>
          <a:off x="6080410" y="0"/>
          <a:ext cx="1336960" cy="7427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marL="0" lvl="0" indent="0" algn="ctr" defTabSz="488950">
            <a:lnSpc>
              <a:spcPct val="90000"/>
            </a:lnSpc>
            <a:spcBef>
              <a:spcPct val="0"/>
            </a:spcBef>
            <a:spcAft>
              <a:spcPct val="35000"/>
            </a:spcAft>
            <a:buNone/>
          </a:pPr>
          <a:r>
            <a:rPr lang="en-US" sz="1100" kern="1200" dirty="0"/>
            <a:t>Finalizing The Model</a:t>
          </a:r>
        </a:p>
      </dsp:txBody>
      <dsp:txXfrm>
        <a:off x="6080410" y="0"/>
        <a:ext cx="1336960" cy="742777"/>
      </dsp:txXfrm>
    </dsp:sp>
    <dsp:sp modelId="{F2DC61C2-A802-44AF-8945-C806B603DB15}">
      <dsp:nvSpPr>
        <dsp:cNvPr id="0" name=""/>
        <dsp:cNvSpPr/>
      </dsp:nvSpPr>
      <dsp:spPr>
        <a:xfrm>
          <a:off x="4743449" y="742777"/>
          <a:ext cx="1336960" cy="2971111"/>
        </a:xfrm>
        <a:prstGeom prst="wedgeRectCallout">
          <a:avLst>
            <a:gd name="adj1" fmla="val 62500"/>
            <a:gd name="adj2" fmla="val 2083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925" tIns="34925" rIns="34925" bIns="34925" numCol="1" spcCol="1270" anchor="t" anchorCtr="0">
          <a:noAutofit/>
        </a:bodyPr>
        <a:lstStyle/>
        <a:p>
          <a:pPr marL="0" lvl="0" indent="0" algn="r" defTabSz="488950">
            <a:lnSpc>
              <a:spcPct val="90000"/>
            </a:lnSpc>
            <a:spcBef>
              <a:spcPct val="0"/>
            </a:spcBef>
            <a:spcAft>
              <a:spcPct val="35000"/>
            </a:spcAft>
            <a:buNone/>
          </a:pPr>
          <a:r>
            <a:rPr lang="en-US" sz="1100" kern="1200" dirty="0">
              <a:solidFill>
                <a:schemeClr val="bg1"/>
              </a:solidFill>
            </a:rPr>
            <a:t>Evaluating the models using Accuracy Score, Cross-Validation Score</a:t>
          </a:r>
        </a:p>
      </dsp:txBody>
      <dsp:txXfrm>
        <a:off x="4912976" y="742777"/>
        <a:ext cx="1167434" cy="2971111"/>
      </dsp:txXfrm>
    </dsp:sp>
    <dsp:sp modelId="{71BBBEFE-41B3-45F9-BB96-5F42D2F84FE4}">
      <dsp:nvSpPr>
        <dsp:cNvPr id="0" name=""/>
        <dsp:cNvSpPr/>
      </dsp:nvSpPr>
      <dsp:spPr>
        <a:xfrm>
          <a:off x="4743449" y="107961"/>
          <a:ext cx="1336960" cy="6367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marL="0" lvl="0" indent="0" algn="ctr" defTabSz="488950">
            <a:lnSpc>
              <a:spcPct val="90000"/>
            </a:lnSpc>
            <a:spcBef>
              <a:spcPct val="0"/>
            </a:spcBef>
            <a:spcAft>
              <a:spcPct val="35000"/>
            </a:spcAft>
            <a:buNone/>
          </a:pPr>
          <a:r>
            <a:rPr lang="en-US" sz="1100" kern="1200" dirty="0"/>
            <a:t>Model Evaluation</a:t>
          </a:r>
        </a:p>
      </dsp:txBody>
      <dsp:txXfrm>
        <a:off x="4743449" y="107961"/>
        <a:ext cx="1336960" cy="636778"/>
      </dsp:txXfrm>
    </dsp:sp>
    <dsp:sp modelId="{A116836B-FC1E-4A9E-A46B-4A38A0F8DA07}">
      <dsp:nvSpPr>
        <dsp:cNvPr id="0" name=""/>
        <dsp:cNvSpPr/>
      </dsp:nvSpPr>
      <dsp:spPr>
        <a:xfrm>
          <a:off x="3406489" y="742777"/>
          <a:ext cx="1336960" cy="2758720"/>
        </a:xfrm>
        <a:prstGeom prst="wedgeRectCallout">
          <a:avLst>
            <a:gd name="adj1" fmla="val 62500"/>
            <a:gd name="adj2" fmla="val 2083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925" tIns="34925" rIns="34925" bIns="34925" numCol="1" spcCol="1270" anchor="t" anchorCtr="0">
          <a:noAutofit/>
        </a:bodyPr>
        <a:lstStyle/>
        <a:p>
          <a:pPr marL="0" lvl="0" indent="0" algn="r" defTabSz="488950">
            <a:lnSpc>
              <a:spcPct val="90000"/>
            </a:lnSpc>
            <a:spcBef>
              <a:spcPct val="0"/>
            </a:spcBef>
            <a:spcAft>
              <a:spcPct val="35000"/>
            </a:spcAft>
            <a:buNone/>
          </a:pPr>
          <a:r>
            <a:rPr lang="en-US" sz="1100" kern="1200" dirty="0">
              <a:solidFill>
                <a:schemeClr val="bg1"/>
              </a:solidFill>
            </a:rPr>
            <a:t>Model 1: LogisticRegression</a:t>
          </a:r>
        </a:p>
        <a:p>
          <a:pPr marL="0" lvl="0" indent="0" algn="r" defTabSz="488950">
            <a:lnSpc>
              <a:spcPct val="90000"/>
            </a:lnSpc>
            <a:spcBef>
              <a:spcPct val="0"/>
            </a:spcBef>
            <a:spcAft>
              <a:spcPct val="35000"/>
            </a:spcAft>
            <a:buNone/>
          </a:pPr>
          <a:r>
            <a:rPr lang="en-US" sz="1100" kern="1200" dirty="0">
              <a:solidFill>
                <a:schemeClr val="bg1"/>
              </a:solidFill>
            </a:rPr>
            <a:t>Model 2: KNeighborsClassifier</a:t>
          </a:r>
        </a:p>
        <a:p>
          <a:pPr marL="0" lvl="0" indent="0" algn="r" defTabSz="488950">
            <a:lnSpc>
              <a:spcPct val="90000"/>
            </a:lnSpc>
            <a:spcBef>
              <a:spcPct val="0"/>
            </a:spcBef>
            <a:spcAft>
              <a:spcPct val="35000"/>
            </a:spcAft>
            <a:buNone/>
          </a:pPr>
          <a:r>
            <a:rPr lang="en-US" sz="1100" kern="1200" dirty="0">
              <a:solidFill>
                <a:schemeClr val="bg1"/>
              </a:solidFill>
            </a:rPr>
            <a:t>Model 3: RandomForestClassifier</a:t>
          </a:r>
        </a:p>
      </dsp:txBody>
      <dsp:txXfrm>
        <a:off x="3576015" y="742777"/>
        <a:ext cx="1167434" cy="2758720"/>
      </dsp:txXfrm>
    </dsp:sp>
    <dsp:sp modelId="{9C06505F-45C6-4D29-8C06-9D030D1EFB4C}">
      <dsp:nvSpPr>
        <dsp:cNvPr id="0" name=""/>
        <dsp:cNvSpPr/>
      </dsp:nvSpPr>
      <dsp:spPr>
        <a:xfrm>
          <a:off x="3406489" y="212390"/>
          <a:ext cx="1336960" cy="5303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marL="0" lvl="0" indent="0" algn="ctr" defTabSz="488950">
            <a:lnSpc>
              <a:spcPct val="90000"/>
            </a:lnSpc>
            <a:spcBef>
              <a:spcPct val="0"/>
            </a:spcBef>
            <a:spcAft>
              <a:spcPct val="35000"/>
            </a:spcAft>
            <a:buNone/>
          </a:pPr>
          <a:r>
            <a:rPr lang="en-US" sz="1100" kern="1200" dirty="0"/>
            <a:t>Model Training</a:t>
          </a:r>
        </a:p>
      </dsp:txBody>
      <dsp:txXfrm>
        <a:off x="3406489" y="212390"/>
        <a:ext cx="1336960" cy="530387"/>
      </dsp:txXfrm>
    </dsp:sp>
    <dsp:sp modelId="{6CE35A7F-BA67-487A-A15E-7A738B5E417A}">
      <dsp:nvSpPr>
        <dsp:cNvPr id="0" name=""/>
        <dsp:cNvSpPr/>
      </dsp:nvSpPr>
      <dsp:spPr>
        <a:xfrm>
          <a:off x="2079355" y="752606"/>
          <a:ext cx="1336960" cy="2546330"/>
        </a:xfrm>
        <a:prstGeom prst="wedgeRectCallout">
          <a:avLst>
            <a:gd name="adj1" fmla="val 62500"/>
            <a:gd name="adj2" fmla="val 2083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925" tIns="34925" rIns="34925" bIns="34925" numCol="1" spcCol="1270" anchor="t" anchorCtr="0">
          <a:noAutofit/>
        </a:bodyPr>
        <a:lstStyle/>
        <a:p>
          <a:pPr marL="0" lvl="0" indent="0" algn="r" defTabSz="488950">
            <a:lnSpc>
              <a:spcPct val="90000"/>
            </a:lnSpc>
            <a:spcBef>
              <a:spcPct val="0"/>
            </a:spcBef>
            <a:spcAft>
              <a:spcPct val="35000"/>
            </a:spcAft>
            <a:buNone/>
          </a:pPr>
          <a:r>
            <a:rPr lang="en-US" sz="1100" kern="1200" dirty="0">
              <a:solidFill>
                <a:schemeClr val="bg1"/>
              </a:solidFill>
            </a:rPr>
            <a:t>Data Cleaning</a:t>
          </a:r>
        </a:p>
        <a:p>
          <a:pPr marL="0" lvl="0" indent="0" algn="r" defTabSz="488950">
            <a:lnSpc>
              <a:spcPct val="90000"/>
            </a:lnSpc>
            <a:spcBef>
              <a:spcPct val="0"/>
            </a:spcBef>
            <a:spcAft>
              <a:spcPct val="35000"/>
            </a:spcAft>
            <a:buNone/>
          </a:pPr>
          <a:r>
            <a:rPr lang="en-US" sz="1100" kern="1200" dirty="0">
              <a:solidFill>
                <a:schemeClr val="bg1"/>
              </a:solidFill>
            </a:rPr>
            <a:t>Balancing the dataset</a:t>
          </a:r>
        </a:p>
        <a:p>
          <a:pPr marL="0" lvl="0" indent="0" algn="r" defTabSz="488950">
            <a:lnSpc>
              <a:spcPct val="90000"/>
            </a:lnSpc>
            <a:spcBef>
              <a:spcPct val="0"/>
            </a:spcBef>
            <a:spcAft>
              <a:spcPct val="35000"/>
            </a:spcAft>
            <a:buNone/>
          </a:pPr>
          <a:r>
            <a:rPr lang="en-US" sz="1100" kern="1200" dirty="0">
              <a:solidFill>
                <a:schemeClr val="bg1"/>
              </a:solidFill>
            </a:rPr>
            <a:t>Encoding Categorical Variables</a:t>
          </a:r>
        </a:p>
        <a:p>
          <a:pPr marL="0" lvl="0" indent="0" algn="r" defTabSz="488950">
            <a:lnSpc>
              <a:spcPct val="90000"/>
            </a:lnSpc>
            <a:spcBef>
              <a:spcPct val="0"/>
            </a:spcBef>
            <a:spcAft>
              <a:spcPct val="35000"/>
            </a:spcAft>
            <a:buNone/>
          </a:pPr>
          <a:r>
            <a:rPr lang="en-US" sz="1100" kern="1200" dirty="0">
              <a:solidFill>
                <a:schemeClr val="bg1"/>
              </a:solidFill>
            </a:rPr>
            <a:t>Feature Scaling</a:t>
          </a:r>
        </a:p>
      </dsp:txBody>
      <dsp:txXfrm>
        <a:off x="2248881" y="752606"/>
        <a:ext cx="1167434" cy="2546330"/>
      </dsp:txXfrm>
    </dsp:sp>
    <dsp:sp modelId="{C5285E99-BA49-4E00-9D2D-653B29EA3243}">
      <dsp:nvSpPr>
        <dsp:cNvPr id="0" name=""/>
        <dsp:cNvSpPr/>
      </dsp:nvSpPr>
      <dsp:spPr>
        <a:xfrm>
          <a:off x="2069528" y="318389"/>
          <a:ext cx="1336960" cy="4243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2069528" y="318389"/>
        <a:ext cx="1336960" cy="4243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475E4-A635-403D-8267-6A15FE8890FD}">
      <dsp:nvSpPr>
        <dsp:cNvPr id="0" name=""/>
        <dsp:cNvSpPr/>
      </dsp:nvSpPr>
      <dsp:spPr>
        <a:xfrm>
          <a:off x="0" y="0"/>
          <a:ext cx="7589520" cy="11953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effectLst/>
              <a:latin typeface="Calibri" panose="020F0502020204030204" pitchFamily="34" charset="0"/>
              <a:ea typeface="Calibri" panose="020F0502020204030204" pitchFamily="34" charset="0"/>
              <a:cs typeface="Times New Roman" panose="02020603050405020304" pitchFamily="18" charset="0"/>
            </a:rPr>
            <a:t>Since all the model’s returned an Accuracy and Cross-validation Score of 100% any model could be picked</a:t>
          </a:r>
          <a:endParaRPr lang="en-US" sz="2200" kern="1200"/>
        </a:p>
      </dsp:txBody>
      <dsp:txXfrm>
        <a:off x="35010" y="35010"/>
        <a:ext cx="6198656" cy="1125313"/>
      </dsp:txXfrm>
    </dsp:sp>
    <dsp:sp modelId="{637F1AF4-943D-41D3-8518-7C3695A5C13B}">
      <dsp:nvSpPr>
        <dsp:cNvPr id="0" name=""/>
        <dsp:cNvSpPr/>
      </dsp:nvSpPr>
      <dsp:spPr>
        <a:xfrm>
          <a:off x="635622" y="1412666"/>
          <a:ext cx="7589520" cy="11953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br>
            <a:rPr lang="en-US" sz="2200" kern="1200" dirty="0">
              <a:effectLst/>
              <a:latin typeface="Calibri" panose="020F0502020204030204" pitchFamily="34" charset="0"/>
              <a:ea typeface="Calibri" panose="020F0502020204030204" pitchFamily="34" charset="0"/>
              <a:cs typeface="Times New Roman" panose="02020603050405020304" pitchFamily="18" charset="0"/>
            </a:rPr>
          </a:br>
          <a:r>
            <a:rPr lang="en-US" sz="2200" kern="1200" dirty="0">
              <a:effectLst/>
              <a:latin typeface="Calibri" panose="020F0502020204030204" pitchFamily="34" charset="0"/>
              <a:ea typeface="Calibri" panose="020F0502020204030204" pitchFamily="34" charset="0"/>
              <a:cs typeface="Times New Roman" panose="02020603050405020304" pitchFamily="18" charset="0"/>
            </a:rPr>
            <a:t>LogisticRegression was picked as the Final Model.</a:t>
          </a:r>
          <a:endParaRPr lang="en-US" sz="2200" kern="1200" dirty="0"/>
        </a:p>
      </dsp:txBody>
      <dsp:txXfrm>
        <a:off x="670632" y="1447676"/>
        <a:ext cx="6106911" cy="1125313"/>
      </dsp:txXfrm>
    </dsp:sp>
    <dsp:sp modelId="{AA96CF86-E4E5-4561-A569-BD8FB93D3D60}">
      <dsp:nvSpPr>
        <dsp:cNvPr id="0" name=""/>
        <dsp:cNvSpPr/>
      </dsp:nvSpPr>
      <dsp:spPr>
        <a:xfrm>
          <a:off x="1261757" y="2825332"/>
          <a:ext cx="7589520" cy="11953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effectLst/>
              <a:latin typeface="Calibri" panose="020F0502020204030204" pitchFamily="34" charset="0"/>
              <a:ea typeface="Calibri" panose="020F0502020204030204" pitchFamily="34" charset="0"/>
              <a:cs typeface="Times New Roman" panose="02020603050405020304" pitchFamily="18" charset="0"/>
            </a:rPr>
            <a:t>No Hyper-Parameter Tuning was required as the best possible score was already achieved.</a:t>
          </a:r>
          <a:endParaRPr lang="en-US" sz="2200" kern="1200"/>
        </a:p>
      </dsp:txBody>
      <dsp:txXfrm>
        <a:off x="1296767" y="2860342"/>
        <a:ext cx="6116398" cy="1125313"/>
      </dsp:txXfrm>
    </dsp:sp>
    <dsp:sp modelId="{E2CE3FF3-04CE-41A3-879C-7EBA2E0B16D7}">
      <dsp:nvSpPr>
        <dsp:cNvPr id="0" name=""/>
        <dsp:cNvSpPr/>
      </dsp:nvSpPr>
      <dsp:spPr>
        <a:xfrm>
          <a:off x="1897379" y="4237998"/>
          <a:ext cx="7589520" cy="11953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Calibri" panose="020F0502020204030204" pitchFamily="34" charset="0"/>
              <a:ea typeface="Calibri" panose="020F0502020204030204" pitchFamily="34" charset="0"/>
              <a:cs typeface="Times New Roman" panose="02020603050405020304" pitchFamily="18" charset="0"/>
            </a:rPr>
            <a:t>At last, the Final Model was saved using Pickle.</a:t>
          </a:r>
          <a:endParaRPr lang="en-US" sz="2200" kern="1200" dirty="0"/>
        </a:p>
      </dsp:txBody>
      <dsp:txXfrm>
        <a:off x="1932389" y="4273008"/>
        <a:ext cx="6106911" cy="1125313"/>
      </dsp:txXfrm>
    </dsp:sp>
    <dsp:sp modelId="{6FE2A389-1304-4BAB-8C13-08099C2E7B41}">
      <dsp:nvSpPr>
        <dsp:cNvPr id="0" name=""/>
        <dsp:cNvSpPr/>
      </dsp:nvSpPr>
      <dsp:spPr>
        <a:xfrm>
          <a:off x="6812553" y="915516"/>
          <a:ext cx="776966" cy="77696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6987370" y="915516"/>
        <a:ext cx="427332" cy="584667"/>
      </dsp:txXfrm>
    </dsp:sp>
    <dsp:sp modelId="{B527E7F8-A4AD-423E-99D2-A26E1CA1C277}">
      <dsp:nvSpPr>
        <dsp:cNvPr id="0" name=""/>
        <dsp:cNvSpPr/>
      </dsp:nvSpPr>
      <dsp:spPr>
        <a:xfrm>
          <a:off x="7448175" y="2328182"/>
          <a:ext cx="776966" cy="77696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622992" y="2328182"/>
        <a:ext cx="427332" cy="584667"/>
      </dsp:txXfrm>
    </dsp:sp>
    <dsp:sp modelId="{14B86A37-EC1B-4BC5-B246-7BBC3916AE49}">
      <dsp:nvSpPr>
        <dsp:cNvPr id="0" name=""/>
        <dsp:cNvSpPr/>
      </dsp:nvSpPr>
      <dsp:spPr>
        <a:xfrm>
          <a:off x="8074311" y="3740849"/>
          <a:ext cx="776966" cy="77696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249128" y="3740849"/>
        <a:ext cx="427332" cy="584667"/>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5/12/2022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610903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5/12/2022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5109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5/12/2022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351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5/12/2022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013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5/12/2022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489651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5/12/2022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806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5/12/2022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1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5/12/2022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21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5/12/2022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3910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5/12/2022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298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5/12/2022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946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5/12/2022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359734030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Black pencil fence with one yellow pencil under a lightbulb">
            <a:extLst>
              <a:ext uri="{FF2B5EF4-FFF2-40B4-BE49-F238E27FC236}">
                <a16:creationId xmlns:a16="http://schemas.microsoft.com/office/drawing/2014/main" id="{1ABA0B14-3577-CBDC-0A1F-2B3411867E4C}"/>
              </a:ext>
            </a:extLst>
          </p:cNvPr>
          <p:cNvPicPr>
            <a:picLocks noChangeAspect="1"/>
          </p:cNvPicPr>
          <p:nvPr/>
        </p:nvPicPr>
        <p:blipFill rotWithShape="1">
          <a:blip r:embed="rId2"/>
          <a:srcRect t="5992" b="258"/>
          <a:stretch/>
        </p:blipFill>
        <p:spPr>
          <a:xfrm>
            <a:off x="20" y="10"/>
            <a:ext cx="12191980" cy="6857990"/>
          </a:xfrm>
          <a:prstGeom prst="rect">
            <a:avLst/>
          </a:prstGeom>
        </p:spPr>
      </p:pic>
      <p:sp>
        <p:nvSpPr>
          <p:cNvPr id="27"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9" name="Rectangle 28">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909"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Rectangle 30">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908"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F795C2E-2C55-A239-CFCD-13BBFE4475A5}"/>
              </a:ext>
            </a:extLst>
          </p:cNvPr>
          <p:cNvSpPr>
            <a:spLocks noGrp="1"/>
          </p:cNvSpPr>
          <p:nvPr>
            <p:ph type="ctrTitle"/>
          </p:nvPr>
        </p:nvSpPr>
        <p:spPr>
          <a:xfrm>
            <a:off x="566928" y="1247140"/>
            <a:ext cx="3742107" cy="3450844"/>
          </a:xfrm>
        </p:spPr>
        <p:txBody>
          <a:bodyPr>
            <a:normAutofit/>
          </a:bodyPr>
          <a:lstStyle/>
          <a:p>
            <a:pPr>
              <a:lnSpc>
                <a:spcPct val="90000"/>
              </a:lnSpc>
            </a:pPr>
            <a:br>
              <a:rPr lang="en-US" sz="4700" dirty="0"/>
            </a:br>
            <a:br>
              <a:rPr lang="en-US" sz="4700" dirty="0"/>
            </a:br>
            <a:r>
              <a:rPr lang="en-US" sz="4700" dirty="0"/>
              <a:t>Ecommerce Customer Retention</a:t>
            </a:r>
          </a:p>
        </p:txBody>
      </p:sp>
    </p:spTree>
    <p:extLst>
      <p:ext uri="{BB962C8B-B14F-4D97-AF65-F5344CB8AC3E}">
        <p14:creationId xmlns:p14="http://schemas.microsoft.com/office/powerpoint/2010/main" val="26361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AD0F0-1FFE-36EF-645C-FEDE2F59C7A3}"/>
              </a:ext>
            </a:extLst>
          </p:cNvPr>
          <p:cNvSpPr>
            <a:spLocks noGrp="1"/>
          </p:cNvSpPr>
          <p:nvPr>
            <p:ph type="title"/>
          </p:nvPr>
        </p:nvSpPr>
        <p:spPr/>
        <p:txBody>
          <a:bodyPr>
            <a:normAutofit/>
          </a:bodyPr>
          <a:lstStyle/>
          <a:p>
            <a:r>
              <a:rPr lang="en-US" dirty="0"/>
              <a:t>Online Purchases Made in Last 1 Year</a:t>
            </a:r>
          </a:p>
        </p:txBody>
      </p:sp>
      <p:graphicFrame>
        <p:nvGraphicFramePr>
          <p:cNvPr id="7" name="Content Placeholder 6">
            <a:extLst>
              <a:ext uri="{FF2B5EF4-FFF2-40B4-BE49-F238E27FC236}">
                <a16:creationId xmlns:a16="http://schemas.microsoft.com/office/drawing/2014/main" id="{FB7E7F38-65D3-BB10-5A72-945BC9CA3B77}"/>
              </a:ext>
            </a:extLst>
          </p:cNvPr>
          <p:cNvGraphicFramePr>
            <a:graphicFrameLocks noGrp="1"/>
          </p:cNvGraphicFramePr>
          <p:nvPr>
            <p:ph idx="1"/>
            <p:extLst>
              <p:ext uri="{D42A27DB-BD31-4B8C-83A1-F6EECF244321}">
                <p14:modId xmlns:p14="http://schemas.microsoft.com/office/powerpoint/2010/main" val="570240223"/>
              </p:ext>
            </p:extLst>
          </p:nvPr>
        </p:nvGraphicFramePr>
        <p:xfrm>
          <a:off x="6270625" y="565150"/>
          <a:ext cx="5359400" cy="55213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53A26FED-DC92-BFC6-84D2-60CDA6CF4C50}"/>
              </a:ext>
            </a:extLst>
          </p:cNvPr>
          <p:cNvSpPr>
            <a:spLocks noGrp="1"/>
          </p:cNvSpPr>
          <p:nvPr>
            <p:ph type="body" sz="half" idx="2"/>
          </p:nvPr>
        </p:nvSpPr>
        <p:spPr/>
        <p:txBody>
          <a:bodyPr/>
          <a:lstStyle/>
          <a:p>
            <a:endParaRPr lang="en-US" dirty="0"/>
          </a:p>
          <a:p>
            <a:r>
              <a:rPr lang="en-US" dirty="0"/>
              <a:t>We see that the dataset contains highest number of customers who have shopped less than Less than 10 times and lowest are the customers who have shopped 42 times and above.</a:t>
            </a:r>
          </a:p>
          <a:p>
            <a:endParaRPr lang="en-US" dirty="0"/>
          </a:p>
        </p:txBody>
      </p:sp>
    </p:spTree>
    <p:extLst>
      <p:ext uri="{BB962C8B-B14F-4D97-AF65-F5344CB8AC3E}">
        <p14:creationId xmlns:p14="http://schemas.microsoft.com/office/powerpoint/2010/main" val="3989199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E775-2A71-4BA1-6365-626CF69DF0BE}"/>
              </a:ext>
            </a:extLst>
          </p:cNvPr>
          <p:cNvSpPr>
            <a:spLocks noGrp="1"/>
          </p:cNvSpPr>
          <p:nvPr>
            <p:ph type="title"/>
          </p:nvPr>
        </p:nvSpPr>
        <p:spPr/>
        <p:txBody>
          <a:bodyPr>
            <a:normAutofit/>
          </a:bodyPr>
          <a:lstStyle/>
          <a:p>
            <a:r>
              <a:rPr lang="en-US" sz="2400" dirty="0"/>
              <a:t>Which channel was used to arrive at your favorite online store for the first time?</a:t>
            </a:r>
          </a:p>
        </p:txBody>
      </p:sp>
      <p:graphicFrame>
        <p:nvGraphicFramePr>
          <p:cNvPr id="7" name="Content Placeholder 6">
            <a:extLst>
              <a:ext uri="{FF2B5EF4-FFF2-40B4-BE49-F238E27FC236}">
                <a16:creationId xmlns:a16="http://schemas.microsoft.com/office/drawing/2014/main" id="{DE8C97EE-AA02-B265-4B0E-313C23E89648}"/>
              </a:ext>
            </a:extLst>
          </p:cNvPr>
          <p:cNvGraphicFramePr>
            <a:graphicFrameLocks noGrp="1"/>
          </p:cNvGraphicFramePr>
          <p:nvPr>
            <p:ph idx="1"/>
            <p:extLst>
              <p:ext uri="{D42A27DB-BD31-4B8C-83A1-F6EECF244321}">
                <p14:modId xmlns:p14="http://schemas.microsoft.com/office/powerpoint/2010/main" val="3908410563"/>
              </p:ext>
            </p:extLst>
          </p:nvPr>
        </p:nvGraphicFramePr>
        <p:xfrm>
          <a:off x="6270625" y="565150"/>
          <a:ext cx="5359400" cy="55213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670D2C9F-BEEA-CEEC-517B-17F60FDD7DC4}"/>
              </a:ext>
            </a:extLst>
          </p:cNvPr>
          <p:cNvSpPr>
            <a:spLocks noGrp="1"/>
          </p:cNvSpPr>
          <p:nvPr>
            <p:ph type="body" sz="half" idx="2"/>
          </p:nvPr>
        </p:nvSpPr>
        <p:spPr/>
        <p:txBody>
          <a:bodyPr/>
          <a:lstStyle/>
          <a:p>
            <a:endParaRPr lang="en-US" dirty="0"/>
          </a:p>
          <a:p>
            <a:r>
              <a:rPr lang="en-US" dirty="0"/>
              <a:t>We see that majority of the customers in the dataset arrived on the website for the first time from Search Engines and the least from Display Adverts, hence the data can be used for insights on ads expenditure</a:t>
            </a:r>
          </a:p>
        </p:txBody>
      </p:sp>
    </p:spTree>
    <p:extLst>
      <p:ext uri="{BB962C8B-B14F-4D97-AF65-F5344CB8AC3E}">
        <p14:creationId xmlns:p14="http://schemas.microsoft.com/office/powerpoint/2010/main" val="1261911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F64D1-4105-BD14-4FC2-A0698BB340A3}"/>
              </a:ext>
            </a:extLst>
          </p:cNvPr>
          <p:cNvSpPr>
            <a:spLocks noGrp="1"/>
          </p:cNvSpPr>
          <p:nvPr>
            <p:ph type="title"/>
          </p:nvPr>
        </p:nvSpPr>
        <p:spPr/>
        <p:txBody>
          <a:bodyPr>
            <a:normAutofit fontScale="90000"/>
          </a:bodyPr>
          <a:lstStyle/>
          <a:p>
            <a:r>
              <a:rPr lang="en-US" dirty="0"/>
              <a:t>After first visit, how do you reach the online retail store?</a:t>
            </a:r>
          </a:p>
        </p:txBody>
      </p:sp>
      <p:graphicFrame>
        <p:nvGraphicFramePr>
          <p:cNvPr id="7" name="Content Placeholder 6">
            <a:extLst>
              <a:ext uri="{FF2B5EF4-FFF2-40B4-BE49-F238E27FC236}">
                <a16:creationId xmlns:a16="http://schemas.microsoft.com/office/drawing/2014/main" id="{5E871A4C-45CF-8335-2DBE-7BF8E028FB28}"/>
              </a:ext>
            </a:extLst>
          </p:cNvPr>
          <p:cNvGraphicFramePr>
            <a:graphicFrameLocks noGrp="1"/>
          </p:cNvGraphicFramePr>
          <p:nvPr>
            <p:ph idx="1"/>
            <p:extLst>
              <p:ext uri="{D42A27DB-BD31-4B8C-83A1-F6EECF244321}">
                <p14:modId xmlns:p14="http://schemas.microsoft.com/office/powerpoint/2010/main" val="638422477"/>
              </p:ext>
            </p:extLst>
          </p:nvPr>
        </p:nvGraphicFramePr>
        <p:xfrm>
          <a:off x="6270625" y="565150"/>
          <a:ext cx="5359400" cy="55213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5B3C292A-4ABE-EE8C-86A2-DE3E5BAE6D72}"/>
              </a:ext>
            </a:extLst>
          </p:cNvPr>
          <p:cNvSpPr>
            <a:spLocks noGrp="1"/>
          </p:cNvSpPr>
          <p:nvPr>
            <p:ph type="body" sz="half" idx="2"/>
          </p:nvPr>
        </p:nvSpPr>
        <p:spPr/>
        <p:txBody>
          <a:bodyPr/>
          <a:lstStyle/>
          <a:p>
            <a:endParaRPr lang="en-US" dirty="0"/>
          </a:p>
          <a:p>
            <a:r>
              <a:rPr lang="en-US" dirty="0"/>
              <a:t>The highest number of customers use Search Engine and application to shop while least are driven by Social Media.</a:t>
            </a:r>
          </a:p>
        </p:txBody>
      </p:sp>
    </p:spTree>
    <p:extLst>
      <p:ext uri="{BB962C8B-B14F-4D97-AF65-F5344CB8AC3E}">
        <p14:creationId xmlns:p14="http://schemas.microsoft.com/office/powerpoint/2010/main" val="2981686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B9A3-D342-0842-BEDB-2EA71985A76C}"/>
              </a:ext>
            </a:extLst>
          </p:cNvPr>
          <p:cNvSpPr>
            <a:spLocks noGrp="1"/>
          </p:cNvSpPr>
          <p:nvPr>
            <p:ph type="title"/>
          </p:nvPr>
        </p:nvSpPr>
        <p:spPr/>
        <p:txBody>
          <a:bodyPr/>
          <a:lstStyle/>
          <a:p>
            <a:r>
              <a:rPr lang="en-US" dirty="0"/>
              <a:t>Time Taken to Make Purchase Decision</a:t>
            </a:r>
          </a:p>
        </p:txBody>
      </p:sp>
      <p:graphicFrame>
        <p:nvGraphicFramePr>
          <p:cNvPr id="7" name="Content Placeholder 6">
            <a:extLst>
              <a:ext uri="{FF2B5EF4-FFF2-40B4-BE49-F238E27FC236}">
                <a16:creationId xmlns:a16="http://schemas.microsoft.com/office/drawing/2014/main" id="{4D6C3557-5609-138D-4B64-9B394787438A}"/>
              </a:ext>
            </a:extLst>
          </p:cNvPr>
          <p:cNvGraphicFramePr>
            <a:graphicFrameLocks noGrp="1"/>
          </p:cNvGraphicFramePr>
          <p:nvPr>
            <p:ph idx="1"/>
            <p:extLst>
              <p:ext uri="{D42A27DB-BD31-4B8C-83A1-F6EECF244321}">
                <p14:modId xmlns:p14="http://schemas.microsoft.com/office/powerpoint/2010/main" val="3342148885"/>
              </p:ext>
            </p:extLst>
          </p:nvPr>
        </p:nvGraphicFramePr>
        <p:xfrm>
          <a:off x="6270625" y="565150"/>
          <a:ext cx="5359400" cy="55213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27B58C8C-F9CB-C810-C7D6-589D27797F22}"/>
              </a:ext>
            </a:extLst>
          </p:cNvPr>
          <p:cNvSpPr>
            <a:spLocks noGrp="1"/>
          </p:cNvSpPr>
          <p:nvPr>
            <p:ph type="body" sz="half" idx="2"/>
          </p:nvPr>
        </p:nvSpPr>
        <p:spPr/>
        <p:txBody>
          <a:bodyPr/>
          <a:lstStyle/>
          <a:p>
            <a:endParaRPr lang="en-US" dirty="0"/>
          </a:p>
          <a:p>
            <a:r>
              <a:rPr lang="en-US" dirty="0"/>
              <a:t>We see that majority of the customers in the dataset browse more than 15 mins and he least for 1-5 mins, hence we should try to engage the customers for longer on the website so as to increase the chances of higher sales</a:t>
            </a:r>
          </a:p>
        </p:txBody>
      </p:sp>
    </p:spTree>
    <p:extLst>
      <p:ext uri="{BB962C8B-B14F-4D97-AF65-F5344CB8AC3E}">
        <p14:creationId xmlns:p14="http://schemas.microsoft.com/office/powerpoint/2010/main" val="3002239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64D2-F24F-811E-96B1-B2A140F33612}"/>
              </a:ext>
            </a:extLst>
          </p:cNvPr>
          <p:cNvSpPr>
            <a:spLocks noGrp="1"/>
          </p:cNvSpPr>
          <p:nvPr>
            <p:ph type="title"/>
          </p:nvPr>
        </p:nvSpPr>
        <p:spPr/>
        <p:txBody>
          <a:bodyPr/>
          <a:lstStyle/>
          <a:p>
            <a:r>
              <a:rPr lang="en-US" dirty="0"/>
              <a:t>Preferred payment Option</a:t>
            </a:r>
          </a:p>
        </p:txBody>
      </p:sp>
      <p:graphicFrame>
        <p:nvGraphicFramePr>
          <p:cNvPr id="10" name="Content Placeholder 9">
            <a:extLst>
              <a:ext uri="{FF2B5EF4-FFF2-40B4-BE49-F238E27FC236}">
                <a16:creationId xmlns:a16="http://schemas.microsoft.com/office/drawing/2014/main" id="{83E91231-3A4C-525C-8C2A-497CD084F263}"/>
              </a:ext>
            </a:extLst>
          </p:cNvPr>
          <p:cNvGraphicFramePr>
            <a:graphicFrameLocks noGrp="1"/>
          </p:cNvGraphicFramePr>
          <p:nvPr>
            <p:ph idx="1"/>
            <p:extLst>
              <p:ext uri="{D42A27DB-BD31-4B8C-83A1-F6EECF244321}">
                <p14:modId xmlns:p14="http://schemas.microsoft.com/office/powerpoint/2010/main" val="2736635627"/>
              </p:ext>
            </p:extLst>
          </p:nvPr>
        </p:nvGraphicFramePr>
        <p:xfrm>
          <a:off x="6270625" y="565150"/>
          <a:ext cx="5359400" cy="55213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D4ADBDA2-6CF1-5E4B-9FD9-2C69FE920634}"/>
              </a:ext>
            </a:extLst>
          </p:cNvPr>
          <p:cNvSpPr>
            <a:spLocks noGrp="1"/>
          </p:cNvSpPr>
          <p:nvPr>
            <p:ph type="body" sz="half" idx="2"/>
          </p:nvPr>
        </p:nvSpPr>
        <p:spPr/>
        <p:txBody>
          <a:bodyPr/>
          <a:lstStyle/>
          <a:p>
            <a:endParaRPr lang="en-US" dirty="0"/>
          </a:p>
          <a:p>
            <a:r>
              <a:rPr lang="en-US" dirty="0"/>
              <a:t>We see the majority of customers prefer card payments and the least use E-wallets</a:t>
            </a:r>
          </a:p>
        </p:txBody>
      </p:sp>
    </p:spTree>
    <p:extLst>
      <p:ext uri="{BB962C8B-B14F-4D97-AF65-F5344CB8AC3E}">
        <p14:creationId xmlns:p14="http://schemas.microsoft.com/office/powerpoint/2010/main" val="1639625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5B0E2-C172-2A1F-07CD-F4A7A047FEBD}"/>
              </a:ext>
            </a:extLst>
          </p:cNvPr>
          <p:cNvSpPr>
            <a:spLocks noGrp="1"/>
          </p:cNvSpPr>
          <p:nvPr>
            <p:ph type="title"/>
          </p:nvPr>
        </p:nvSpPr>
        <p:spPr/>
        <p:txBody>
          <a:bodyPr/>
          <a:lstStyle/>
          <a:p>
            <a:r>
              <a:rPr lang="en-US" dirty="0"/>
              <a:t>Why did you abandon the “Bag”, “Shopping Cart”?</a:t>
            </a:r>
          </a:p>
        </p:txBody>
      </p:sp>
      <p:graphicFrame>
        <p:nvGraphicFramePr>
          <p:cNvPr id="7" name="Content Placeholder 6">
            <a:extLst>
              <a:ext uri="{FF2B5EF4-FFF2-40B4-BE49-F238E27FC236}">
                <a16:creationId xmlns:a16="http://schemas.microsoft.com/office/drawing/2014/main" id="{B3E080B6-5C22-F95A-2E7A-836F053C3475}"/>
              </a:ext>
            </a:extLst>
          </p:cNvPr>
          <p:cNvGraphicFramePr>
            <a:graphicFrameLocks noGrp="1"/>
          </p:cNvGraphicFramePr>
          <p:nvPr>
            <p:ph idx="1"/>
            <p:extLst>
              <p:ext uri="{D42A27DB-BD31-4B8C-83A1-F6EECF244321}">
                <p14:modId xmlns:p14="http://schemas.microsoft.com/office/powerpoint/2010/main" val="189250647"/>
              </p:ext>
            </p:extLst>
          </p:nvPr>
        </p:nvGraphicFramePr>
        <p:xfrm>
          <a:off x="6270625" y="565150"/>
          <a:ext cx="5359400" cy="55213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91019937-A2DC-E078-E5FE-EB2669064929}"/>
              </a:ext>
            </a:extLst>
          </p:cNvPr>
          <p:cNvSpPr>
            <a:spLocks noGrp="1"/>
          </p:cNvSpPr>
          <p:nvPr>
            <p:ph type="body" sz="half" idx="2"/>
          </p:nvPr>
        </p:nvSpPr>
        <p:spPr/>
        <p:txBody>
          <a:bodyPr/>
          <a:lstStyle/>
          <a:p>
            <a:endParaRPr lang="en-US" dirty="0"/>
          </a:p>
          <a:p>
            <a:r>
              <a:rPr lang="en-US" dirty="0"/>
              <a:t>The biggest reason for customers abandoning the product is due to a better alternative option and the least abandon cause of No preferred mode of payment</a:t>
            </a:r>
          </a:p>
        </p:txBody>
      </p:sp>
    </p:spTree>
    <p:extLst>
      <p:ext uri="{BB962C8B-B14F-4D97-AF65-F5344CB8AC3E}">
        <p14:creationId xmlns:p14="http://schemas.microsoft.com/office/powerpoint/2010/main" val="2602241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C5C4-2D73-B60B-4915-EB7E55784304}"/>
              </a:ext>
            </a:extLst>
          </p:cNvPr>
          <p:cNvSpPr>
            <a:spLocks noGrp="1"/>
          </p:cNvSpPr>
          <p:nvPr>
            <p:ph type="title"/>
          </p:nvPr>
        </p:nvSpPr>
        <p:spPr/>
        <p:txBody>
          <a:bodyPr>
            <a:normAutofit/>
          </a:bodyPr>
          <a:lstStyle/>
          <a:p>
            <a:r>
              <a:rPr lang="en-US" dirty="0"/>
              <a:t>What all online retailers you have shopped from</a:t>
            </a:r>
          </a:p>
        </p:txBody>
      </p:sp>
      <p:graphicFrame>
        <p:nvGraphicFramePr>
          <p:cNvPr id="10" name="Content Placeholder 9">
            <a:extLst>
              <a:ext uri="{FF2B5EF4-FFF2-40B4-BE49-F238E27FC236}">
                <a16:creationId xmlns:a16="http://schemas.microsoft.com/office/drawing/2014/main" id="{D2E19848-274B-4F38-639C-114F799E09B0}"/>
              </a:ext>
            </a:extLst>
          </p:cNvPr>
          <p:cNvGraphicFramePr>
            <a:graphicFrameLocks noGrp="1"/>
          </p:cNvGraphicFramePr>
          <p:nvPr>
            <p:ph idx="1"/>
            <p:extLst>
              <p:ext uri="{D42A27DB-BD31-4B8C-83A1-F6EECF244321}">
                <p14:modId xmlns:p14="http://schemas.microsoft.com/office/powerpoint/2010/main" val="4010987222"/>
              </p:ext>
            </p:extLst>
          </p:nvPr>
        </p:nvGraphicFramePr>
        <p:xfrm>
          <a:off x="6270625" y="585470"/>
          <a:ext cx="5359400" cy="55213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12DBDA46-6751-2DA2-6647-A1DA41E04042}"/>
              </a:ext>
            </a:extLst>
          </p:cNvPr>
          <p:cNvSpPr>
            <a:spLocks noGrp="1"/>
          </p:cNvSpPr>
          <p:nvPr>
            <p:ph type="body" sz="half" idx="2"/>
          </p:nvPr>
        </p:nvSpPr>
        <p:spPr/>
        <p:txBody>
          <a:bodyPr/>
          <a:lstStyle/>
          <a:p>
            <a:endParaRPr lang="en-US" dirty="0"/>
          </a:p>
          <a:p>
            <a:r>
              <a:rPr lang="en-US" dirty="0"/>
              <a:t>We see that most customers prefer multiple channels for shopping</a:t>
            </a:r>
          </a:p>
        </p:txBody>
      </p:sp>
    </p:spTree>
    <p:extLst>
      <p:ext uri="{BB962C8B-B14F-4D97-AF65-F5344CB8AC3E}">
        <p14:creationId xmlns:p14="http://schemas.microsoft.com/office/powerpoint/2010/main" val="137589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7F4-A67B-31DE-1CA0-056FCC902084}"/>
              </a:ext>
            </a:extLst>
          </p:cNvPr>
          <p:cNvSpPr>
            <a:spLocks noGrp="1"/>
          </p:cNvSpPr>
          <p:nvPr>
            <p:ph type="title"/>
          </p:nvPr>
        </p:nvSpPr>
        <p:spPr/>
        <p:txBody>
          <a:bodyPr>
            <a:noAutofit/>
          </a:bodyPr>
          <a:lstStyle/>
          <a:p>
            <a:r>
              <a:rPr lang="en-US" sz="2600" dirty="0"/>
              <a:t>Which of the Indian online retailer would you recommend a friend?</a:t>
            </a:r>
          </a:p>
        </p:txBody>
      </p:sp>
      <p:graphicFrame>
        <p:nvGraphicFramePr>
          <p:cNvPr id="10" name="Content Placeholder 9">
            <a:extLst>
              <a:ext uri="{FF2B5EF4-FFF2-40B4-BE49-F238E27FC236}">
                <a16:creationId xmlns:a16="http://schemas.microsoft.com/office/drawing/2014/main" id="{A8B0F75F-D109-9649-D319-8E75C69D9196}"/>
              </a:ext>
            </a:extLst>
          </p:cNvPr>
          <p:cNvGraphicFramePr>
            <a:graphicFrameLocks noGrp="1"/>
          </p:cNvGraphicFramePr>
          <p:nvPr>
            <p:ph idx="1"/>
            <p:extLst>
              <p:ext uri="{D42A27DB-BD31-4B8C-83A1-F6EECF244321}">
                <p14:modId xmlns:p14="http://schemas.microsoft.com/office/powerpoint/2010/main" val="2055316819"/>
              </p:ext>
            </p:extLst>
          </p:nvPr>
        </p:nvGraphicFramePr>
        <p:xfrm>
          <a:off x="6270625" y="565150"/>
          <a:ext cx="5359400" cy="55213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9A53C94A-D23F-9B95-F99C-BB84CED5E554}"/>
              </a:ext>
            </a:extLst>
          </p:cNvPr>
          <p:cNvSpPr>
            <a:spLocks noGrp="1"/>
          </p:cNvSpPr>
          <p:nvPr>
            <p:ph type="body" sz="half" idx="2"/>
          </p:nvPr>
        </p:nvSpPr>
        <p:spPr/>
        <p:txBody>
          <a:bodyPr/>
          <a:lstStyle/>
          <a:p>
            <a:endParaRPr lang="en-US" dirty="0"/>
          </a:p>
          <a:p>
            <a:r>
              <a:rPr lang="en-US" dirty="0"/>
              <a:t>We see that a customer is more likely to refer Amazon followed Flipkart as the preferred website to his friend</a:t>
            </a:r>
          </a:p>
        </p:txBody>
      </p:sp>
    </p:spTree>
    <p:extLst>
      <p:ext uri="{BB962C8B-B14F-4D97-AF65-F5344CB8AC3E}">
        <p14:creationId xmlns:p14="http://schemas.microsoft.com/office/powerpoint/2010/main" val="3870374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0247FD0E-C93A-490E-9994-C79DC8977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6" descr="Hand spraying sanitiser">
            <a:extLst>
              <a:ext uri="{FF2B5EF4-FFF2-40B4-BE49-F238E27FC236}">
                <a16:creationId xmlns:a16="http://schemas.microsoft.com/office/drawing/2014/main" id="{738AEFE6-BEFB-BAC2-EE74-11E20A51C7AA}"/>
              </a:ext>
            </a:extLst>
          </p:cNvPr>
          <p:cNvPicPr>
            <a:picLocks noChangeAspect="1"/>
          </p:cNvPicPr>
          <p:nvPr/>
        </p:nvPicPr>
        <p:blipFill rotWithShape="1">
          <a:blip r:embed="rId2"/>
          <a:srcRect t="14871" r="-1" b="837"/>
          <a:stretch/>
        </p:blipFill>
        <p:spPr>
          <a:xfrm>
            <a:off x="3048" y="10"/>
            <a:ext cx="12188952" cy="6857990"/>
          </a:xfrm>
          <a:prstGeom prst="rect">
            <a:avLst/>
          </a:prstGeom>
        </p:spPr>
      </p:pic>
      <p:sp>
        <p:nvSpPr>
          <p:cNvPr id="27" name="Rectangle 12">
            <a:extLst>
              <a:ext uri="{FF2B5EF4-FFF2-40B4-BE49-F238E27FC236}">
                <a16:creationId xmlns:a16="http://schemas.microsoft.com/office/drawing/2014/main" id="{1CDD2F19-0AAB-46D2-A7D4-9BD8F7E42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78792" y="-578805"/>
            <a:ext cx="6858003" cy="8015586"/>
          </a:xfrm>
          <a:prstGeom prst="rect">
            <a:avLst/>
          </a:prstGeom>
          <a:gradFill flip="none" rotWithShape="1">
            <a:gsLst>
              <a:gs pos="48000">
                <a:sysClr val="windowText" lastClr="000000">
                  <a:alpha val="30000"/>
                </a:sysClr>
              </a:gs>
              <a:gs pos="85000">
                <a:sysClr val="windowText" lastClr="000000">
                  <a:alpha val="51000"/>
                </a:sysClr>
              </a:gs>
              <a:gs pos="0">
                <a:sysClr val="windowText" lastClr="000000">
                  <a:alpha val="0"/>
                </a:sysClr>
              </a:gs>
            </a:gsLst>
            <a:lin ang="16200000" scaled="1"/>
            <a:tileRect/>
          </a:gradFill>
          <a:ln w="12700" cap="flat" cmpd="sng" algn="ctr">
            <a:no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28" name="Rectangle 14">
            <a:extLst>
              <a:ext uri="{FF2B5EF4-FFF2-40B4-BE49-F238E27FC236}">
                <a16:creationId xmlns:a16="http://schemas.microsoft.com/office/drawing/2014/main" id="{AD77B2DF-AF44-4996-BBFD-5DF9162BE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6">
            <a:extLst>
              <a:ext uri="{FF2B5EF4-FFF2-40B4-BE49-F238E27FC236}">
                <a16:creationId xmlns:a16="http://schemas.microsoft.com/office/drawing/2014/main" id="{FF6BECB9-A7FC-400F-8502-97A13BB8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3FC12F2-A3E9-24A9-6985-AD5BB08E833E}"/>
              </a:ext>
            </a:extLst>
          </p:cNvPr>
          <p:cNvSpPr>
            <a:spLocks noGrp="1"/>
          </p:cNvSpPr>
          <p:nvPr>
            <p:ph type="ctrTitle"/>
          </p:nvPr>
        </p:nvSpPr>
        <p:spPr>
          <a:xfrm>
            <a:off x="1600516" y="1247140"/>
            <a:ext cx="4650160" cy="3450844"/>
          </a:xfrm>
        </p:spPr>
        <p:txBody>
          <a:bodyPr>
            <a:normAutofit/>
          </a:bodyPr>
          <a:lstStyle/>
          <a:p>
            <a:r>
              <a:rPr lang="en-US">
                <a:solidFill>
                  <a:srgbClr val="FFFFFF"/>
                </a:solidFill>
              </a:rPr>
              <a:t>Data</a:t>
            </a:r>
            <a:br>
              <a:rPr lang="en-US">
                <a:solidFill>
                  <a:srgbClr val="FFFFFF"/>
                </a:solidFill>
              </a:rPr>
            </a:br>
            <a:r>
              <a:rPr lang="en-US">
                <a:solidFill>
                  <a:srgbClr val="FFFFFF"/>
                </a:solidFill>
              </a:rPr>
              <a:t>Cleaning</a:t>
            </a:r>
          </a:p>
        </p:txBody>
      </p:sp>
    </p:spTree>
    <p:extLst>
      <p:ext uri="{BB962C8B-B14F-4D97-AF65-F5344CB8AC3E}">
        <p14:creationId xmlns:p14="http://schemas.microsoft.com/office/powerpoint/2010/main" val="116811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FAA3169-4FDB-9977-5A1C-194A75B507C9}"/>
              </a:ext>
            </a:extLst>
          </p:cNvPr>
          <p:cNvSpPr>
            <a:spLocks noGrp="1"/>
          </p:cNvSpPr>
          <p:nvPr>
            <p:ph type="title"/>
          </p:nvPr>
        </p:nvSpPr>
        <p:spPr/>
        <p:txBody>
          <a:bodyPr/>
          <a:lstStyle/>
          <a:p>
            <a:r>
              <a:rPr lang="en-US" dirty="0"/>
              <a:t>Assumptions &amp; Cleaning the Row’s and Columns</a:t>
            </a:r>
          </a:p>
        </p:txBody>
      </p:sp>
      <p:sp>
        <p:nvSpPr>
          <p:cNvPr id="9" name="Content Placeholder 8">
            <a:extLst>
              <a:ext uri="{FF2B5EF4-FFF2-40B4-BE49-F238E27FC236}">
                <a16:creationId xmlns:a16="http://schemas.microsoft.com/office/drawing/2014/main" id="{17060978-3329-3B5A-94A8-B584D32CE8E9}"/>
              </a:ext>
            </a:extLst>
          </p:cNvPr>
          <p:cNvSpPr>
            <a:spLocks noGrp="1"/>
          </p:cNvSpPr>
          <p:nvPr>
            <p:ph idx="1"/>
          </p:nvPr>
        </p:nvSpPr>
        <p:spPr/>
        <p:txBody>
          <a:bodyPr>
            <a:normAutofit fontScale="40000" lnSpcReduction="20000"/>
          </a:bodyPr>
          <a:lstStyle/>
          <a:p>
            <a:r>
              <a:rPr lang="en-US" dirty="0"/>
              <a:t>Column '3 Which city do you shop online from?' had Noida and Greater Noida which very close by and in the same district which were clubbed into Noida.</a:t>
            </a:r>
          </a:p>
          <a:p>
            <a:r>
              <a:rPr lang="en-US" dirty="0"/>
              <a:t>Column '6 How many times you have made an online purchase in the past 1 year?' had  41 times and above and 42 times and above which were clubbed into 41 times and above.</a:t>
            </a:r>
          </a:p>
          <a:p>
            <a:r>
              <a:rPr lang="en-US" dirty="0"/>
              <a:t>Column’s  Dropped :</a:t>
            </a:r>
          </a:p>
          <a:p>
            <a:pPr lvl="1"/>
            <a:r>
              <a:rPr lang="en-US" dirty="0"/>
              <a:t>'4 What is the Pin Code of where you shop online from?’,</a:t>
            </a:r>
          </a:p>
          <a:p>
            <a:pPr lvl="1"/>
            <a:r>
              <a:rPr lang="en-US" dirty="0"/>
              <a:t>'Limited mode of payment on most products (promotion, sales period)’,</a:t>
            </a:r>
          </a:p>
          <a:p>
            <a:pPr lvl="1"/>
            <a:r>
              <a:rPr lang="en-US" dirty="0"/>
              <a:t>'Security of customer financial information’,</a:t>
            </a:r>
          </a:p>
          <a:p>
            <a:pPr lvl="1"/>
            <a:r>
              <a:rPr lang="en-US" dirty="0"/>
              <a:t>'Privacy of customers’ information’,</a:t>
            </a:r>
          </a:p>
          <a:p>
            <a:pPr lvl="1"/>
            <a:r>
              <a:rPr lang="en-US" dirty="0"/>
              <a:t>'Speedy order delivery ‘,</a:t>
            </a:r>
          </a:p>
          <a:p>
            <a:pPr lvl="1"/>
            <a:r>
              <a:rPr lang="en-US" dirty="0"/>
              <a:t>'46 Shopping on the website helps you fulfill certain roles’,</a:t>
            </a:r>
          </a:p>
          <a:p>
            <a:pPr lvl="1"/>
            <a:r>
              <a:rPr lang="en-US" dirty="0"/>
              <a:t>'44 Shopping on your preferred e-tailer enhances your social status’,</a:t>
            </a:r>
          </a:p>
          <a:p>
            <a:pPr lvl="1"/>
            <a:r>
              <a:rPr lang="en-US" dirty="0"/>
              <a:t>'43 Shopping on the website gives you the sense of adventure','41 Monetary savings’,</a:t>
            </a:r>
          </a:p>
          <a:p>
            <a:pPr lvl="1"/>
            <a:r>
              <a:rPr lang="en-US" dirty="0"/>
              <a:t>'36 User derive satisfaction while shopping on a good quality website or application’,</a:t>
            </a:r>
          </a:p>
          <a:p>
            <a:pPr lvl="1"/>
            <a:r>
              <a:rPr lang="en-US" dirty="0"/>
              <a:t>'29 Responsiveness, availability of several communication channels (email, online rep, twitter, phone etc.)',’</a:t>
            </a:r>
          </a:p>
          <a:p>
            <a:pPr lvl="1"/>
            <a:r>
              <a:rPr lang="en-US" dirty="0"/>
              <a:t>25 Convenient Payment methods’,</a:t>
            </a:r>
          </a:p>
          <a:p>
            <a:pPr lvl="1"/>
            <a:r>
              <a:rPr lang="en-US" dirty="0"/>
              <a:t>'24 User friendly Interface of the website’,</a:t>
            </a:r>
          </a:p>
          <a:p>
            <a:pPr lvl="1"/>
            <a:r>
              <a:rPr lang="en-US" dirty="0"/>
              <a:t>'12 Which channel did you follow to arrive at your favorite online store for the first time? ‘,</a:t>
            </a:r>
          </a:p>
          <a:p>
            <a:pPr lvl="1"/>
            <a:r>
              <a:rPr lang="en-US" dirty="0"/>
              <a:t>'9 What is the screen size of your mobile device? ‘,</a:t>
            </a:r>
          </a:p>
          <a:p>
            <a:pPr lvl="1"/>
            <a:r>
              <a:rPr lang="en-US" dirty="0"/>
              <a:t>'7 How do you access the internet while shopping on-line?',’</a:t>
            </a:r>
          </a:p>
          <a:p>
            <a:pPr lvl="1"/>
            <a:r>
              <a:rPr lang="en-US" dirty="0"/>
              <a:t>1Gender of respondent'] were dropped.</a:t>
            </a:r>
          </a:p>
          <a:p>
            <a:pPr marL="228600" lvl="1" indent="0">
              <a:buNone/>
            </a:pPr>
            <a:endParaRPr lang="en-US" dirty="0"/>
          </a:p>
          <a:p>
            <a:pPr marL="228600" lvl="1" indent="0">
              <a:buNone/>
            </a:pPr>
            <a:endParaRPr lang="en-US" dirty="0"/>
          </a:p>
        </p:txBody>
      </p:sp>
    </p:spTree>
    <p:extLst>
      <p:ext uri="{BB962C8B-B14F-4D97-AF65-F5344CB8AC3E}">
        <p14:creationId xmlns:p14="http://schemas.microsoft.com/office/powerpoint/2010/main" val="22172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57BD85-D1E1-CE29-4E7C-1F52A621A132}"/>
              </a:ext>
            </a:extLst>
          </p:cNvPr>
          <p:cNvSpPr>
            <a:spLocks noGrp="1"/>
          </p:cNvSpPr>
          <p:nvPr>
            <p:ph type="title"/>
          </p:nvPr>
        </p:nvSpPr>
        <p:spPr>
          <a:xfrm>
            <a:off x="1587710" y="455362"/>
            <a:ext cx="9486690" cy="1550419"/>
          </a:xfrm>
        </p:spPr>
        <p:txBody>
          <a:bodyPr>
            <a:normAutofit/>
          </a:bodyPr>
          <a:lstStyle/>
          <a:p>
            <a:r>
              <a:rPr lang="en-US" dirty="0"/>
              <a:t>Project Overview</a:t>
            </a:r>
            <a:br>
              <a:rPr lang="en-US" dirty="0"/>
            </a:br>
            <a:endParaRPr lang="en-US" dirty="0"/>
          </a:p>
        </p:txBody>
      </p:sp>
      <p:sp>
        <p:nvSpPr>
          <p:cNvPr id="20" name="Content Placeholder 2">
            <a:extLst>
              <a:ext uri="{FF2B5EF4-FFF2-40B4-BE49-F238E27FC236}">
                <a16:creationId xmlns:a16="http://schemas.microsoft.com/office/drawing/2014/main" id="{27F2747B-4905-38CD-8F42-7E17E7EC3CB3}"/>
              </a:ext>
            </a:extLst>
          </p:cNvPr>
          <p:cNvSpPr>
            <a:spLocks noGrp="1"/>
          </p:cNvSpPr>
          <p:nvPr>
            <p:ph idx="1"/>
          </p:nvPr>
        </p:nvSpPr>
        <p:spPr>
          <a:xfrm>
            <a:off x="1587710" y="2160016"/>
            <a:ext cx="9486690" cy="3926152"/>
          </a:xfrm>
        </p:spPr>
        <p:txBody>
          <a:bodyPr>
            <a:normAutofit/>
          </a:bodyPr>
          <a:lstStyle/>
          <a:p>
            <a:pPr marL="0" marR="0">
              <a:lnSpc>
                <a:spcPct val="100000"/>
              </a:lnSpc>
              <a:spcBef>
                <a:spcPts val="0"/>
              </a:spcBef>
              <a:spcAft>
                <a:spcPts val="800"/>
              </a:spcAft>
            </a:pPr>
            <a:r>
              <a:rPr lang="en-US" sz="1900">
                <a:effectLst/>
                <a:latin typeface="Calibri" panose="020F0502020204030204" pitchFamily="34" charset="0"/>
                <a:ea typeface="Calibri" panose="020F0502020204030204" pitchFamily="34" charset="0"/>
                <a:cs typeface="Calibri" panose="020F0502020204030204" pitchFamily="34" charset="0"/>
              </a:rPr>
              <a:t>Ecommerce (electronic commerce) refers to </a:t>
            </a:r>
            <a:r>
              <a:rPr lang="en-US" sz="1900" b="1">
                <a:effectLst/>
                <a:latin typeface="Calibri" panose="020F0502020204030204" pitchFamily="34" charset="0"/>
                <a:ea typeface="Calibri" panose="020F0502020204030204" pitchFamily="34" charset="0"/>
                <a:cs typeface="Calibri" panose="020F0502020204030204" pitchFamily="34" charset="0"/>
              </a:rPr>
              <a:t>all online activity that involves the buying and selling of products and services</a:t>
            </a:r>
            <a:r>
              <a:rPr lang="en-US" sz="1900">
                <a:effectLst/>
                <a:latin typeface="Calibri" panose="020F0502020204030204" pitchFamily="34" charset="0"/>
                <a:ea typeface="Calibri" panose="020F0502020204030204" pitchFamily="34" charset="0"/>
                <a:cs typeface="Calibri" panose="020F0502020204030204" pitchFamily="34" charset="0"/>
              </a:rPr>
              <a:t>. In other words, ecommerce is a process for conducting transactions online. When you go to your favorite online retailer to buy a new pair of shoes, you're engaging in ecommerce. The world is moving towards digitalization and that were the idea for Ecommerce comes into the picture. </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1900">
                <a:effectLst/>
                <a:latin typeface="Calibri" panose="020F0502020204030204" pitchFamily="34" charset="0"/>
                <a:ea typeface="Calibri" panose="020F0502020204030204" pitchFamily="34" charset="0"/>
                <a:cs typeface="Calibri" panose="020F0502020204030204" pitchFamily="34" charset="0"/>
              </a:rPr>
              <a:t>Sales determine a company’s success and profitably. While the world of Ecommerce is highly competitive Customer satisfaction has emerged as one of the most important factors that guarantee the success of online store; it has been posited as a key stimulant of purchase, repurchase intentions and customer loyalty.</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1900">
                <a:effectLst/>
                <a:latin typeface="Calibri" panose="020F0502020204030204" pitchFamily="34" charset="0"/>
                <a:ea typeface="Calibri" panose="020F0502020204030204" pitchFamily="34" charset="0"/>
                <a:cs typeface="Calibri" panose="020F0502020204030204" pitchFamily="34" charset="0"/>
              </a:rPr>
              <a:t>In this project we study the factors that trigger a customer to refer a particular shopping website to his friend, which would be an outcome of his satisfaction towards a particular Ecommerce Website.</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US" sz="1900"/>
          </a:p>
        </p:txBody>
      </p:sp>
    </p:spTree>
    <p:extLst>
      <p:ext uri="{BB962C8B-B14F-4D97-AF65-F5344CB8AC3E}">
        <p14:creationId xmlns:p14="http://schemas.microsoft.com/office/powerpoint/2010/main" val="3154233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ED4B1-965C-805E-3A51-9FCBC5730C2E}"/>
              </a:ext>
            </a:extLst>
          </p:cNvPr>
          <p:cNvSpPr>
            <a:spLocks noGrp="1"/>
          </p:cNvSpPr>
          <p:nvPr>
            <p:ph type="title"/>
          </p:nvPr>
        </p:nvSpPr>
        <p:spPr>
          <a:xfrm>
            <a:off x="1587709" y="455363"/>
            <a:ext cx="9503077" cy="1530754"/>
          </a:xfrm>
        </p:spPr>
        <p:txBody>
          <a:bodyPr/>
          <a:lstStyle/>
          <a:p>
            <a:r>
              <a:rPr lang="en-US" dirty="0"/>
              <a:t>Pre-Processing</a:t>
            </a:r>
          </a:p>
        </p:txBody>
      </p:sp>
      <p:sp>
        <p:nvSpPr>
          <p:cNvPr id="3" name="Content Placeholder 2">
            <a:extLst>
              <a:ext uri="{FF2B5EF4-FFF2-40B4-BE49-F238E27FC236}">
                <a16:creationId xmlns:a16="http://schemas.microsoft.com/office/drawing/2014/main" id="{EF0E3E19-0983-BB45-DFCB-2777FE867F85}"/>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Since the dataset was imbalanced, we used SMOTE to balance the dataset.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Ordinal Encoder was used to encode the categorical variables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Standardization was performed on Independent Variables.</a:t>
            </a:r>
          </a:p>
          <a:p>
            <a:endParaRPr lang="en-US" dirty="0"/>
          </a:p>
        </p:txBody>
      </p:sp>
    </p:spTree>
    <p:extLst>
      <p:ext uri="{BB962C8B-B14F-4D97-AF65-F5344CB8AC3E}">
        <p14:creationId xmlns:p14="http://schemas.microsoft.com/office/powerpoint/2010/main" val="2750870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4">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6">
            <a:extLst>
              <a:ext uri="{FF2B5EF4-FFF2-40B4-BE49-F238E27FC236}">
                <a16:creationId xmlns:a16="http://schemas.microsoft.com/office/drawing/2014/main" id="{47D97D42-A01D-BC41-A1DE-4E2766A4E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7" name="Rectangle 38">
            <a:extLst>
              <a:ext uri="{FF2B5EF4-FFF2-40B4-BE49-F238E27FC236}">
                <a16:creationId xmlns:a16="http://schemas.microsoft.com/office/drawing/2014/main" id="{B7258F36-452C-D64A-A553-BEE4EAFE4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3">
            <a:extLst>
              <a:ext uri="{FF2B5EF4-FFF2-40B4-BE49-F238E27FC236}">
                <a16:creationId xmlns:a16="http://schemas.microsoft.com/office/drawing/2014/main" id="{974A008D-22F7-1434-3D9A-6E9B89C64632}"/>
              </a:ext>
            </a:extLst>
          </p:cNvPr>
          <p:cNvSpPr>
            <a:spLocks noGrp="1"/>
          </p:cNvSpPr>
          <p:nvPr>
            <p:ph type="ctrTitle"/>
          </p:nvPr>
        </p:nvSpPr>
        <p:spPr>
          <a:xfrm>
            <a:off x="3221039" y="1247775"/>
            <a:ext cx="3856418" cy="3449638"/>
          </a:xfrm>
        </p:spPr>
        <p:txBody>
          <a:bodyPr>
            <a:normAutofit/>
          </a:bodyPr>
          <a:lstStyle/>
          <a:p>
            <a:br>
              <a:rPr lang="en-US" dirty="0"/>
            </a:br>
            <a:r>
              <a:rPr lang="en-US" dirty="0"/>
              <a:t>Model Training</a:t>
            </a:r>
          </a:p>
        </p:txBody>
      </p:sp>
      <p:pic>
        <p:nvPicPr>
          <p:cNvPr id="23" name="Graphic 22" descr="Teacher">
            <a:extLst>
              <a:ext uri="{FF2B5EF4-FFF2-40B4-BE49-F238E27FC236}">
                <a16:creationId xmlns:a16="http://schemas.microsoft.com/office/drawing/2014/main" id="{7FEBB989-71B8-AD0B-16F0-994A388E53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7" y="1704805"/>
            <a:ext cx="3895343" cy="3895343"/>
          </a:xfrm>
          <a:prstGeom prst="rect">
            <a:avLst/>
          </a:prstGeom>
        </p:spPr>
      </p:pic>
    </p:spTree>
    <p:extLst>
      <p:ext uri="{BB962C8B-B14F-4D97-AF65-F5344CB8AC3E}">
        <p14:creationId xmlns:p14="http://schemas.microsoft.com/office/powerpoint/2010/main" val="413153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3"/>
                                        </p:tgtEl>
                                        <p:attrNameLst>
                                          <p:attrName>style.visibility</p:attrName>
                                        </p:attrNameLst>
                                      </p:cBhvr>
                                      <p:to>
                                        <p:strVal val="visible"/>
                                      </p:to>
                                    </p:set>
                                    <p:animEffect transition="in" filter="fade">
                                      <p:cBhvr>
                                        <p:cTn id="7" dur="700"/>
                                        <p:tgtEl>
                                          <p:spTgt spid="23"/>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5AA2A-2152-C41B-2965-B5BEE86F72CC}"/>
              </a:ext>
            </a:extLst>
          </p:cNvPr>
          <p:cNvSpPr>
            <a:spLocks noGrp="1"/>
          </p:cNvSpPr>
          <p:nvPr>
            <p:ph idx="1"/>
          </p:nvPr>
        </p:nvSpPr>
        <p:spPr/>
        <p:txBody>
          <a:bodyPr/>
          <a:lstStyle/>
          <a:p>
            <a:r>
              <a:rPr lang="en-US" dirty="0"/>
              <a:t>A base model with Logistic Regression was set up to get the best Random State and CV.</a:t>
            </a:r>
          </a:p>
          <a:p>
            <a:r>
              <a:rPr lang="en-US" dirty="0"/>
              <a:t>Best Random State = 0 and all the cv returned a 100% score hence cv = 4 was taken for evaluation. </a:t>
            </a:r>
          </a:p>
          <a:p>
            <a:r>
              <a:rPr lang="en-US" dirty="0"/>
              <a:t>3 Models were Trained:</a:t>
            </a:r>
          </a:p>
          <a:p>
            <a:pPr lvl="1"/>
            <a:r>
              <a:rPr lang="en-US" dirty="0"/>
              <a:t>LogisticRegression</a:t>
            </a:r>
          </a:p>
          <a:p>
            <a:pPr lvl="1"/>
            <a:r>
              <a:rPr lang="en-US" dirty="0"/>
              <a:t>KNeighborsClassifier</a:t>
            </a:r>
          </a:p>
          <a:p>
            <a:pPr lvl="1"/>
            <a:r>
              <a:rPr lang="en-US" dirty="0"/>
              <a:t>RandomForestClassifier</a:t>
            </a:r>
          </a:p>
        </p:txBody>
      </p:sp>
    </p:spTree>
    <p:extLst>
      <p:ext uri="{BB962C8B-B14F-4D97-AF65-F5344CB8AC3E}">
        <p14:creationId xmlns:p14="http://schemas.microsoft.com/office/powerpoint/2010/main" val="3506277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and holding a pen shading number on a sheet">
            <a:extLst>
              <a:ext uri="{FF2B5EF4-FFF2-40B4-BE49-F238E27FC236}">
                <a16:creationId xmlns:a16="http://schemas.microsoft.com/office/drawing/2014/main" id="{FDA9E233-5FE9-CF75-7B51-84A9E40A236C}"/>
              </a:ext>
            </a:extLst>
          </p:cNvPr>
          <p:cNvPicPr>
            <a:picLocks noChangeAspect="1"/>
          </p:cNvPicPr>
          <p:nvPr/>
        </p:nvPicPr>
        <p:blipFill rotWithShape="1">
          <a:blip r:embed="rId2"/>
          <a:srcRect r="-1" b="15708"/>
          <a:stretch/>
        </p:blipFill>
        <p:spPr>
          <a:xfrm>
            <a:off x="20" y="10"/>
            <a:ext cx="12188932" cy="6857990"/>
          </a:xfrm>
          <a:prstGeom prst="rect">
            <a:avLst/>
          </a:prstGeom>
        </p:spPr>
      </p:pic>
      <p:sp>
        <p:nvSpPr>
          <p:cNvPr id="13"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15" name="Rectangle 14">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2"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1"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3">
            <a:extLst>
              <a:ext uri="{FF2B5EF4-FFF2-40B4-BE49-F238E27FC236}">
                <a16:creationId xmlns:a16="http://schemas.microsoft.com/office/drawing/2014/main" id="{8047AAB5-B8A7-7EBB-C434-DE48C6CFE7A1}"/>
              </a:ext>
            </a:extLst>
          </p:cNvPr>
          <p:cNvSpPr>
            <a:spLocks noGrp="1"/>
          </p:cNvSpPr>
          <p:nvPr>
            <p:ph type="ctrTitle"/>
          </p:nvPr>
        </p:nvSpPr>
        <p:spPr>
          <a:xfrm>
            <a:off x="565151" y="1247140"/>
            <a:ext cx="3609982" cy="4397880"/>
          </a:xfrm>
        </p:spPr>
        <p:txBody>
          <a:bodyPr>
            <a:normAutofit/>
          </a:bodyPr>
          <a:lstStyle/>
          <a:p>
            <a:br>
              <a:rPr lang="en-US" sz="4800" dirty="0"/>
            </a:br>
            <a:r>
              <a:rPr lang="en-US" sz="4800" dirty="0"/>
              <a:t>Model Evaluation and Validation:</a:t>
            </a:r>
          </a:p>
        </p:txBody>
      </p:sp>
    </p:spTree>
    <p:extLst>
      <p:ext uri="{BB962C8B-B14F-4D97-AF65-F5344CB8AC3E}">
        <p14:creationId xmlns:p14="http://schemas.microsoft.com/office/powerpoint/2010/main" val="276756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B836-3FF6-4164-86AB-A6A2C5C273B1}"/>
              </a:ext>
            </a:extLst>
          </p:cNvPr>
          <p:cNvSpPr>
            <a:spLocks noGrp="1"/>
          </p:cNvSpPr>
          <p:nvPr>
            <p:ph type="title"/>
          </p:nvPr>
        </p:nvSpPr>
        <p:spPr/>
        <p:txBody>
          <a:bodyPr/>
          <a:lstStyle/>
          <a:p>
            <a:r>
              <a:rPr lang="en-US" dirty="0"/>
              <a:t>LogisticRegression</a:t>
            </a:r>
          </a:p>
        </p:txBody>
      </p:sp>
      <p:pic>
        <p:nvPicPr>
          <p:cNvPr id="10" name="Content Placeholder 9">
            <a:extLst>
              <a:ext uri="{FF2B5EF4-FFF2-40B4-BE49-F238E27FC236}">
                <a16:creationId xmlns:a16="http://schemas.microsoft.com/office/drawing/2014/main" id="{CE82BFAA-2758-9190-52D8-5B4B60E869BE}"/>
              </a:ext>
            </a:extLst>
          </p:cNvPr>
          <p:cNvPicPr>
            <a:picLocks noGrp="1" noChangeAspect="1"/>
          </p:cNvPicPr>
          <p:nvPr>
            <p:ph idx="1"/>
          </p:nvPr>
        </p:nvPicPr>
        <p:blipFill>
          <a:blip r:embed="rId2"/>
          <a:stretch>
            <a:fillRect/>
          </a:stretch>
        </p:blipFill>
        <p:spPr>
          <a:xfrm>
            <a:off x="4206894" y="2160588"/>
            <a:ext cx="6308706" cy="4497387"/>
          </a:xfrm>
        </p:spPr>
      </p:pic>
    </p:spTree>
    <p:extLst>
      <p:ext uri="{BB962C8B-B14F-4D97-AF65-F5344CB8AC3E}">
        <p14:creationId xmlns:p14="http://schemas.microsoft.com/office/powerpoint/2010/main" val="433664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2CE1-12EA-B2C9-D3CF-7F446678191E}"/>
              </a:ext>
            </a:extLst>
          </p:cNvPr>
          <p:cNvSpPr>
            <a:spLocks noGrp="1"/>
          </p:cNvSpPr>
          <p:nvPr>
            <p:ph type="title"/>
          </p:nvPr>
        </p:nvSpPr>
        <p:spPr/>
        <p:txBody>
          <a:bodyPr/>
          <a:lstStyle/>
          <a:p>
            <a:r>
              <a:rPr lang="en-US" dirty="0"/>
              <a:t>KNeighborsClassifier</a:t>
            </a:r>
          </a:p>
        </p:txBody>
      </p:sp>
      <p:pic>
        <p:nvPicPr>
          <p:cNvPr id="5" name="Content Placeholder 4">
            <a:extLst>
              <a:ext uri="{FF2B5EF4-FFF2-40B4-BE49-F238E27FC236}">
                <a16:creationId xmlns:a16="http://schemas.microsoft.com/office/drawing/2014/main" id="{2F0A3D26-292E-42C6-30DC-876D9F780BE4}"/>
              </a:ext>
            </a:extLst>
          </p:cNvPr>
          <p:cNvPicPr>
            <a:picLocks noGrp="1" noChangeAspect="1"/>
          </p:cNvPicPr>
          <p:nvPr>
            <p:ph idx="1"/>
          </p:nvPr>
        </p:nvPicPr>
        <p:blipFill>
          <a:blip r:embed="rId2"/>
          <a:stretch>
            <a:fillRect/>
          </a:stretch>
        </p:blipFill>
        <p:spPr>
          <a:xfrm>
            <a:off x="4203605" y="2160588"/>
            <a:ext cx="6423961" cy="4454816"/>
          </a:xfrm>
        </p:spPr>
      </p:pic>
    </p:spTree>
    <p:extLst>
      <p:ext uri="{BB962C8B-B14F-4D97-AF65-F5344CB8AC3E}">
        <p14:creationId xmlns:p14="http://schemas.microsoft.com/office/powerpoint/2010/main" val="1580523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86E5-0414-3531-7A3F-9BA629C73364}"/>
              </a:ext>
            </a:extLst>
          </p:cNvPr>
          <p:cNvSpPr>
            <a:spLocks noGrp="1"/>
          </p:cNvSpPr>
          <p:nvPr>
            <p:ph type="title"/>
          </p:nvPr>
        </p:nvSpPr>
        <p:spPr/>
        <p:txBody>
          <a:bodyPr/>
          <a:lstStyle/>
          <a:p>
            <a:r>
              <a:rPr lang="en-US" dirty="0"/>
              <a:t>RandomForestClassifier</a:t>
            </a:r>
          </a:p>
        </p:txBody>
      </p:sp>
      <p:pic>
        <p:nvPicPr>
          <p:cNvPr id="5" name="Content Placeholder 4">
            <a:extLst>
              <a:ext uri="{FF2B5EF4-FFF2-40B4-BE49-F238E27FC236}">
                <a16:creationId xmlns:a16="http://schemas.microsoft.com/office/drawing/2014/main" id="{B5A53D63-E68E-F232-16B9-517FCDB2CBE9}"/>
              </a:ext>
            </a:extLst>
          </p:cNvPr>
          <p:cNvPicPr>
            <a:picLocks noGrp="1" noChangeAspect="1"/>
          </p:cNvPicPr>
          <p:nvPr>
            <p:ph idx="1"/>
          </p:nvPr>
        </p:nvPicPr>
        <p:blipFill>
          <a:blip r:embed="rId2"/>
          <a:stretch>
            <a:fillRect/>
          </a:stretch>
        </p:blipFill>
        <p:spPr>
          <a:xfrm>
            <a:off x="4179959" y="2160588"/>
            <a:ext cx="6375397" cy="4339603"/>
          </a:xfrm>
        </p:spPr>
      </p:pic>
    </p:spTree>
    <p:extLst>
      <p:ext uri="{BB962C8B-B14F-4D97-AF65-F5344CB8AC3E}">
        <p14:creationId xmlns:p14="http://schemas.microsoft.com/office/powerpoint/2010/main" val="30453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ines intersecting at pushpin">
            <a:extLst>
              <a:ext uri="{FF2B5EF4-FFF2-40B4-BE49-F238E27FC236}">
                <a16:creationId xmlns:a16="http://schemas.microsoft.com/office/drawing/2014/main" id="{5E1FBAAF-F2C2-3DFB-DD85-AA73A28E7074}"/>
              </a:ext>
            </a:extLst>
          </p:cNvPr>
          <p:cNvPicPr>
            <a:picLocks noChangeAspect="1"/>
          </p:cNvPicPr>
          <p:nvPr/>
        </p:nvPicPr>
        <p:blipFill rotWithShape="1">
          <a:blip r:embed="rId2"/>
          <a:srcRect t="9565" r="-1" b="6144"/>
          <a:stretch/>
        </p:blipFill>
        <p:spPr>
          <a:xfrm>
            <a:off x="3048" y="10"/>
            <a:ext cx="12188952" cy="6857990"/>
          </a:xfrm>
          <a:prstGeom prst="rect">
            <a:avLst/>
          </a:prstGeom>
        </p:spPr>
      </p:pic>
      <p:sp>
        <p:nvSpPr>
          <p:cNvPr id="22"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4" name="Rectangle 23">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80"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79"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3">
            <a:extLst>
              <a:ext uri="{FF2B5EF4-FFF2-40B4-BE49-F238E27FC236}">
                <a16:creationId xmlns:a16="http://schemas.microsoft.com/office/drawing/2014/main" id="{564A5DB2-EF1D-6EFD-6F61-56E7FBF482E7}"/>
              </a:ext>
            </a:extLst>
          </p:cNvPr>
          <p:cNvSpPr>
            <a:spLocks noGrp="1"/>
          </p:cNvSpPr>
          <p:nvPr>
            <p:ph type="ctrTitle"/>
          </p:nvPr>
        </p:nvSpPr>
        <p:spPr>
          <a:xfrm>
            <a:off x="561865" y="1247140"/>
            <a:ext cx="6404554" cy="3450844"/>
          </a:xfrm>
        </p:spPr>
        <p:txBody>
          <a:bodyPr>
            <a:normAutofit/>
          </a:bodyPr>
          <a:lstStyle/>
          <a:p>
            <a:br>
              <a:rPr lang="en-US" dirty="0"/>
            </a:br>
            <a:r>
              <a:rPr lang="en-US" dirty="0"/>
              <a:t>Final Model</a:t>
            </a:r>
          </a:p>
        </p:txBody>
      </p:sp>
    </p:spTree>
    <p:extLst>
      <p:ext uri="{BB962C8B-B14F-4D97-AF65-F5344CB8AC3E}">
        <p14:creationId xmlns:p14="http://schemas.microsoft.com/office/powerpoint/2010/main" val="75217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3D4B3C-D37C-58E5-3B3E-195161566837}"/>
              </a:ext>
            </a:extLst>
          </p:cNvPr>
          <p:cNvSpPr>
            <a:spLocks noGrp="1"/>
          </p:cNvSpPr>
          <p:nvPr>
            <p:ph type="title"/>
          </p:nvPr>
        </p:nvSpPr>
        <p:spPr>
          <a:xfrm>
            <a:off x="1587710" y="455362"/>
            <a:ext cx="4018219" cy="2866336"/>
          </a:xfrm>
        </p:spPr>
        <p:txBody>
          <a:bodyPr vert="horz" lIns="91440" tIns="45720" rIns="91440" bIns="45720" rtlCol="0">
            <a:noAutofit/>
          </a:bodyPr>
          <a:lstStyle/>
          <a:p>
            <a:pPr>
              <a:lnSpc>
                <a:spcPct val="90000"/>
              </a:lnSpc>
            </a:pPr>
            <a:br>
              <a:rPr lang="en-US" sz="5400" dirty="0"/>
            </a:br>
            <a:r>
              <a:rPr lang="en-US" sz="5400" dirty="0"/>
              <a:t>Logistic Regression</a:t>
            </a:r>
          </a:p>
        </p:txBody>
      </p:sp>
      <p:pic>
        <p:nvPicPr>
          <p:cNvPr id="5" name="Content Placeholder 4">
            <a:extLst>
              <a:ext uri="{FF2B5EF4-FFF2-40B4-BE49-F238E27FC236}">
                <a16:creationId xmlns:a16="http://schemas.microsoft.com/office/drawing/2014/main" id="{8866FCC3-0C54-967C-0F3C-4A7DADF584C5}"/>
              </a:ext>
            </a:extLst>
          </p:cNvPr>
          <p:cNvPicPr>
            <a:picLocks noChangeAspect="1"/>
          </p:cNvPicPr>
          <p:nvPr/>
        </p:nvPicPr>
        <p:blipFill rotWithShape="1">
          <a:blip r:embed="rId2"/>
          <a:srcRect r="11403" b="-2"/>
          <a:stretch/>
        </p:blipFill>
        <p:spPr>
          <a:xfrm>
            <a:off x="6038059" y="565150"/>
            <a:ext cx="5588782" cy="5727699"/>
          </a:xfrm>
          <a:prstGeom prst="rect">
            <a:avLst/>
          </a:prstGeom>
        </p:spPr>
      </p:pic>
    </p:spTree>
    <p:extLst>
      <p:ext uri="{BB962C8B-B14F-4D97-AF65-F5344CB8AC3E}">
        <p14:creationId xmlns:p14="http://schemas.microsoft.com/office/powerpoint/2010/main" val="133155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lose up of pin and stethoscope, pinned on doctor's appointment">
            <a:extLst>
              <a:ext uri="{FF2B5EF4-FFF2-40B4-BE49-F238E27FC236}">
                <a16:creationId xmlns:a16="http://schemas.microsoft.com/office/drawing/2014/main" id="{0AC4091B-C8D0-6B12-FC2A-49FF15068704}"/>
              </a:ext>
            </a:extLst>
          </p:cNvPr>
          <p:cNvPicPr>
            <a:picLocks noChangeAspect="1"/>
          </p:cNvPicPr>
          <p:nvPr/>
        </p:nvPicPr>
        <p:blipFill rotWithShape="1">
          <a:blip r:embed="rId2"/>
          <a:srcRect l="13712" r="13711" b="-1"/>
          <a:stretch/>
        </p:blipFill>
        <p:spPr>
          <a:xfrm>
            <a:off x="4735487" y="10"/>
            <a:ext cx="7456513" cy="6857990"/>
          </a:xfrm>
          <a:prstGeom prst="rect">
            <a:avLst/>
          </a:prstGeom>
        </p:spPr>
      </p:pic>
      <p:sp>
        <p:nvSpPr>
          <p:cNvPr id="44" name="Rectangle 43">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529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6" name="Rectangle 45">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529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3">
            <a:extLst>
              <a:ext uri="{FF2B5EF4-FFF2-40B4-BE49-F238E27FC236}">
                <a16:creationId xmlns:a16="http://schemas.microsoft.com/office/drawing/2014/main" id="{C2C891B2-B19E-0A9E-D139-1631EA4ACDB6}"/>
              </a:ext>
            </a:extLst>
          </p:cNvPr>
          <p:cNvSpPr>
            <a:spLocks noGrp="1"/>
          </p:cNvSpPr>
          <p:nvPr>
            <p:ph type="ctrTitle"/>
          </p:nvPr>
        </p:nvSpPr>
        <p:spPr>
          <a:xfrm>
            <a:off x="569469" y="1247140"/>
            <a:ext cx="3608208" cy="3450844"/>
          </a:xfrm>
        </p:spPr>
        <p:txBody>
          <a:bodyPr>
            <a:normAutofit/>
          </a:bodyPr>
          <a:lstStyle/>
          <a:p>
            <a:br>
              <a:rPr lang="en-US" sz="4800" dirty="0"/>
            </a:br>
            <a:br>
              <a:rPr lang="en-US" sz="4800" dirty="0"/>
            </a:br>
            <a:r>
              <a:rPr lang="en-US" sz="4800" dirty="0"/>
              <a:t>Conclusion</a:t>
            </a:r>
          </a:p>
        </p:txBody>
      </p:sp>
    </p:spTree>
    <p:extLst>
      <p:ext uri="{BB962C8B-B14F-4D97-AF65-F5344CB8AC3E}">
        <p14:creationId xmlns:p14="http://schemas.microsoft.com/office/powerpoint/2010/main" val="400621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lurred background of department store">
            <a:extLst>
              <a:ext uri="{FF2B5EF4-FFF2-40B4-BE49-F238E27FC236}">
                <a16:creationId xmlns:a16="http://schemas.microsoft.com/office/drawing/2014/main" id="{73BFB08B-D2A4-C7F2-A9E3-617AE72A6A9C}"/>
              </a:ext>
            </a:extLst>
          </p:cNvPr>
          <p:cNvPicPr>
            <a:picLocks noChangeAspect="1"/>
          </p:cNvPicPr>
          <p:nvPr/>
        </p:nvPicPr>
        <p:blipFill rotWithShape="1">
          <a:blip r:embed="rId2"/>
          <a:srcRect l="7819" r="19731" b="-1"/>
          <a:stretch/>
        </p:blipFill>
        <p:spPr>
          <a:xfrm>
            <a:off x="4748403" y="10"/>
            <a:ext cx="7443597"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D6379-0BC4-B56A-BE7F-48C7DA05FC79}"/>
              </a:ext>
            </a:extLst>
          </p:cNvPr>
          <p:cNvSpPr>
            <a:spLocks noGrp="1"/>
          </p:cNvSpPr>
          <p:nvPr>
            <p:ph type="title"/>
          </p:nvPr>
        </p:nvSpPr>
        <p:spPr>
          <a:xfrm>
            <a:off x="576072" y="455362"/>
            <a:ext cx="3603625" cy="1550419"/>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4B6E648E-74C2-0498-4BA7-21676856C7BF}"/>
              </a:ext>
            </a:extLst>
          </p:cNvPr>
          <p:cNvSpPr>
            <a:spLocks noGrp="1"/>
          </p:cNvSpPr>
          <p:nvPr>
            <p:ph idx="1"/>
          </p:nvPr>
        </p:nvSpPr>
        <p:spPr>
          <a:xfrm>
            <a:off x="576072" y="2160016"/>
            <a:ext cx="3603625" cy="3926152"/>
          </a:xfrm>
        </p:spPr>
        <p:txBody>
          <a:bodyPr>
            <a:normAutofit/>
          </a:bodyPr>
          <a:lstStyle/>
          <a:p>
            <a:r>
              <a:rPr lang="en-US" dirty="0"/>
              <a:t>The goal is to create a model that would determine which website depending on a customers preferred choice for shopping would he refer his friend.</a:t>
            </a:r>
          </a:p>
        </p:txBody>
      </p:sp>
    </p:spTree>
    <p:extLst>
      <p:ext uri="{BB962C8B-B14F-4D97-AF65-F5344CB8AC3E}">
        <p14:creationId xmlns:p14="http://schemas.microsoft.com/office/powerpoint/2010/main" val="697081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7CFD6AF9-8BE3-80FE-50C6-F4D885CD38CB}"/>
              </a:ext>
            </a:extLst>
          </p:cNvPr>
          <p:cNvGraphicFramePr>
            <a:graphicFrameLocks noGrp="1"/>
          </p:cNvGraphicFramePr>
          <p:nvPr>
            <p:ph idx="1"/>
            <p:extLst>
              <p:ext uri="{D42A27DB-BD31-4B8C-83A1-F6EECF244321}">
                <p14:modId xmlns:p14="http://schemas.microsoft.com/office/powerpoint/2010/main" val="2751270064"/>
              </p:ext>
            </p:extLst>
          </p:nvPr>
        </p:nvGraphicFramePr>
        <p:xfrm>
          <a:off x="1587500" y="653144"/>
          <a:ext cx="9486900" cy="5433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497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AAAB-01DC-8E50-A81D-C0A133BE7E69}"/>
              </a:ext>
            </a:extLst>
          </p:cNvPr>
          <p:cNvSpPr>
            <a:spLocks noGrp="1"/>
          </p:cNvSpPr>
          <p:nvPr>
            <p:ph type="title"/>
          </p:nvPr>
        </p:nvSpPr>
        <p:spPr/>
        <p:txBody>
          <a:bodyPr/>
          <a:lstStyle/>
          <a:p>
            <a:r>
              <a:rPr lang="en-US" dirty="0"/>
              <a:t>Steps:</a:t>
            </a:r>
          </a:p>
        </p:txBody>
      </p:sp>
      <p:graphicFrame>
        <p:nvGraphicFramePr>
          <p:cNvPr id="5" name="Content Placeholder 4">
            <a:extLst>
              <a:ext uri="{FF2B5EF4-FFF2-40B4-BE49-F238E27FC236}">
                <a16:creationId xmlns:a16="http://schemas.microsoft.com/office/drawing/2014/main" id="{7F39ED1B-51CD-10D3-32EF-88100456C160}"/>
              </a:ext>
            </a:extLst>
          </p:cNvPr>
          <p:cNvGraphicFramePr>
            <a:graphicFrameLocks noGrp="1"/>
          </p:cNvGraphicFramePr>
          <p:nvPr>
            <p:ph idx="1"/>
            <p:extLst>
              <p:ext uri="{D42A27DB-BD31-4B8C-83A1-F6EECF244321}">
                <p14:modId xmlns:p14="http://schemas.microsoft.com/office/powerpoint/2010/main" val="3046059995"/>
              </p:ext>
            </p:extLst>
          </p:nvPr>
        </p:nvGraphicFramePr>
        <p:xfrm>
          <a:off x="1587500" y="2160588"/>
          <a:ext cx="9486900" cy="3925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4600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7">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6" descr="Magnifying glass showing decling performance">
            <a:extLst>
              <a:ext uri="{FF2B5EF4-FFF2-40B4-BE49-F238E27FC236}">
                <a16:creationId xmlns:a16="http://schemas.microsoft.com/office/drawing/2014/main" id="{E64A4DDE-A055-902D-3CAC-F2319F3727C7}"/>
              </a:ext>
            </a:extLst>
          </p:cNvPr>
          <p:cNvPicPr>
            <a:picLocks noChangeAspect="1"/>
          </p:cNvPicPr>
          <p:nvPr/>
        </p:nvPicPr>
        <p:blipFill rotWithShape="1">
          <a:blip r:embed="rId2"/>
          <a:srcRect t="1632" b="14098"/>
          <a:stretch/>
        </p:blipFill>
        <p:spPr>
          <a:xfrm>
            <a:off x="20" y="10"/>
            <a:ext cx="12191980" cy="6857990"/>
          </a:xfrm>
          <a:prstGeom prst="rect">
            <a:avLst/>
          </a:prstGeom>
        </p:spPr>
      </p:pic>
      <p:sp>
        <p:nvSpPr>
          <p:cNvPr id="42"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43" name="Rectangle 31">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909"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Rectangle 33">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908"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3">
            <a:extLst>
              <a:ext uri="{FF2B5EF4-FFF2-40B4-BE49-F238E27FC236}">
                <a16:creationId xmlns:a16="http://schemas.microsoft.com/office/drawing/2014/main" id="{D669D7B8-72AA-D9C6-9745-5EB6B4EBA0E5}"/>
              </a:ext>
            </a:extLst>
          </p:cNvPr>
          <p:cNvSpPr>
            <a:spLocks noGrp="1"/>
          </p:cNvSpPr>
          <p:nvPr>
            <p:ph type="ctrTitle"/>
          </p:nvPr>
        </p:nvSpPr>
        <p:spPr>
          <a:xfrm>
            <a:off x="566928" y="1247140"/>
            <a:ext cx="3742107" cy="3450844"/>
          </a:xfrm>
        </p:spPr>
        <p:txBody>
          <a:bodyPr>
            <a:normAutofit/>
          </a:bodyPr>
          <a:lstStyle/>
          <a:p>
            <a:br>
              <a:rPr lang="en-US" sz="4800" dirty="0"/>
            </a:br>
            <a:r>
              <a:rPr lang="en-US" sz="4800" dirty="0"/>
              <a:t>Exploratory</a:t>
            </a:r>
            <a:br>
              <a:rPr lang="en-US" sz="4800" dirty="0"/>
            </a:br>
            <a:r>
              <a:rPr lang="en-US" sz="4800" dirty="0"/>
              <a:t>Data Analysis </a:t>
            </a:r>
          </a:p>
        </p:txBody>
      </p:sp>
    </p:spTree>
    <p:extLst>
      <p:ext uri="{BB962C8B-B14F-4D97-AF65-F5344CB8AC3E}">
        <p14:creationId xmlns:p14="http://schemas.microsoft.com/office/powerpoint/2010/main" val="57452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AB56-4636-88F9-636A-DD98DB0FA6F8}"/>
              </a:ext>
            </a:extLst>
          </p:cNvPr>
          <p:cNvSpPr>
            <a:spLocks noGrp="1"/>
          </p:cNvSpPr>
          <p:nvPr>
            <p:ph type="title"/>
          </p:nvPr>
        </p:nvSpPr>
        <p:spPr/>
        <p:txBody>
          <a:bodyPr>
            <a:normAutofit/>
          </a:bodyPr>
          <a:lstStyle/>
          <a:p>
            <a:r>
              <a:rPr lang="en-US" dirty="0"/>
              <a:t>Percentage Shoppers According to Sex</a:t>
            </a:r>
          </a:p>
        </p:txBody>
      </p:sp>
      <p:graphicFrame>
        <p:nvGraphicFramePr>
          <p:cNvPr id="6" name="Content Placeholder 5">
            <a:extLst>
              <a:ext uri="{FF2B5EF4-FFF2-40B4-BE49-F238E27FC236}">
                <a16:creationId xmlns:a16="http://schemas.microsoft.com/office/drawing/2014/main" id="{A61FC594-687A-62B0-F96A-D3284B774CB8}"/>
              </a:ext>
            </a:extLst>
          </p:cNvPr>
          <p:cNvGraphicFramePr>
            <a:graphicFrameLocks noGrp="1"/>
          </p:cNvGraphicFramePr>
          <p:nvPr>
            <p:ph type="pic" idx="1"/>
            <p:extLst>
              <p:ext uri="{D42A27DB-BD31-4B8C-83A1-F6EECF244321}">
                <p14:modId xmlns:p14="http://schemas.microsoft.com/office/powerpoint/2010/main" val="4036322998"/>
              </p:ext>
            </p:extLst>
          </p:nvPr>
        </p:nvGraphicFramePr>
        <p:xfrm>
          <a:off x="6270625" y="565150"/>
          <a:ext cx="5356225" cy="5522913"/>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Placeholder 7">
            <a:extLst>
              <a:ext uri="{FF2B5EF4-FFF2-40B4-BE49-F238E27FC236}">
                <a16:creationId xmlns:a16="http://schemas.microsoft.com/office/drawing/2014/main" id="{AD881ECB-A0F2-AE07-F825-FB4BFF3389A9}"/>
              </a:ext>
            </a:extLst>
          </p:cNvPr>
          <p:cNvSpPr>
            <a:spLocks noGrp="1"/>
          </p:cNvSpPr>
          <p:nvPr>
            <p:ph type="body" sz="half" idx="2"/>
          </p:nvPr>
        </p:nvSpPr>
        <p:spPr/>
        <p:txBody>
          <a:bodyPr/>
          <a:lstStyle/>
          <a:p>
            <a:endParaRPr lang="en-US" dirty="0"/>
          </a:p>
          <a:p>
            <a:r>
              <a:rPr lang="en-US" dirty="0"/>
              <a:t>The Percentage of Female Shoppers are more than double that of the Male shoppers</a:t>
            </a:r>
          </a:p>
        </p:txBody>
      </p:sp>
    </p:spTree>
    <p:extLst>
      <p:ext uri="{BB962C8B-B14F-4D97-AF65-F5344CB8AC3E}">
        <p14:creationId xmlns:p14="http://schemas.microsoft.com/office/powerpoint/2010/main" val="59183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61F48BC-835B-3C9B-B14D-F9346974CAE5}"/>
              </a:ext>
            </a:extLst>
          </p:cNvPr>
          <p:cNvSpPr>
            <a:spLocks noGrp="1"/>
          </p:cNvSpPr>
          <p:nvPr>
            <p:ph type="title"/>
          </p:nvPr>
        </p:nvSpPr>
        <p:spPr/>
        <p:txBody>
          <a:bodyPr/>
          <a:lstStyle/>
          <a:p>
            <a:r>
              <a:rPr lang="en-US" dirty="0"/>
              <a:t>Age</a:t>
            </a:r>
            <a:r>
              <a:rPr lang="en-US" baseline="0" dirty="0"/>
              <a:t> Segmentation of Customers</a:t>
            </a:r>
            <a:br>
              <a:rPr lang="en-US" baseline="0" dirty="0"/>
            </a:br>
            <a:endParaRPr lang="en-US" dirty="0"/>
          </a:p>
        </p:txBody>
      </p:sp>
      <p:graphicFrame>
        <p:nvGraphicFramePr>
          <p:cNvPr id="21" name="Content Placeholder 20">
            <a:extLst>
              <a:ext uri="{FF2B5EF4-FFF2-40B4-BE49-F238E27FC236}">
                <a16:creationId xmlns:a16="http://schemas.microsoft.com/office/drawing/2014/main" id="{C1D57FE6-ED9D-BDDC-C6BD-444F13CBEB7A}"/>
              </a:ext>
            </a:extLst>
          </p:cNvPr>
          <p:cNvGraphicFramePr>
            <a:graphicFrameLocks noGrp="1"/>
          </p:cNvGraphicFramePr>
          <p:nvPr>
            <p:ph type="pic" idx="1"/>
            <p:extLst>
              <p:ext uri="{D42A27DB-BD31-4B8C-83A1-F6EECF244321}">
                <p14:modId xmlns:p14="http://schemas.microsoft.com/office/powerpoint/2010/main" val="1639066033"/>
              </p:ext>
            </p:extLst>
          </p:nvPr>
        </p:nvGraphicFramePr>
        <p:xfrm>
          <a:off x="6270625" y="565150"/>
          <a:ext cx="5356225" cy="5522913"/>
        </p:xfrm>
        <a:graphic>
          <a:graphicData uri="http://schemas.openxmlformats.org/drawingml/2006/chart">
            <c:chart xmlns:c="http://schemas.openxmlformats.org/drawingml/2006/chart" xmlns:r="http://schemas.openxmlformats.org/officeDocument/2006/relationships" r:id="rId2"/>
          </a:graphicData>
        </a:graphic>
      </p:graphicFrame>
      <p:sp>
        <p:nvSpPr>
          <p:cNvPr id="23" name="Text Placeholder 22">
            <a:extLst>
              <a:ext uri="{FF2B5EF4-FFF2-40B4-BE49-F238E27FC236}">
                <a16:creationId xmlns:a16="http://schemas.microsoft.com/office/drawing/2014/main" id="{2C62ABBE-ADC1-499E-4FF2-A1736A40AEC4}"/>
              </a:ext>
            </a:extLst>
          </p:cNvPr>
          <p:cNvSpPr>
            <a:spLocks noGrp="1"/>
          </p:cNvSpPr>
          <p:nvPr>
            <p:ph type="body" sz="half" idx="2"/>
          </p:nvPr>
        </p:nvSpPr>
        <p:spPr>
          <a:xfrm>
            <a:off x="1587710" y="2039874"/>
            <a:ext cx="4071409" cy="3832606"/>
          </a:xfrm>
        </p:spPr>
        <p:txBody>
          <a:bodyPr/>
          <a:lstStyle/>
          <a:p>
            <a:r>
              <a:rPr lang="en-US" dirty="0"/>
              <a:t>We see that customers between the age group 30-40 shop the highest and customers in the age group 51 and above shop the least</a:t>
            </a:r>
          </a:p>
        </p:txBody>
      </p:sp>
    </p:spTree>
    <p:extLst>
      <p:ext uri="{BB962C8B-B14F-4D97-AF65-F5344CB8AC3E}">
        <p14:creationId xmlns:p14="http://schemas.microsoft.com/office/powerpoint/2010/main" val="357334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5531A5-CBED-A6D7-C824-45F491E124FB}"/>
              </a:ext>
            </a:extLst>
          </p:cNvPr>
          <p:cNvSpPr>
            <a:spLocks noGrp="1"/>
          </p:cNvSpPr>
          <p:nvPr>
            <p:ph type="title"/>
          </p:nvPr>
        </p:nvSpPr>
        <p:spPr>
          <a:xfrm>
            <a:off x="1587712" y="455362"/>
            <a:ext cx="4043440" cy="533650"/>
          </a:xfrm>
        </p:spPr>
        <p:txBody>
          <a:bodyPr>
            <a:normAutofit fontScale="90000"/>
          </a:bodyPr>
          <a:lstStyle/>
          <a:p>
            <a:r>
              <a:rPr lang="en-US" dirty="0"/>
              <a:t>City</a:t>
            </a:r>
          </a:p>
        </p:txBody>
      </p:sp>
      <p:graphicFrame>
        <p:nvGraphicFramePr>
          <p:cNvPr id="10" name="Content Placeholder 9">
            <a:extLst>
              <a:ext uri="{FF2B5EF4-FFF2-40B4-BE49-F238E27FC236}">
                <a16:creationId xmlns:a16="http://schemas.microsoft.com/office/drawing/2014/main" id="{E8E8E839-7D1D-C7E5-D96A-2D739EC4BB7E}"/>
              </a:ext>
            </a:extLst>
          </p:cNvPr>
          <p:cNvGraphicFramePr>
            <a:graphicFrameLocks noGrp="1"/>
          </p:cNvGraphicFramePr>
          <p:nvPr>
            <p:ph idx="1"/>
            <p:extLst>
              <p:ext uri="{D42A27DB-BD31-4B8C-83A1-F6EECF244321}">
                <p14:modId xmlns:p14="http://schemas.microsoft.com/office/powerpoint/2010/main" val="1582370069"/>
              </p:ext>
            </p:extLst>
          </p:nvPr>
        </p:nvGraphicFramePr>
        <p:xfrm>
          <a:off x="6270625" y="565150"/>
          <a:ext cx="5359400" cy="552132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Placeholder 6">
            <a:extLst>
              <a:ext uri="{FF2B5EF4-FFF2-40B4-BE49-F238E27FC236}">
                <a16:creationId xmlns:a16="http://schemas.microsoft.com/office/drawing/2014/main" id="{870AA7B6-08F4-C7E2-F0A5-2A780E021682}"/>
              </a:ext>
            </a:extLst>
          </p:cNvPr>
          <p:cNvSpPr>
            <a:spLocks noGrp="1"/>
          </p:cNvSpPr>
          <p:nvPr>
            <p:ph type="body" sz="half" idx="2"/>
          </p:nvPr>
        </p:nvSpPr>
        <p:spPr>
          <a:xfrm>
            <a:off x="1587712" y="1158240"/>
            <a:ext cx="4043440" cy="4710748"/>
          </a:xfrm>
        </p:spPr>
        <p:txBody>
          <a:bodyPr/>
          <a:lstStyle/>
          <a:p>
            <a:endParaRPr lang="en-US" dirty="0"/>
          </a:p>
          <a:p>
            <a:r>
              <a:rPr lang="en-US" dirty="0"/>
              <a:t>We see that people from Delhi and Greater Noida shop the most and people from Moradabad and Bulandshahr shop the least.</a:t>
            </a:r>
          </a:p>
        </p:txBody>
      </p:sp>
    </p:spTree>
    <p:extLst>
      <p:ext uri="{BB962C8B-B14F-4D97-AF65-F5344CB8AC3E}">
        <p14:creationId xmlns:p14="http://schemas.microsoft.com/office/powerpoint/2010/main" val="732482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4C60-D736-E706-514E-033199F6537F}"/>
              </a:ext>
            </a:extLst>
          </p:cNvPr>
          <p:cNvSpPr>
            <a:spLocks noGrp="1"/>
          </p:cNvSpPr>
          <p:nvPr>
            <p:ph type="title"/>
          </p:nvPr>
        </p:nvSpPr>
        <p:spPr/>
        <p:txBody>
          <a:bodyPr/>
          <a:lstStyle/>
          <a:p>
            <a:r>
              <a:rPr lang="en-US" dirty="0"/>
              <a:t>Since How Long You are Shopping Online ?</a:t>
            </a:r>
          </a:p>
        </p:txBody>
      </p:sp>
      <p:sp>
        <p:nvSpPr>
          <p:cNvPr id="4" name="Text Placeholder 3">
            <a:extLst>
              <a:ext uri="{FF2B5EF4-FFF2-40B4-BE49-F238E27FC236}">
                <a16:creationId xmlns:a16="http://schemas.microsoft.com/office/drawing/2014/main" id="{1C99E131-00C7-3CE9-223C-7C7E356C254D}"/>
              </a:ext>
            </a:extLst>
          </p:cNvPr>
          <p:cNvSpPr>
            <a:spLocks noGrp="1"/>
          </p:cNvSpPr>
          <p:nvPr>
            <p:ph type="body" sz="half" idx="2"/>
          </p:nvPr>
        </p:nvSpPr>
        <p:spPr/>
        <p:txBody>
          <a:bodyPr/>
          <a:lstStyle/>
          <a:p>
            <a:endParaRPr lang="en-US" dirty="0"/>
          </a:p>
          <a:p>
            <a:r>
              <a:rPr lang="en-US" dirty="0"/>
              <a:t>We see that the highest number of customers in the dataset have been shopping over 4 years and the lowest for 1-2 years</a:t>
            </a:r>
          </a:p>
        </p:txBody>
      </p:sp>
      <p:graphicFrame>
        <p:nvGraphicFramePr>
          <p:cNvPr id="12" name="Content Placeholder 11">
            <a:extLst>
              <a:ext uri="{FF2B5EF4-FFF2-40B4-BE49-F238E27FC236}">
                <a16:creationId xmlns:a16="http://schemas.microsoft.com/office/drawing/2014/main" id="{533C8409-5403-F904-6498-41966C1F37DD}"/>
              </a:ext>
            </a:extLst>
          </p:cNvPr>
          <p:cNvGraphicFramePr>
            <a:graphicFrameLocks noGrp="1"/>
          </p:cNvGraphicFramePr>
          <p:nvPr>
            <p:ph idx="1"/>
            <p:extLst>
              <p:ext uri="{D42A27DB-BD31-4B8C-83A1-F6EECF244321}">
                <p14:modId xmlns:p14="http://schemas.microsoft.com/office/powerpoint/2010/main" val="2721613542"/>
              </p:ext>
            </p:extLst>
          </p:nvPr>
        </p:nvGraphicFramePr>
        <p:xfrm>
          <a:off x="6270625" y="565150"/>
          <a:ext cx="5359400" cy="55213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68453570"/>
      </p:ext>
    </p:extLst>
  </p:cSld>
  <p:clrMapOvr>
    <a:masterClrMapping/>
  </p:clrMapOvr>
</p:sld>
</file>

<file path=ppt/theme/theme1.xml><?xml version="1.0" encoding="utf-8"?>
<a:theme xmlns:a="http://schemas.openxmlformats.org/drawingml/2006/main" name="InterweaveVTI">
  <a:themeElements>
    <a:clrScheme name="AnalogousFromRegularSeedLeftStep">
      <a:dk1>
        <a:srgbClr val="000000"/>
      </a:dk1>
      <a:lt1>
        <a:srgbClr val="FFFFFF"/>
      </a:lt1>
      <a:dk2>
        <a:srgbClr val="2B1C32"/>
      </a:dk2>
      <a:lt2>
        <a:srgbClr val="F0F1F3"/>
      </a:lt2>
      <a:accent1>
        <a:srgbClr val="CC9824"/>
      </a:accent1>
      <a:accent2>
        <a:srgbClr val="D54C17"/>
      </a:accent2>
      <a:accent3>
        <a:srgbClr val="E72944"/>
      </a:accent3>
      <a:accent4>
        <a:srgbClr val="D51781"/>
      </a:accent4>
      <a:accent5>
        <a:srgbClr val="E729E2"/>
      </a:accent5>
      <a:accent6>
        <a:srgbClr val="8B17D5"/>
      </a:accent6>
      <a:hlink>
        <a:srgbClr val="446AC0"/>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298</TotalTime>
  <Words>1055</Words>
  <Application>Microsoft Office PowerPoint</Application>
  <PresentationFormat>Widescreen</PresentationFormat>
  <Paragraphs>102</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Century Gothic</vt:lpstr>
      <vt:lpstr>Neue Haas Grotesk Text Pro</vt:lpstr>
      <vt:lpstr>Symbol</vt:lpstr>
      <vt:lpstr>InterweaveVTI</vt:lpstr>
      <vt:lpstr>  Ecommerce Customer Retention</vt:lpstr>
      <vt:lpstr>Project Overview </vt:lpstr>
      <vt:lpstr>Problem Statement:</vt:lpstr>
      <vt:lpstr>Steps:</vt:lpstr>
      <vt:lpstr> Exploratory Data Analysis </vt:lpstr>
      <vt:lpstr>Percentage Shoppers According to Sex</vt:lpstr>
      <vt:lpstr>Age Segmentation of Customers </vt:lpstr>
      <vt:lpstr>City</vt:lpstr>
      <vt:lpstr>Since How Long You are Shopping Online ?</vt:lpstr>
      <vt:lpstr>Online Purchases Made in Last 1 Year</vt:lpstr>
      <vt:lpstr>Which channel was used to arrive at your favorite online store for the first time?</vt:lpstr>
      <vt:lpstr>After first visit, how do you reach the online retail store?</vt:lpstr>
      <vt:lpstr>Time Taken to Make Purchase Decision</vt:lpstr>
      <vt:lpstr>Preferred payment Option</vt:lpstr>
      <vt:lpstr>Why did you abandon the “Bag”, “Shopping Cart”?</vt:lpstr>
      <vt:lpstr>What all online retailers you have shopped from</vt:lpstr>
      <vt:lpstr>Which of the Indian online retailer would you recommend a friend?</vt:lpstr>
      <vt:lpstr>Data Cleaning</vt:lpstr>
      <vt:lpstr>Assumptions &amp; Cleaning the Row’s and Columns</vt:lpstr>
      <vt:lpstr>Pre-Processing</vt:lpstr>
      <vt:lpstr> Model Training</vt:lpstr>
      <vt:lpstr>PowerPoint Presentation</vt:lpstr>
      <vt:lpstr> Model Evaluation and Validation:</vt:lpstr>
      <vt:lpstr>LogisticRegression</vt:lpstr>
      <vt:lpstr>KNeighborsClassifier</vt:lpstr>
      <vt:lpstr>RandomForestClassifier</vt:lpstr>
      <vt:lpstr> Final Model</vt:lpstr>
      <vt:lpstr> Logistic Regression</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Ecommerce Customer Retention</dc:title>
  <dc:creator>Prateek AP</dc:creator>
  <cp:lastModifiedBy>Prateek AP</cp:lastModifiedBy>
  <cp:revision>1</cp:revision>
  <dcterms:created xsi:type="dcterms:W3CDTF">2022-05-09T18:57:24Z</dcterms:created>
  <dcterms:modified xsi:type="dcterms:W3CDTF">2022-05-12T13:01:58Z</dcterms:modified>
</cp:coreProperties>
</file>