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atamaAgung/docker-sharing-sessio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atamaAgung/docker-sharing-sess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68032-3F8A-4F0C-8811-82FDA6690D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CE679C-146B-4194-B69C-23CC76FADB2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Heads to</a:t>
          </a:r>
          <a:endParaRPr lang="en-US" dirty="0">
            <a:solidFill>
              <a:schemeClr val="tx1"/>
            </a:solidFill>
          </a:endParaRPr>
        </a:p>
      </dgm:t>
    </dgm:pt>
    <dgm:pt modelId="{3EBCBFC3-7C82-4DAF-8C5D-3F5D53D63F6F}" type="parTrans" cxnId="{011A860C-F5B2-4BBC-83FF-315ED8F357AF}">
      <dgm:prSet/>
      <dgm:spPr/>
      <dgm:t>
        <a:bodyPr/>
        <a:lstStyle/>
        <a:p>
          <a:endParaRPr lang="en-US"/>
        </a:p>
      </dgm:t>
    </dgm:pt>
    <dgm:pt modelId="{E28BA34A-F5DF-48C8-81F2-58266ED4FB6D}" type="sibTrans" cxnId="{011A860C-F5B2-4BBC-83FF-315ED8F357AF}">
      <dgm:prSet/>
      <dgm:spPr/>
      <dgm:t>
        <a:bodyPr/>
        <a:lstStyle/>
        <a:p>
          <a:endParaRPr lang="en-US"/>
        </a:p>
      </dgm:t>
    </dgm:pt>
    <dgm:pt modelId="{654FE7E4-27C8-44F8-AAAA-972DBF20E68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https://github.com/PratamaAgung/docker-sharing-session</a:t>
          </a:r>
          <a:endParaRPr lang="en-US"/>
        </a:p>
      </dgm:t>
    </dgm:pt>
    <dgm:pt modelId="{6E814721-65C7-44F7-B982-9A4B90801E9F}" type="parTrans" cxnId="{D361D120-8F39-4328-9BFC-54ED7DB467EB}">
      <dgm:prSet/>
      <dgm:spPr/>
      <dgm:t>
        <a:bodyPr/>
        <a:lstStyle/>
        <a:p>
          <a:endParaRPr lang="en-US"/>
        </a:p>
      </dgm:t>
    </dgm:pt>
    <dgm:pt modelId="{C861B50C-9B78-4B0C-9966-E1A1694816BB}" type="sibTrans" cxnId="{D361D120-8F39-4328-9BFC-54ED7DB467EB}">
      <dgm:prSet/>
      <dgm:spPr/>
      <dgm:t>
        <a:bodyPr/>
        <a:lstStyle/>
        <a:p>
          <a:endParaRPr lang="en-US"/>
        </a:p>
      </dgm:t>
    </dgm:pt>
    <dgm:pt modelId="{468983BA-D3E1-457F-9E32-3B9393171658}" type="pres">
      <dgm:prSet presAssocID="{D8F68032-3F8A-4F0C-8811-82FDA6690D7E}" presName="linear" presStyleCnt="0">
        <dgm:presLayoutVars>
          <dgm:dir/>
          <dgm:animLvl val="lvl"/>
          <dgm:resizeHandles val="exact"/>
        </dgm:presLayoutVars>
      </dgm:prSet>
      <dgm:spPr/>
    </dgm:pt>
    <dgm:pt modelId="{25411C9C-EC57-4F79-9CF3-45A4E7759598}" type="pres">
      <dgm:prSet presAssocID="{89CE679C-146B-4194-B69C-23CC76FADB2A}" presName="parentLin" presStyleCnt="0"/>
      <dgm:spPr/>
    </dgm:pt>
    <dgm:pt modelId="{8E94AB5B-D983-490E-A10E-F2C069D72834}" type="pres">
      <dgm:prSet presAssocID="{89CE679C-146B-4194-B69C-23CC76FADB2A}" presName="parentLeftMargin" presStyleLbl="node1" presStyleIdx="0" presStyleCnt="1"/>
      <dgm:spPr/>
    </dgm:pt>
    <dgm:pt modelId="{BDC048EF-240E-4496-A3A8-7771C3165CA2}" type="pres">
      <dgm:prSet presAssocID="{89CE679C-146B-4194-B69C-23CC76FADB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32CEDF-08FF-465C-B0D3-FC7039B6E54C}" type="pres">
      <dgm:prSet presAssocID="{89CE679C-146B-4194-B69C-23CC76FADB2A}" presName="negativeSpace" presStyleCnt="0"/>
      <dgm:spPr/>
    </dgm:pt>
    <dgm:pt modelId="{16E980A8-F204-44D5-89D2-151BDE67BFD6}" type="pres">
      <dgm:prSet presAssocID="{89CE679C-146B-4194-B69C-23CC76FADB2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11A860C-F5B2-4BBC-83FF-315ED8F357AF}" srcId="{D8F68032-3F8A-4F0C-8811-82FDA6690D7E}" destId="{89CE679C-146B-4194-B69C-23CC76FADB2A}" srcOrd="0" destOrd="0" parTransId="{3EBCBFC3-7C82-4DAF-8C5D-3F5D53D63F6F}" sibTransId="{E28BA34A-F5DF-48C8-81F2-58266ED4FB6D}"/>
    <dgm:cxn modelId="{FB96E51A-FE12-4BD9-89F4-6A4A6A827AC0}" type="presOf" srcId="{89CE679C-146B-4194-B69C-23CC76FADB2A}" destId="{BDC048EF-240E-4496-A3A8-7771C3165CA2}" srcOrd="1" destOrd="0" presId="urn:microsoft.com/office/officeart/2005/8/layout/list1"/>
    <dgm:cxn modelId="{D361D120-8F39-4328-9BFC-54ED7DB467EB}" srcId="{89CE679C-146B-4194-B69C-23CC76FADB2A}" destId="{654FE7E4-27C8-44F8-AAAA-972DBF20E683}" srcOrd="0" destOrd="0" parTransId="{6E814721-65C7-44F7-B982-9A4B90801E9F}" sibTransId="{C861B50C-9B78-4B0C-9966-E1A1694816BB}"/>
    <dgm:cxn modelId="{0FE97125-76DF-42B4-B7B7-E2B26F482E70}" type="presOf" srcId="{D8F68032-3F8A-4F0C-8811-82FDA6690D7E}" destId="{468983BA-D3E1-457F-9E32-3B9393171658}" srcOrd="0" destOrd="0" presId="urn:microsoft.com/office/officeart/2005/8/layout/list1"/>
    <dgm:cxn modelId="{5419B28E-0EEA-44B8-A4F0-0F0D16F05490}" type="presOf" srcId="{89CE679C-146B-4194-B69C-23CC76FADB2A}" destId="{8E94AB5B-D983-490E-A10E-F2C069D72834}" srcOrd="0" destOrd="0" presId="urn:microsoft.com/office/officeart/2005/8/layout/list1"/>
    <dgm:cxn modelId="{0FFAADE1-39CB-4A46-AE3B-23737628C9B6}" type="presOf" srcId="{654FE7E4-27C8-44F8-AAAA-972DBF20E683}" destId="{16E980A8-F204-44D5-89D2-151BDE67BFD6}" srcOrd="0" destOrd="0" presId="urn:microsoft.com/office/officeart/2005/8/layout/list1"/>
    <dgm:cxn modelId="{9B838D79-571A-41CD-92B7-3F13F35D6233}" type="presParOf" srcId="{468983BA-D3E1-457F-9E32-3B9393171658}" destId="{25411C9C-EC57-4F79-9CF3-45A4E7759598}" srcOrd="0" destOrd="0" presId="urn:microsoft.com/office/officeart/2005/8/layout/list1"/>
    <dgm:cxn modelId="{B6F9B5B5-6D6A-44A9-812B-8AF6D9E3FB13}" type="presParOf" srcId="{25411C9C-EC57-4F79-9CF3-45A4E7759598}" destId="{8E94AB5B-D983-490E-A10E-F2C069D72834}" srcOrd="0" destOrd="0" presId="urn:microsoft.com/office/officeart/2005/8/layout/list1"/>
    <dgm:cxn modelId="{A06DA57A-A93A-4C80-AFF5-0D4E4059F495}" type="presParOf" srcId="{25411C9C-EC57-4F79-9CF3-45A4E7759598}" destId="{BDC048EF-240E-4496-A3A8-7771C3165CA2}" srcOrd="1" destOrd="0" presId="urn:microsoft.com/office/officeart/2005/8/layout/list1"/>
    <dgm:cxn modelId="{C9BA3560-7DF5-434C-91AC-656788117FD1}" type="presParOf" srcId="{468983BA-D3E1-457F-9E32-3B9393171658}" destId="{8E32CEDF-08FF-465C-B0D3-FC7039B6E54C}" srcOrd="1" destOrd="0" presId="urn:microsoft.com/office/officeart/2005/8/layout/list1"/>
    <dgm:cxn modelId="{EE9FFA27-4D32-4312-AD84-6A8F2BE18F78}" type="presParOf" srcId="{468983BA-D3E1-457F-9E32-3B9393171658}" destId="{16E980A8-F204-44D5-89D2-151BDE67BFD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980A8-F204-44D5-89D2-151BDE67BFD6}">
      <dsp:nvSpPr>
        <dsp:cNvPr id="0" name=""/>
        <dsp:cNvSpPr/>
      </dsp:nvSpPr>
      <dsp:spPr>
        <a:xfrm>
          <a:off x="0" y="2460403"/>
          <a:ext cx="6513603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hlinkClick xmlns:r="http://schemas.openxmlformats.org/officeDocument/2006/relationships" r:id="rId1"/>
            </a:rPr>
            <a:t>https://github.com/PratamaAgung/docker-sharing-session</a:t>
          </a:r>
          <a:endParaRPr lang="en-US" sz="2300" kern="1200"/>
        </a:p>
      </dsp:txBody>
      <dsp:txXfrm>
        <a:off x="0" y="2460403"/>
        <a:ext cx="6513603" cy="1304100"/>
      </dsp:txXfrm>
    </dsp:sp>
    <dsp:sp modelId="{BDC048EF-240E-4496-A3A8-7771C3165CA2}">
      <dsp:nvSpPr>
        <dsp:cNvPr id="0" name=""/>
        <dsp:cNvSpPr/>
      </dsp:nvSpPr>
      <dsp:spPr>
        <a:xfrm>
          <a:off x="325680" y="2120923"/>
          <a:ext cx="455952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Heads to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58824" y="2154067"/>
        <a:ext cx="449323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00C6-8E31-4A75-AF26-13E81CBF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85F1-E9AF-4572-BBD8-ABC52CE6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7A16-B769-4B7A-99A7-BFB7F0C9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5B4E-67AD-406B-9C12-4BE2D7EA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639D-5AA0-4888-9D29-7888E56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72A0-4E5D-40E6-87B5-8672BF51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A5B2B-BB93-4F9F-B6F0-A7F48D395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BE1F-969C-4441-AB5F-EADE1CE9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4AAB-176B-4CE3-B9D0-170B367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C27C-4469-4D1B-8E6A-F84B5630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81569-E003-4531-8C98-4F836F85A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7E51-02B4-43DC-AA77-FD07FC2F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116F-402F-46E4-BD4E-FE078C8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46A5-C92D-4F1A-AB65-40AAEEA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49E7-5D2F-402C-9810-4E0640A3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C9D2-A1D1-4EC2-898D-261DA9C3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E62C-BE63-4AA3-9CDB-C4C2F444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3E90-E7D4-43F0-884E-E87B971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6A5C-1D3C-470A-8980-919FA845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6D2-C52C-4675-803E-47BE34FD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80E6-7E9C-4ACE-9DFC-9D0D81F2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67E9-2FAF-4E2E-992A-87FC2405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A0FB-938A-46F7-BA17-98815CA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1007-C8C6-42A0-BCB0-FA35628A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8C91-23AA-4D6D-9649-EE15C14C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3778-4B84-4CCB-8167-E98597B1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BC40-1A76-4896-90D2-1E500176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D2F7D-D44A-4B28-A3B6-F9B8DEBB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8B0A-2492-4834-A108-E18578AB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461B-8129-4010-834E-8390F09D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C35A-74FF-4541-99E7-84B047F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84AE-8EC6-4565-9ACA-80097D3A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65BE-6DB2-437F-B7B9-A979DAF2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1D51-54D1-474C-9892-FE3C59D6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D4A8C-C305-41F0-AF6F-8F5A66DC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7DC6-1AC8-4CEB-A810-01DBC1E2E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1182D-0F6B-4DF4-8478-AD35EA4A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ACDFA-96B6-4E5F-9180-64D7BEFD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9AC8E-C262-41E6-A784-F9BEEAB1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7185-3938-4718-A8C8-7F2166C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CE85B-0487-40A5-ADDB-87331607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4F27A-0C80-41D0-AA1A-E82A6DD7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7BB1-B128-469C-8A44-4838CC2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3538B-0C46-4C40-91B0-F98F6C3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657ED-9DA9-4E33-8EEE-4ED21EA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9D1C-7038-4C1E-A9F8-BAC5C33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2214-8511-4AE3-99E8-124C2AFE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A891-65E3-44A2-AEF4-7A3EFA7C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4E19-4C4C-410E-98C9-9EAA3F8E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38AC-C620-4D66-A1FF-E2E4923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475A-41DD-4935-B4E2-7F240F3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DDFD-E375-4742-9CD5-E3001531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2D28-59E5-496C-98B4-14A9B36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73722-2430-4F81-8E73-8F86E96C6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C201C-1101-4B78-85E5-9EF2AD8B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C559-6A73-4D56-82E3-9E5EE6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6EC5D-C977-4027-A575-1241B838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A8EF-25A5-4342-B7B0-75A7CE23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AF7D0-FEAE-46E2-88A5-AAEE17E6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5461A-36AA-49DC-9DCF-E919A590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31F1-EDAA-492F-9DB5-36B86F71F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838-7582-4951-B3A3-6D31708533A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2AC3-2436-462C-AC15-EEA269EAF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D2C9-D3A1-408E-BA3A-F9053C8C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3266-F955-485C-BABC-D42879D9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D89FE-C884-4DCA-A203-EFF73D39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0B792-FCD9-4C1C-99A7-4600C0E0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23529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FC9F5-C47E-4057-B01C-335281A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DB3A-824E-48D6-A150-EC495117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Docker is a containerization platform that </a:t>
            </a:r>
            <a:r>
              <a:rPr lang="en-US" sz="2000" b="1" dirty="0">
                <a:solidFill>
                  <a:srgbClr val="00B0F0"/>
                </a:solidFill>
              </a:rPr>
              <a:t>packages your application</a:t>
            </a:r>
            <a:r>
              <a:rPr lang="en-US" sz="2000" dirty="0"/>
              <a:t> and all its dependencies together in the form of a docker container to </a:t>
            </a:r>
            <a:r>
              <a:rPr lang="en-US" sz="2000" b="1" dirty="0">
                <a:solidFill>
                  <a:srgbClr val="00B0F0"/>
                </a:solidFill>
              </a:rPr>
              <a:t>ensure that your application works seamlessly</a:t>
            </a:r>
            <a:r>
              <a:rPr lang="en-US" sz="2000" dirty="0"/>
              <a:t> in any environment.</a:t>
            </a:r>
          </a:p>
        </p:txBody>
      </p:sp>
      <p:pic>
        <p:nvPicPr>
          <p:cNvPr id="1026" name="Picture 2" descr="Hasil gambar untuk what is docker">
            <a:extLst>
              <a:ext uri="{FF2B5EF4-FFF2-40B4-BE49-F238E27FC236}">
                <a16:creationId xmlns:a16="http://schemas.microsoft.com/office/drawing/2014/main" id="{31394E71-1570-41E8-B166-DEEDE049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926517"/>
            <a:ext cx="6250769" cy="28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7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F2EC-8979-4F84-975C-919CC4C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Docker Container vs </a:t>
            </a:r>
            <a:br>
              <a:rPr lang="en-US" sz="3600" dirty="0"/>
            </a:br>
            <a:r>
              <a:rPr lang="en-US" sz="3600" dirty="0"/>
              <a:t>Virtual Machine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0DC58D0-F649-47B5-947A-764845B2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VM resource allocation is static, can be configured only at the time we build the VM.</a:t>
            </a:r>
          </a:p>
          <a:p>
            <a:r>
              <a:rPr lang="en-US" sz="1800" dirty="0"/>
              <a:t>Docker allocation is dynamic, and the max/min allocation can be configured during the container launch</a:t>
            </a:r>
          </a:p>
          <a:p>
            <a:endParaRPr lang="en-US" sz="1800" dirty="0"/>
          </a:p>
          <a:p>
            <a:r>
              <a:rPr lang="en-US" sz="1800" dirty="0"/>
              <a:t>VM boot is slow, because we need to launch the guest OS as well</a:t>
            </a:r>
          </a:p>
          <a:p>
            <a:r>
              <a:rPr lang="en-US" sz="1800" dirty="0"/>
              <a:t>Container launch in seconds, just like application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sil gambar untuk docker vs vm">
            <a:extLst>
              <a:ext uri="{FF2B5EF4-FFF2-40B4-BE49-F238E27FC236}">
                <a16:creationId xmlns:a16="http://schemas.microsoft.com/office/drawing/2014/main" id="{A9422BF1-33F3-4A97-A626-750BCCCFC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r="1038"/>
          <a:stretch/>
        </p:blipFill>
        <p:spPr bwMode="auto">
          <a:xfrm>
            <a:off x="5087566" y="1350201"/>
            <a:ext cx="6965004" cy="3431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5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5C075-39C8-445B-B238-856B91D4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Docker Image and Container Layer</a:t>
            </a:r>
          </a:p>
        </p:txBody>
      </p:sp>
      <p:pic>
        <p:nvPicPr>
          <p:cNvPr id="3074" name="Picture 2" descr="Hasil gambar untuk docker layer">
            <a:extLst>
              <a:ext uri="{FF2B5EF4-FFF2-40B4-BE49-F238E27FC236}">
                <a16:creationId xmlns:a16="http://schemas.microsoft.com/office/drawing/2014/main" id="{3FD464D5-A80E-4DC8-9615-98BD73111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549" r="4" b="4"/>
          <a:stretch/>
        </p:blipFill>
        <p:spPr bwMode="auto">
          <a:xfrm>
            <a:off x="1850687" y="2464405"/>
            <a:ext cx="8490626" cy="41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805E0-19B9-4B17-A298-5D48770D3696}"/>
              </a:ext>
            </a:extLst>
          </p:cNvPr>
          <p:cNvSpPr txBox="1"/>
          <p:nvPr/>
        </p:nvSpPr>
        <p:spPr>
          <a:xfrm>
            <a:off x="457199" y="5398850"/>
            <a:ext cx="160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Ubuntu:18.04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5823F4-F8B8-47F3-91D1-E80AA4C3FA2D}"/>
              </a:ext>
            </a:extLst>
          </p:cNvPr>
          <p:cNvCxnSpPr/>
          <p:nvPr/>
        </p:nvCxnSpPr>
        <p:spPr>
          <a:xfrm flipH="1">
            <a:off x="1850687" y="5583516"/>
            <a:ext cx="52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5B93-9629-4BF4-988F-0BBD8ED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Reuse Image for Multiple Services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cker layers1">
            <a:extLst>
              <a:ext uri="{FF2B5EF4-FFF2-40B4-BE49-F238E27FC236}">
                <a16:creationId xmlns:a16="http://schemas.microsoft.com/office/drawing/2014/main" id="{F8359CF0-4D41-42BD-9936-CFD542F1F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" r="2355" b="2"/>
          <a:stretch/>
        </p:blipFill>
        <p:spPr bwMode="auto">
          <a:xfrm>
            <a:off x="5196161" y="1025296"/>
            <a:ext cx="6626187" cy="480740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8FCC54-10C3-4235-B2D5-4078FE51511C}"/>
              </a:ext>
            </a:extLst>
          </p:cNvPr>
          <p:cNvSpPr txBox="1"/>
          <p:nvPr/>
        </p:nvSpPr>
        <p:spPr>
          <a:xfrm>
            <a:off x="5212374" y="448652"/>
            <a:ext cx="130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 endpoint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4C766-093B-44C7-B654-5EC4A3A72505}"/>
              </a:ext>
            </a:extLst>
          </p:cNvPr>
          <p:cNvSpPr txBox="1"/>
          <p:nvPr/>
        </p:nvSpPr>
        <p:spPr>
          <a:xfrm>
            <a:off x="6835921" y="587151"/>
            <a:ext cx="13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1E827-54B9-4941-A380-E1CFE3F260AE}"/>
              </a:ext>
            </a:extLst>
          </p:cNvPr>
          <p:cNvSpPr txBox="1"/>
          <p:nvPr/>
        </p:nvSpPr>
        <p:spPr>
          <a:xfrm>
            <a:off x="8517361" y="568875"/>
            <a:ext cx="13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729D8-AD97-4A38-BEC1-03C9D41EEF96}"/>
              </a:ext>
            </a:extLst>
          </p:cNvPr>
          <p:cNvSpPr txBox="1"/>
          <p:nvPr/>
        </p:nvSpPr>
        <p:spPr>
          <a:xfrm>
            <a:off x="10518841" y="568875"/>
            <a:ext cx="13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35331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3AEE0-DF33-4AF3-83C8-285187DE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Hands-On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13BA2-FABC-4657-B54D-59568B3AA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183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4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 Overview</vt:lpstr>
      <vt:lpstr>What is Docker?</vt:lpstr>
      <vt:lpstr>Docker Container vs  Virtual Machine</vt:lpstr>
      <vt:lpstr>Docker Image and Container Layer</vt:lpstr>
      <vt:lpstr>Reuse Image for Multiple Services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Overview</dc:title>
  <dc:creator>pratamamia_a_prihatmaja</dc:creator>
  <cp:lastModifiedBy>pratamamia_a_prihatmaja</cp:lastModifiedBy>
  <cp:revision>2</cp:revision>
  <dcterms:created xsi:type="dcterms:W3CDTF">2020-01-08T03:03:41Z</dcterms:created>
  <dcterms:modified xsi:type="dcterms:W3CDTF">2020-01-08T03:29:18Z</dcterms:modified>
</cp:coreProperties>
</file>