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16.png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064DB-89D3-418B-AA73-8AE0FEE8A29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0498E5-6D12-4C60-99CB-F07F27D774D5}">
      <dgm:prSet/>
      <dgm:spPr/>
      <dgm:t>
        <a:bodyPr/>
        <a:lstStyle/>
        <a:p>
          <a:pPr>
            <a:defRPr cap="all"/>
          </a:pPr>
          <a:r>
            <a:rPr lang="en-US"/>
            <a:t>Isolation</a:t>
          </a:r>
        </a:p>
      </dgm:t>
    </dgm:pt>
    <dgm:pt modelId="{0E1FF17E-E576-4FBF-A1A2-931233823685}" type="parTrans" cxnId="{71640BB0-7EA8-4134-A214-8075A45612C0}">
      <dgm:prSet/>
      <dgm:spPr/>
      <dgm:t>
        <a:bodyPr/>
        <a:lstStyle/>
        <a:p>
          <a:endParaRPr lang="en-US"/>
        </a:p>
      </dgm:t>
    </dgm:pt>
    <dgm:pt modelId="{10BB113C-9C0C-4806-9F27-9B217358C6E4}" type="sibTrans" cxnId="{71640BB0-7EA8-4134-A214-8075A45612C0}">
      <dgm:prSet/>
      <dgm:spPr/>
      <dgm:t>
        <a:bodyPr/>
        <a:lstStyle/>
        <a:p>
          <a:endParaRPr lang="en-US"/>
        </a:p>
      </dgm:t>
    </dgm:pt>
    <dgm:pt modelId="{7C276940-BC59-4D5E-A0A8-B9EAA99C615C}">
      <dgm:prSet/>
      <dgm:spPr/>
      <dgm:t>
        <a:bodyPr/>
        <a:lstStyle/>
        <a:p>
          <a:pPr>
            <a:defRPr cap="all"/>
          </a:pPr>
          <a:r>
            <a:rPr lang="en-US"/>
            <a:t>Portability</a:t>
          </a:r>
        </a:p>
      </dgm:t>
    </dgm:pt>
    <dgm:pt modelId="{BB612399-809E-46EA-9456-BC6A976E7F2E}" type="parTrans" cxnId="{76F9513F-B474-4615-BBD7-3C1C002098FD}">
      <dgm:prSet/>
      <dgm:spPr/>
      <dgm:t>
        <a:bodyPr/>
        <a:lstStyle/>
        <a:p>
          <a:endParaRPr lang="en-US"/>
        </a:p>
      </dgm:t>
    </dgm:pt>
    <dgm:pt modelId="{F5E10BC5-A1F9-441E-8853-72F9FEF2315A}" type="sibTrans" cxnId="{76F9513F-B474-4615-BBD7-3C1C002098FD}">
      <dgm:prSet/>
      <dgm:spPr/>
      <dgm:t>
        <a:bodyPr/>
        <a:lstStyle/>
        <a:p>
          <a:endParaRPr lang="en-US"/>
        </a:p>
      </dgm:t>
    </dgm:pt>
    <dgm:pt modelId="{FF8C7308-7DDC-47C6-AE5D-9F3B9EA28BFD}">
      <dgm:prSet/>
      <dgm:spPr/>
      <dgm:t>
        <a:bodyPr/>
        <a:lstStyle/>
        <a:p>
          <a:pPr>
            <a:defRPr cap="all"/>
          </a:pPr>
          <a:r>
            <a:rPr lang="en-US"/>
            <a:t>Dynamic Allocation</a:t>
          </a:r>
        </a:p>
      </dgm:t>
    </dgm:pt>
    <dgm:pt modelId="{442734DF-0BC6-4336-AD4C-E43B17563238}" type="parTrans" cxnId="{C9CC0A89-9511-47D9-8880-C779BDC73DFC}">
      <dgm:prSet/>
      <dgm:spPr/>
      <dgm:t>
        <a:bodyPr/>
        <a:lstStyle/>
        <a:p>
          <a:endParaRPr lang="en-US"/>
        </a:p>
      </dgm:t>
    </dgm:pt>
    <dgm:pt modelId="{9BCFDB84-26D2-4695-ABB5-A1CE1797DB1C}" type="sibTrans" cxnId="{C9CC0A89-9511-47D9-8880-C779BDC73DFC}">
      <dgm:prSet/>
      <dgm:spPr/>
      <dgm:t>
        <a:bodyPr/>
        <a:lstStyle/>
        <a:p>
          <a:endParaRPr lang="en-US"/>
        </a:p>
      </dgm:t>
    </dgm:pt>
    <dgm:pt modelId="{F5AAB4E6-EA3A-4720-BBDB-694F08BCC75C}">
      <dgm:prSet/>
      <dgm:spPr/>
      <dgm:t>
        <a:bodyPr/>
        <a:lstStyle/>
        <a:p>
          <a:pPr>
            <a:defRPr cap="all"/>
          </a:pPr>
          <a:r>
            <a:rPr lang="en-US"/>
            <a:t>Microservices</a:t>
          </a:r>
        </a:p>
      </dgm:t>
    </dgm:pt>
    <dgm:pt modelId="{AD85C304-0B4B-4E25-BA16-326FB3337E91}" type="parTrans" cxnId="{DEDE9FF1-3667-4613-A0C7-87ED4877D6DF}">
      <dgm:prSet/>
      <dgm:spPr/>
      <dgm:t>
        <a:bodyPr/>
        <a:lstStyle/>
        <a:p>
          <a:endParaRPr lang="en-US"/>
        </a:p>
      </dgm:t>
    </dgm:pt>
    <dgm:pt modelId="{FE409902-213C-4802-9582-0D45A5165CB8}" type="sibTrans" cxnId="{DEDE9FF1-3667-4613-A0C7-87ED4877D6DF}">
      <dgm:prSet/>
      <dgm:spPr/>
      <dgm:t>
        <a:bodyPr/>
        <a:lstStyle/>
        <a:p>
          <a:endParaRPr lang="en-US"/>
        </a:p>
      </dgm:t>
    </dgm:pt>
    <dgm:pt modelId="{2D1F1E98-FE82-40A0-9097-923749763B18}">
      <dgm:prSet/>
      <dgm:spPr/>
      <dgm:t>
        <a:bodyPr/>
        <a:lstStyle/>
        <a:p>
          <a:pPr>
            <a:defRPr cap="all"/>
          </a:pPr>
          <a:r>
            <a:rPr lang="en-US"/>
            <a:t>Single responsibility</a:t>
          </a:r>
        </a:p>
      </dgm:t>
    </dgm:pt>
    <dgm:pt modelId="{8BD5B29C-BE31-4175-B1BF-F63C875DD5CF}" type="parTrans" cxnId="{EE72BE3C-E1D0-42C8-8F10-5F988A599992}">
      <dgm:prSet/>
      <dgm:spPr/>
      <dgm:t>
        <a:bodyPr/>
        <a:lstStyle/>
        <a:p>
          <a:endParaRPr lang="en-US"/>
        </a:p>
      </dgm:t>
    </dgm:pt>
    <dgm:pt modelId="{094D0BB0-BE59-4AAB-9724-93E71A674168}" type="sibTrans" cxnId="{EE72BE3C-E1D0-42C8-8F10-5F988A599992}">
      <dgm:prSet/>
      <dgm:spPr/>
      <dgm:t>
        <a:bodyPr/>
        <a:lstStyle/>
        <a:p>
          <a:endParaRPr lang="en-US"/>
        </a:p>
      </dgm:t>
    </dgm:pt>
    <dgm:pt modelId="{6FDB6914-B4E0-4F9A-9769-175FA790BC33}">
      <dgm:prSet/>
      <dgm:spPr/>
      <dgm:t>
        <a:bodyPr/>
        <a:lstStyle/>
        <a:p>
          <a:pPr>
            <a:defRPr cap="all"/>
          </a:pPr>
          <a:r>
            <a:rPr lang="en-US"/>
            <a:t>Multiple point of failure</a:t>
          </a:r>
        </a:p>
      </dgm:t>
    </dgm:pt>
    <dgm:pt modelId="{013BD572-1A98-4D6C-8506-ECA844AFFD41}" type="parTrans" cxnId="{D3DE73B6-1420-48BD-AA13-629457EB246D}">
      <dgm:prSet/>
      <dgm:spPr/>
      <dgm:t>
        <a:bodyPr/>
        <a:lstStyle/>
        <a:p>
          <a:endParaRPr lang="en-US"/>
        </a:p>
      </dgm:t>
    </dgm:pt>
    <dgm:pt modelId="{332EE226-BF52-4635-A0AD-BE8B1DC639DC}" type="sibTrans" cxnId="{D3DE73B6-1420-48BD-AA13-629457EB246D}">
      <dgm:prSet/>
      <dgm:spPr/>
      <dgm:t>
        <a:bodyPr/>
        <a:lstStyle/>
        <a:p>
          <a:endParaRPr lang="en-US"/>
        </a:p>
      </dgm:t>
    </dgm:pt>
    <dgm:pt modelId="{9FFF579D-677F-4D0F-9B20-864D1C6E3BC1}" type="pres">
      <dgm:prSet presAssocID="{294064DB-89D3-418B-AA73-8AE0FEE8A298}" presName="root" presStyleCnt="0">
        <dgm:presLayoutVars>
          <dgm:dir/>
          <dgm:resizeHandles val="exact"/>
        </dgm:presLayoutVars>
      </dgm:prSet>
      <dgm:spPr/>
    </dgm:pt>
    <dgm:pt modelId="{99895925-F243-4DEB-B1EF-4F2F02F0AE94}" type="pres">
      <dgm:prSet presAssocID="{870498E5-6D12-4C60-99CB-F07F27D774D5}" presName="compNode" presStyleCnt="0"/>
      <dgm:spPr/>
    </dgm:pt>
    <dgm:pt modelId="{3BC32FD0-DADD-4B9E-A506-A41F1FD6A6A7}" type="pres">
      <dgm:prSet presAssocID="{870498E5-6D12-4C60-99CB-F07F27D774D5}" presName="iconBgRect" presStyleLbl="bgShp" presStyleIdx="0" presStyleCnt="6"/>
      <dgm:spPr/>
    </dgm:pt>
    <dgm:pt modelId="{1BE94331-8F47-45B2-9007-2FA6E4CFD7E8}" type="pres">
      <dgm:prSet presAssocID="{870498E5-6D12-4C60-99CB-F07F27D774D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1"/>
        </a:ext>
      </dgm:extLst>
    </dgm:pt>
    <dgm:pt modelId="{4519FBC8-0AC1-4E39-BC2E-07684C50FFBF}" type="pres">
      <dgm:prSet presAssocID="{870498E5-6D12-4C60-99CB-F07F27D774D5}" presName="spaceRect" presStyleCnt="0"/>
      <dgm:spPr/>
    </dgm:pt>
    <dgm:pt modelId="{FC8B286B-A769-4DA5-9888-97C786AB301A}" type="pres">
      <dgm:prSet presAssocID="{870498E5-6D12-4C60-99CB-F07F27D774D5}" presName="textRect" presStyleLbl="revTx" presStyleIdx="0" presStyleCnt="6">
        <dgm:presLayoutVars>
          <dgm:chMax val="1"/>
          <dgm:chPref val="1"/>
        </dgm:presLayoutVars>
      </dgm:prSet>
      <dgm:spPr/>
    </dgm:pt>
    <dgm:pt modelId="{0F70B843-98DF-43FA-B46B-320153603BA3}" type="pres">
      <dgm:prSet presAssocID="{10BB113C-9C0C-4806-9F27-9B217358C6E4}" presName="sibTrans" presStyleCnt="0"/>
      <dgm:spPr/>
    </dgm:pt>
    <dgm:pt modelId="{C34F42E8-478A-4245-BDDF-EE13E4AEDCAB}" type="pres">
      <dgm:prSet presAssocID="{7C276940-BC59-4D5E-A0A8-B9EAA99C615C}" presName="compNode" presStyleCnt="0"/>
      <dgm:spPr/>
    </dgm:pt>
    <dgm:pt modelId="{D976C6A9-50E4-4239-B42C-2F7A2BBBF8C4}" type="pres">
      <dgm:prSet presAssocID="{7C276940-BC59-4D5E-A0A8-B9EAA99C615C}" presName="iconBgRect" presStyleLbl="bgShp" presStyleIdx="1" presStyleCnt="6"/>
      <dgm:spPr/>
    </dgm:pt>
    <dgm:pt modelId="{995796B0-0A9D-4998-82AB-D5234B35DA8D}" type="pres">
      <dgm:prSet presAssocID="{7C276940-BC59-4D5E-A0A8-B9EAA99C615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69FDB0F-BF19-4C30-974C-27F5757EE299}" type="pres">
      <dgm:prSet presAssocID="{7C276940-BC59-4D5E-A0A8-B9EAA99C615C}" presName="spaceRect" presStyleCnt="0"/>
      <dgm:spPr/>
    </dgm:pt>
    <dgm:pt modelId="{14B5075E-15D7-42FA-94CE-CE19C6F5711B}" type="pres">
      <dgm:prSet presAssocID="{7C276940-BC59-4D5E-A0A8-B9EAA99C615C}" presName="textRect" presStyleLbl="revTx" presStyleIdx="1" presStyleCnt="6">
        <dgm:presLayoutVars>
          <dgm:chMax val="1"/>
          <dgm:chPref val="1"/>
        </dgm:presLayoutVars>
      </dgm:prSet>
      <dgm:spPr/>
    </dgm:pt>
    <dgm:pt modelId="{47E047FC-3511-484A-9B56-6FC0348C8F80}" type="pres">
      <dgm:prSet presAssocID="{F5E10BC5-A1F9-441E-8853-72F9FEF2315A}" presName="sibTrans" presStyleCnt="0"/>
      <dgm:spPr/>
    </dgm:pt>
    <dgm:pt modelId="{DEEE6B8A-07DF-42CF-A48E-5642157C8218}" type="pres">
      <dgm:prSet presAssocID="{FF8C7308-7DDC-47C6-AE5D-9F3B9EA28BFD}" presName="compNode" presStyleCnt="0"/>
      <dgm:spPr/>
    </dgm:pt>
    <dgm:pt modelId="{AD5369AB-5DFD-4746-9A53-8CB547AD8145}" type="pres">
      <dgm:prSet presAssocID="{FF8C7308-7DDC-47C6-AE5D-9F3B9EA28BFD}" presName="iconBgRect" presStyleLbl="bgShp" presStyleIdx="2" presStyleCnt="6"/>
      <dgm:spPr/>
    </dgm:pt>
    <dgm:pt modelId="{17694310-961D-4198-8F7C-3D3D460E5C26}" type="pres">
      <dgm:prSet presAssocID="{FF8C7308-7DDC-47C6-AE5D-9F3B9EA28BF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EA6A20-AE58-4051-A0B7-1CCBEB3639CD}" type="pres">
      <dgm:prSet presAssocID="{FF8C7308-7DDC-47C6-AE5D-9F3B9EA28BFD}" presName="spaceRect" presStyleCnt="0"/>
      <dgm:spPr/>
    </dgm:pt>
    <dgm:pt modelId="{1A6CE8B0-7B50-462B-8F71-4DE23DC5679F}" type="pres">
      <dgm:prSet presAssocID="{FF8C7308-7DDC-47C6-AE5D-9F3B9EA28BFD}" presName="textRect" presStyleLbl="revTx" presStyleIdx="2" presStyleCnt="6">
        <dgm:presLayoutVars>
          <dgm:chMax val="1"/>
          <dgm:chPref val="1"/>
        </dgm:presLayoutVars>
      </dgm:prSet>
      <dgm:spPr/>
    </dgm:pt>
    <dgm:pt modelId="{E9CA491F-6FFD-4F7A-8FAC-CFE7E3E8EB1E}" type="pres">
      <dgm:prSet presAssocID="{9BCFDB84-26D2-4695-ABB5-A1CE1797DB1C}" presName="sibTrans" presStyleCnt="0"/>
      <dgm:spPr/>
    </dgm:pt>
    <dgm:pt modelId="{5D1135A1-96FE-4E67-BC0F-4C8C9D546795}" type="pres">
      <dgm:prSet presAssocID="{F5AAB4E6-EA3A-4720-BBDB-694F08BCC75C}" presName="compNode" presStyleCnt="0"/>
      <dgm:spPr/>
    </dgm:pt>
    <dgm:pt modelId="{DB708F13-DC88-403A-99EA-8C5E0C7C8D65}" type="pres">
      <dgm:prSet presAssocID="{F5AAB4E6-EA3A-4720-BBDB-694F08BCC75C}" presName="iconBgRect" presStyleLbl="bgShp" presStyleIdx="3" presStyleCnt="6"/>
      <dgm:spPr/>
    </dgm:pt>
    <dgm:pt modelId="{730AA893-BA1D-4D84-8514-3DF3FF31C70A}" type="pres">
      <dgm:prSet presAssocID="{F5AAB4E6-EA3A-4720-BBDB-694F08BCC75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58DC7F7-4970-40FE-89FA-721D478D676D}" type="pres">
      <dgm:prSet presAssocID="{F5AAB4E6-EA3A-4720-BBDB-694F08BCC75C}" presName="spaceRect" presStyleCnt="0"/>
      <dgm:spPr/>
    </dgm:pt>
    <dgm:pt modelId="{E65BFA5D-55D4-4AFC-AE11-141791667640}" type="pres">
      <dgm:prSet presAssocID="{F5AAB4E6-EA3A-4720-BBDB-694F08BCC75C}" presName="textRect" presStyleLbl="revTx" presStyleIdx="3" presStyleCnt="6">
        <dgm:presLayoutVars>
          <dgm:chMax val="1"/>
          <dgm:chPref val="1"/>
        </dgm:presLayoutVars>
      </dgm:prSet>
      <dgm:spPr/>
    </dgm:pt>
    <dgm:pt modelId="{706DF683-BA29-487C-A3B8-3C3BFC0A2EDC}" type="pres">
      <dgm:prSet presAssocID="{FE409902-213C-4802-9582-0D45A5165CB8}" presName="sibTrans" presStyleCnt="0"/>
      <dgm:spPr/>
    </dgm:pt>
    <dgm:pt modelId="{B33F1A03-5E9F-42BC-A38D-BF2D9FF63B5C}" type="pres">
      <dgm:prSet presAssocID="{2D1F1E98-FE82-40A0-9097-923749763B18}" presName="compNode" presStyleCnt="0"/>
      <dgm:spPr/>
    </dgm:pt>
    <dgm:pt modelId="{342A2B9C-4AC4-487F-84DA-3BB10BCD006D}" type="pres">
      <dgm:prSet presAssocID="{2D1F1E98-FE82-40A0-9097-923749763B18}" presName="iconBgRect" presStyleLbl="bgShp" presStyleIdx="4" presStyleCnt="6"/>
      <dgm:spPr/>
    </dgm:pt>
    <dgm:pt modelId="{A2943EDB-5A54-4914-AD5D-18640EBD8475}" type="pres">
      <dgm:prSet presAssocID="{2D1F1E98-FE82-40A0-9097-923749763B1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B857FE-CC96-4FD4-9308-7CFF42C55E28}" type="pres">
      <dgm:prSet presAssocID="{2D1F1E98-FE82-40A0-9097-923749763B18}" presName="spaceRect" presStyleCnt="0"/>
      <dgm:spPr/>
    </dgm:pt>
    <dgm:pt modelId="{1D781586-A6B1-48F0-84E8-6160FFDDF9CE}" type="pres">
      <dgm:prSet presAssocID="{2D1F1E98-FE82-40A0-9097-923749763B18}" presName="textRect" presStyleLbl="revTx" presStyleIdx="4" presStyleCnt="6">
        <dgm:presLayoutVars>
          <dgm:chMax val="1"/>
          <dgm:chPref val="1"/>
        </dgm:presLayoutVars>
      </dgm:prSet>
      <dgm:spPr/>
    </dgm:pt>
    <dgm:pt modelId="{099CC85A-650A-4C5E-90AB-07D0322E3A8D}" type="pres">
      <dgm:prSet presAssocID="{094D0BB0-BE59-4AAB-9724-93E71A674168}" presName="sibTrans" presStyleCnt="0"/>
      <dgm:spPr/>
    </dgm:pt>
    <dgm:pt modelId="{4FA7E606-0177-4BFB-9CAE-C71EBCDE4873}" type="pres">
      <dgm:prSet presAssocID="{6FDB6914-B4E0-4F9A-9769-175FA790BC33}" presName="compNode" presStyleCnt="0"/>
      <dgm:spPr/>
    </dgm:pt>
    <dgm:pt modelId="{79E4DEAB-784B-4283-AC63-F8C25AAC00D2}" type="pres">
      <dgm:prSet presAssocID="{6FDB6914-B4E0-4F9A-9769-175FA790BC33}" presName="iconBgRect" presStyleLbl="bgShp" presStyleIdx="5" presStyleCnt="6"/>
      <dgm:spPr/>
    </dgm:pt>
    <dgm:pt modelId="{61857AED-1EC9-4FBB-94A7-129670E4F4B5}" type="pres">
      <dgm:prSet presAssocID="{6FDB6914-B4E0-4F9A-9769-175FA790BC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F26436E0-D83F-46AC-9109-A2AF3D32F845}" type="pres">
      <dgm:prSet presAssocID="{6FDB6914-B4E0-4F9A-9769-175FA790BC33}" presName="spaceRect" presStyleCnt="0"/>
      <dgm:spPr/>
    </dgm:pt>
    <dgm:pt modelId="{66A26697-B169-4192-A4E6-EF01F58404BC}" type="pres">
      <dgm:prSet presAssocID="{6FDB6914-B4E0-4F9A-9769-175FA790BC3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89E241E-E06B-4FB5-B3F0-723FFBAF9C34}" type="presOf" srcId="{870498E5-6D12-4C60-99CB-F07F27D774D5}" destId="{FC8B286B-A769-4DA5-9888-97C786AB301A}" srcOrd="0" destOrd="0" presId="urn:microsoft.com/office/officeart/2018/5/layout/IconCircleLabelList"/>
    <dgm:cxn modelId="{F54F9838-88F0-4C93-8F86-DD0395B3FD9E}" type="presOf" srcId="{7C276940-BC59-4D5E-A0A8-B9EAA99C615C}" destId="{14B5075E-15D7-42FA-94CE-CE19C6F5711B}" srcOrd="0" destOrd="0" presId="urn:microsoft.com/office/officeart/2018/5/layout/IconCircleLabelList"/>
    <dgm:cxn modelId="{FDB5E638-820D-4077-8810-BF3C2CDA240B}" type="presOf" srcId="{F5AAB4E6-EA3A-4720-BBDB-694F08BCC75C}" destId="{E65BFA5D-55D4-4AFC-AE11-141791667640}" srcOrd="0" destOrd="0" presId="urn:microsoft.com/office/officeart/2018/5/layout/IconCircleLabelList"/>
    <dgm:cxn modelId="{EE72BE3C-E1D0-42C8-8F10-5F988A599992}" srcId="{294064DB-89D3-418B-AA73-8AE0FEE8A298}" destId="{2D1F1E98-FE82-40A0-9097-923749763B18}" srcOrd="4" destOrd="0" parTransId="{8BD5B29C-BE31-4175-B1BF-F63C875DD5CF}" sibTransId="{094D0BB0-BE59-4AAB-9724-93E71A674168}"/>
    <dgm:cxn modelId="{76F9513F-B474-4615-BBD7-3C1C002098FD}" srcId="{294064DB-89D3-418B-AA73-8AE0FEE8A298}" destId="{7C276940-BC59-4D5E-A0A8-B9EAA99C615C}" srcOrd="1" destOrd="0" parTransId="{BB612399-809E-46EA-9456-BC6A976E7F2E}" sibTransId="{F5E10BC5-A1F9-441E-8853-72F9FEF2315A}"/>
    <dgm:cxn modelId="{0EB2D754-7876-487F-83D3-FD137436574D}" type="presOf" srcId="{2D1F1E98-FE82-40A0-9097-923749763B18}" destId="{1D781586-A6B1-48F0-84E8-6160FFDDF9CE}" srcOrd="0" destOrd="0" presId="urn:microsoft.com/office/officeart/2018/5/layout/IconCircleLabelList"/>
    <dgm:cxn modelId="{C9CC0A89-9511-47D9-8880-C779BDC73DFC}" srcId="{294064DB-89D3-418B-AA73-8AE0FEE8A298}" destId="{FF8C7308-7DDC-47C6-AE5D-9F3B9EA28BFD}" srcOrd="2" destOrd="0" parTransId="{442734DF-0BC6-4336-AD4C-E43B17563238}" sibTransId="{9BCFDB84-26D2-4695-ABB5-A1CE1797DB1C}"/>
    <dgm:cxn modelId="{71640BB0-7EA8-4134-A214-8075A45612C0}" srcId="{294064DB-89D3-418B-AA73-8AE0FEE8A298}" destId="{870498E5-6D12-4C60-99CB-F07F27D774D5}" srcOrd="0" destOrd="0" parTransId="{0E1FF17E-E576-4FBF-A1A2-931233823685}" sibTransId="{10BB113C-9C0C-4806-9F27-9B217358C6E4}"/>
    <dgm:cxn modelId="{E8C33AB4-98C2-4A40-B9DA-81845B49E749}" type="presOf" srcId="{FF8C7308-7DDC-47C6-AE5D-9F3B9EA28BFD}" destId="{1A6CE8B0-7B50-462B-8F71-4DE23DC5679F}" srcOrd="0" destOrd="0" presId="urn:microsoft.com/office/officeart/2018/5/layout/IconCircleLabelList"/>
    <dgm:cxn modelId="{D3DE73B6-1420-48BD-AA13-629457EB246D}" srcId="{294064DB-89D3-418B-AA73-8AE0FEE8A298}" destId="{6FDB6914-B4E0-4F9A-9769-175FA790BC33}" srcOrd="5" destOrd="0" parTransId="{013BD572-1A98-4D6C-8506-ECA844AFFD41}" sibTransId="{332EE226-BF52-4635-A0AD-BE8B1DC639DC}"/>
    <dgm:cxn modelId="{A61534F1-439A-4616-B39B-594F7D3B9B71}" type="presOf" srcId="{294064DB-89D3-418B-AA73-8AE0FEE8A298}" destId="{9FFF579D-677F-4D0F-9B20-864D1C6E3BC1}" srcOrd="0" destOrd="0" presId="urn:microsoft.com/office/officeart/2018/5/layout/IconCircleLabelList"/>
    <dgm:cxn modelId="{DEDE9FF1-3667-4613-A0C7-87ED4877D6DF}" srcId="{294064DB-89D3-418B-AA73-8AE0FEE8A298}" destId="{F5AAB4E6-EA3A-4720-BBDB-694F08BCC75C}" srcOrd="3" destOrd="0" parTransId="{AD85C304-0B4B-4E25-BA16-326FB3337E91}" sibTransId="{FE409902-213C-4802-9582-0D45A5165CB8}"/>
    <dgm:cxn modelId="{B6E39BFA-01D9-4A61-821E-32FB72B638D0}" type="presOf" srcId="{6FDB6914-B4E0-4F9A-9769-175FA790BC33}" destId="{66A26697-B169-4192-A4E6-EF01F58404BC}" srcOrd="0" destOrd="0" presId="urn:microsoft.com/office/officeart/2018/5/layout/IconCircleLabelList"/>
    <dgm:cxn modelId="{ADB78246-AB6C-4D6C-AF3A-CC4E3412438E}" type="presParOf" srcId="{9FFF579D-677F-4D0F-9B20-864D1C6E3BC1}" destId="{99895925-F243-4DEB-B1EF-4F2F02F0AE94}" srcOrd="0" destOrd="0" presId="urn:microsoft.com/office/officeart/2018/5/layout/IconCircleLabelList"/>
    <dgm:cxn modelId="{290BEC4B-A722-4092-A9D7-75845D806FD2}" type="presParOf" srcId="{99895925-F243-4DEB-B1EF-4F2F02F0AE94}" destId="{3BC32FD0-DADD-4B9E-A506-A41F1FD6A6A7}" srcOrd="0" destOrd="0" presId="urn:microsoft.com/office/officeart/2018/5/layout/IconCircleLabelList"/>
    <dgm:cxn modelId="{C093C999-0F79-46EA-9EA9-C26C7D33AE33}" type="presParOf" srcId="{99895925-F243-4DEB-B1EF-4F2F02F0AE94}" destId="{1BE94331-8F47-45B2-9007-2FA6E4CFD7E8}" srcOrd="1" destOrd="0" presId="urn:microsoft.com/office/officeart/2018/5/layout/IconCircleLabelList"/>
    <dgm:cxn modelId="{9BAEC56B-8B1C-47F6-A8A4-1E4470F2B3DC}" type="presParOf" srcId="{99895925-F243-4DEB-B1EF-4F2F02F0AE94}" destId="{4519FBC8-0AC1-4E39-BC2E-07684C50FFBF}" srcOrd="2" destOrd="0" presId="urn:microsoft.com/office/officeart/2018/5/layout/IconCircleLabelList"/>
    <dgm:cxn modelId="{9F529B57-2EC9-45AF-9D58-30AA245B3D6C}" type="presParOf" srcId="{99895925-F243-4DEB-B1EF-4F2F02F0AE94}" destId="{FC8B286B-A769-4DA5-9888-97C786AB301A}" srcOrd="3" destOrd="0" presId="urn:microsoft.com/office/officeart/2018/5/layout/IconCircleLabelList"/>
    <dgm:cxn modelId="{F19CFFA5-1C72-4CBA-AE56-EE9B91419F7E}" type="presParOf" srcId="{9FFF579D-677F-4D0F-9B20-864D1C6E3BC1}" destId="{0F70B843-98DF-43FA-B46B-320153603BA3}" srcOrd="1" destOrd="0" presId="urn:microsoft.com/office/officeart/2018/5/layout/IconCircleLabelList"/>
    <dgm:cxn modelId="{0E076F9F-DE7D-41D2-9359-6F8D86F8573B}" type="presParOf" srcId="{9FFF579D-677F-4D0F-9B20-864D1C6E3BC1}" destId="{C34F42E8-478A-4245-BDDF-EE13E4AEDCAB}" srcOrd="2" destOrd="0" presId="urn:microsoft.com/office/officeart/2018/5/layout/IconCircleLabelList"/>
    <dgm:cxn modelId="{33F23A77-D3E0-4CE4-BB02-5AC9DE9AC5E5}" type="presParOf" srcId="{C34F42E8-478A-4245-BDDF-EE13E4AEDCAB}" destId="{D976C6A9-50E4-4239-B42C-2F7A2BBBF8C4}" srcOrd="0" destOrd="0" presId="urn:microsoft.com/office/officeart/2018/5/layout/IconCircleLabelList"/>
    <dgm:cxn modelId="{E3A3C0D5-FA8C-4A32-941F-DC43F1FE0079}" type="presParOf" srcId="{C34F42E8-478A-4245-BDDF-EE13E4AEDCAB}" destId="{995796B0-0A9D-4998-82AB-D5234B35DA8D}" srcOrd="1" destOrd="0" presId="urn:microsoft.com/office/officeart/2018/5/layout/IconCircleLabelList"/>
    <dgm:cxn modelId="{BA2E8FA7-683A-4D2E-AA32-57BF48BDBC0B}" type="presParOf" srcId="{C34F42E8-478A-4245-BDDF-EE13E4AEDCAB}" destId="{269FDB0F-BF19-4C30-974C-27F5757EE299}" srcOrd="2" destOrd="0" presId="urn:microsoft.com/office/officeart/2018/5/layout/IconCircleLabelList"/>
    <dgm:cxn modelId="{FD0227C7-9270-49DF-B352-3700257D0BC2}" type="presParOf" srcId="{C34F42E8-478A-4245-BDDF-EE13E4AEDCAB}" destId="{14B5075E-15D7-42FA-94CE-CE19C6F5711B}" srcOrd="3" destOrd="0" presId="urn:microsoft.com/office/officeart/2018/5/layout/IconCircleLabelList"/>
    <dgm:cxn modelId="{23E91D70-DA97-41DD-9B6F-5B0B41CC0815}" type="presParOf" srcId="{9FFF579D-677F-4D0F-9B20-864D1C6E3BC1}" destId="{47E047FC-3511-484A-9B56-6FC0348C8F80}" srcOrd="3" destOrd="0" presId="urn:microsoft.com/office/officeart/2018/5/layout/IconCircleLabelList"/>
    <dgm:cxn modelId="{ACEFB56E-2C83-40F2-85D6-50C5F57FC235}" type="presParOf" srcId="{9FFF579D-677F-4D0F-9B20-864D1C6E3BC1}" destId="{DEEE6B8A-07DF-42CF-A48E-5642157C8218}" srcOrd="4" destOrd="0" presId="urn:microsoft.com/office/officeart/2018/5/layout/IconCircleLabelList"/>
    <dgm:cxn modelId="{710C1240-FA73-4B03-858C-7D07BEB8D6B9}" type="presParOf" srcId="{DEEE6B8A-07DF-42CF-A48E-5642157C8218}" destId="{AD5369AB-5DFD-4746-9A53-8CB547AD8145}" srcOrd="0" destOrd="0" presId="urn:microsoft.com/office/officeart/2018/5/layout/IconCircleLabelList"/>
    <dgm:cxn modelId="{5F0C3DCB-9F9B-4400-9159-D2ECFEE51A37}" type="presParOf" srcId="{DEEE6B8A-07DF-42CF-A48E-5642157C8218}" destId="{17694310-961D-4198-8F7C-3D3D460E5C26}" srcOrd="1" destOrd="0" presId="urn:microsoft.com/office/officeart/2018/5/layout/IconCircleLabelList"/>
    <dgm:cxn modelId="{72D3D70F-5582-4F30-B359-581FDD511E28}" type="presParOf" srcId="{DEEE6B8A-07DF-42CF-A48E-5642157C8218}" destId="{B8EA6A20-AE58-4051-A0B7-1CCBEB3639CD}" srcOrd="2" destOrd="0" presId="urn:microsoft.com/office/officeart/2018/5/layout/IconCircleLabelList"/>
    <dgm:cxn modelId="{9205C1FD-D253-4F54-8C36-3ADE0181066F}" type="presParOf" srcId="{DEEE6B8A-07DF-42CF-A48E-5642157C8218}" destId="{1A6CE8B0-7B50-462B-8F71-4DE23DC5679F}" srcOrd="3" destOrd="0" presId="urn:microsoft.com/office/officeart/2018/5/layout/IconCircleLabelList"/>
    <dgm:cxn modelId="{4ABC1270-B36D-47BA-9E6F-D820F3984ECE}" type="presParOf" srcId="{9FFF579D-677F-4D0F-9B20-864D1C6E3BC1}" destId="{E9CA491F-6FFD-4F7A-8FAC-CFE7E3E8EB1E}" srcOrd="5" destOrd="0" presId="urn:microsoft.com/office/officeart/2018/5/layout/IconCircleLabelList"/>
    <dgm:cxn modelId="{C4D6545E-6667-4785-A922-75ABC9043C11}" type="presParOf" srcId="{9FFF579D-677F-4D0F-9B20-864D1C6E3BC1}" destId="{5D1135A1-96FE-4E67-BC0F-4C8C9D546795}" srcOrd="6" destOrd="0" presId="urn:microsoft.com/office/officeart/2018/5/layout/IconCircleLabelList"/>
    <dgm:cxn modelId="{4C237D72-B8F5-4E91-B3FA-7C522DF6D2D6}" type="presParOf" srcId="{5D1135A1-96FE-4E67-BC0F-4C8C9D546795}" destId="{DB708F13-DC88-403A-99EA-8C5E0C7C8D65}" srcOrd="0" destOrd="0" presId="urn:microsoft.com/office/officeart/2018/5/layout/IconCircleLabelList"/>
    <dgm:cxn modelId="{E3A20619-6325-47C9-9693-0081ADF1DE2D}" type="presParOf" srcId="{5D1135A1-96FE-4E67-BC0F-4C8C9D546795}" destId="{730AA893-BA1D-4D84-8514-3DF3FF31C70A}" srcOrd="1" destOrd="0" presId="urn:microsoft.com/office/officeart/2018/5/layout/IconCircleLabelList"/>
    <dgm:cxn modelId="{C87B9C03-8885-4EB5-BB6C-0741226D0E45}" type="presParOf" srcId="{5D1135A1-96FE-4E67-BC0F-4C8C9D546795}" destId="{258DC7F7-4970-40FE-89FA-721D478D676D}" srcOrd="2" destOrd="0" presId="urn:microsoft.com/office/officeart/2018/5/layout/IconCircleLabelList"/>
    <dgm:cxn modelId="{91717AC1-03E9-460B-AD35-ECDBFD7E1747}" type="presParOf" srcId="{5D1135A1-96FE-4E67-BC0F-4C8C9D546795}" destId="{E65BFA5D-55D4-4AFC-AE11-141791667640}" srcOrd="3" destOrd="0" presId="urn:microsoft.com/office/officeart/2018/5/layout/IconCircleLabelList"/>
    <dgm:cxn modelId="{05CAA8E3-A214-48C0-B3CB-992A3A60B5CF}" type="presParOf" srcId="{9FFF579D-677F-4D0F-9B20-864D1C6E3BC1}" destId="{706DF683-BA29-487C-A3B8-3C3BFC0A2EDC}" srcOrd="7" destOrd="0" presId="urn:microsoft.com/office/officeart/2018/5/layout/IconCircleLabelList"/>
    <dgm:cxn modelId="{4BE17D86-3271-4906-9789-399E69C9CACF}" type="presParOf" srcId="{9FFF579D-677F-4D0F-9B20-864D1C6E3BC1}" destId="{B33F1A03-5E9F-42BC-A38D-BF2D9FF63B5C}" srcOrd="8" destOrd="0" presId="urn:microsoft.com/office/officeart/2018/5/layout/IconCircleLabelList"/>
    <dgm:cxn modelId="{BC258B2E-8B57-4E63-A0B5-EC3F99588F46}" type="presParOf" srcId="{B33F1A03-5E9F-42BC-A38D-BF2D9FF63B5C}" destId="{342A2B9C-4AC4-487F-84DA-3BB10BCD006D}" srcOrd="0" destOrd="0" presId="urn:microsoft.com/office/officeart/2018/5/layout/IconCircleLabelList"/>
    <dgm:cxn modelId="{7B7A27A8-AB62-4DB9-8B1E-5F4D9F443DA2}" type="presParOf" srcId="{B33F1A03-5E9F-42BC-A38D-BF2D9FF63B5C}" destId="{A2943EDB-5A54-4914-AD5D-18640EBD8475}" srcOrd="1" destOrd="0" presId="urn:microsoft.com/office/officeart/2018/5/layout/IconCircleLabelList"/>
    <dgm:cxn modelId="{42A47B86-1E0E-41FF-B0BA-6CDDF99DCD0D}" type="presParOf" srcId="{B33F1A03-5E9F-42BC-A38D-BF2D9FF63B5C}" destId="{B2B857FE-CC96-4FD4-9308-7CFF42C55E28}" srcOrd="2" destOrd="0" presId="urn:microsoft.com/office/officeart/2018/5/layout/IconCircleLabelList"/>
    <dgm:cxn modelId="{0EB803A9-6ABB-46E4-ABFE-BFFBD3DFFB13}" type="presParOf" srcId="{B33F1A03-5E9F-42BC-A38D-BF2D9FF63B5C}" destId="{1D781586-A6B1-48F0-84E8-6160FFDDF9CE}" srcOrd="3" destOrd="0" presId="urn:microsoft.com/office/officeart/2018/5/layout/IconCircleLabelList"/>
    <dgm:cxn modelId="{576C3E3D-E91A-480F-8269-903D308751C9}" type="presParOf" srcId="{9FFF579D-677F-4D0F-9B20-864D1C6E3BC1}" destId="{099CC85A-650A-4C5E-90AB-07D0322E3A8D}" srcOrd="9" destOrd="0" presId="urn:microsoft.com/office/officeart/2018/5/layout/IconCircleLabelList"/>
    <dgm:cxn modelId="{BD4548F3-7083-4446-AD52-336F3B686E73}" type="presParOf" srcId="{9FFF579D-677F-4D0F-9B20-864D1C6E3BC1}" destId="{4FA7E606-0177-4BFB-9CAE-C71EBCDE4873}" srcOrd="10" destOrd="0" presId="urn:microsoft.com/office/officeart/2018/5/layout/IconCircleLabelList"/>
    <dgm:cxn modelId="{92342D7D-A492-4F7E-83D7-FC86E612BDBB}" type="presParOf" srcId="{4FA7E606-0177-4BFB-9CAE-C71EBCDE4873}" destId="{79E4DEAB-784B-4283-AC63-F8C25AAC00D2}" srcOrd="0" destOrd="0" presId="urn:microsoft.com/office/officeart/2018/5/layout/IconCircleLabelList"/>
    <dgm:cxn modelId="{942871EE-A05C-466B-AA84-53E472BD2CE9}" type="presParOf" srcId="{4FA7E606-0177-4BFB-9CAE-C71EBCDE4873}" destId="{61857AED-1EC9-4FBB-94A7-129670E4F4B5}" srcOrd="1" destOrd="0" presId="urn:microsoft.com/office/officeart/2018/5/layout/IconCircleLabelList"/>
    <dgm:cxn modelId="{3CD1DA60-8E25-4CE6-92FA-28DB01D57020}" type="presParOf" srcId="{4FA7E606-0177-4BFB-9CAE-C71EBCDE4873}" destId="{F26436E0-D83F-46AC-9109-A2AF3D32F845}" srcOrd="2" destOrd="0" presId="urn:microsoft.com/office/officeart/2018/5/layout/IconCircleLabelList"/>
    <dgm:cxn modelId="{565273C2-6AA8-4CD2-8756-5CA512AA2C50}" type="presParOf" srcId="{4FA7E606-0177-4BFB-9CAE-C71EBCDE4873}" destId="{66A26697-B169-4192-A4E6-EF01F58404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32FD0-DADD-4B9E-A506-A41F1FD6A6A7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94331-8F47-45B2-9007-2FA6E4CFD7E8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B286B-A769-4DA5-9888-97C786AB301A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Isolation</a:t>
          </a:r>
        </a:p>
      </dsp:txBody>
      <dsp:txXfrm>
        <a:off x="241801" y="1997713"/>
        <a:ext cx="1800000" cy="720000"/>
      </dsp:txXfrm>
    </dsp:sp>
    <dsp:sp modelId="{D976C6A9-50E4-4239-B42C-2F7A2BBBF8C4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796B0-0A9D-4998-82AB-D5234B35DA8D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5075E-15D7-42FA-94CE-CE19C6F5711B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Portability</a:t>
          </a:r>
        </a:p>
      </dsp:txBody>
      <dsp:txXfrm>
        <a:off x="2356801" y="1997713"/>
        <a:ext cx="1800000" cy="720000"/>
      </dsp:txXfrm>
    </dsp:sp>
    <dsp:sp modelId="{AD5369AB-5DFD-4746-9A53-8CB547AD8145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94310-961D-4198-8F7C-3D3D460E5C26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CE8B0-7B50-462B-8F71-4DE23DC5679F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Dynamic Allocation</a:t>
          </a:r>
        </a:p>
      </dsp:txBody>
      <dsp:txXfrm>
        <a:off x="4471802" y="1997713"/>
        <a:ext cx="1800000" cy="720000"/>
      </dsp:txXfrm>
    </dsp:sp>
    <dsp:sp modelId="{DB708F13-DC88-403A-99EA-8C5E0C7C8D65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AA893-BA1D-4D84-8514-3DF3FF31C70A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BFA5D-55D4-4AFC-AE11-141791667640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Microservices</a:t>
          </a:r>
        </a:p>
      </dsp:txBody>
      <dsp:txXfrm>
        <a:off x="241801" y="4607713"/>
        <a:ext cx="1800000" cy="720000"/>
      </dsp:txXfrm>
    </dsp:sp>
    <dsp:sp modelId="{342A2B9C-4AC4-487F-84DA-3BB10BCD006D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43EDB-5A54-4914-AD5D-18640EBD8475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81586-A6B1-48F0-84E8-6160FFDDF9CE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Single responsibility</a:t>
          </a:r>
        </a:p>
      </dsp:txBody>
      <dsp:txXfrm>
        <a:off x="2356801" y="4607713"/>
        <a:ext cx="1800000" cy="720000"/>
      </dsp:txXfrm>
    </dsp:sp>
    <dsp:sp modelId="{79E4DEAB-784B-4283-AC63-F8C25AAC00D2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57AED-1EC9-4FBB-94A7-129670E4F4B5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26697-B169-4192-A4E6-EF01F58404BC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Multiple point of failure</a:t>
          </a:r>
        </a:p>
      </dsp:txBody>
      <dsp:txXfrm>
        <a:off x="4471802" y="460771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9EA7-80F1-4ACA-88E2-371F29291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A0CE7-5CFD-4BE4-A378-DB055063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2823-78EA-406D-A73F-9881B25E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C85F-B434-4C90-9AD1-A24669172A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614B-ECA7-4441-A0A4-2087EE6D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4A80B-7D86-4A6A-8D21-72193B94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E64C-9813-4A83-9BC6-4DFE5C69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4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820C-D80C-44E3-ABB9-864A26DB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ACC7A-77DF-4198-A57F-5B4ACFC52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1B7E-967B-4332-ACA0-D1A4A34E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C85F-B434-4C90-9AD1-A24669172A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B1384-C29D-48D0-A628-CAB9B1C2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2A6C-4B24-4524-B9FE-72D2E1C2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E64C-9813-4A83-9BC6-4DFE5C69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2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EF2AA-622D-41A2-A26D-3A95ED0AB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0D25D-0475-467D-A505-066E46759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45704-BECC-4875-AAED-D462CFF6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C85F-B434-4C90-9AD1-A24669172A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6336-353B-4B8D-8185-0AB3420F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7087-899C-4C05-BAAD-DDDE5B36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E64C-9813-4A83-9BC6-4DFE5C69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2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8593-530A-45EB-8167-9B2E53A3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88C7-CB80-40BA-9872-C0DFFD23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05AF5-83A0-4B30-97A9-90303EBA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C85F-B434-4C90-9AD1-A24669172A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E010-A57E-4AD5-9866-14DDC851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5FE8-1B47-4127-A243-635DB731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E64C-9813-4A83-9BC6-4DFE5C69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6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85B-8EB4-4DEA-A547-8F3454FC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4F64-D5E7-4E0B-A6A8-EA004E22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D579-8577-4A83-BFA9-A164D7CC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C85F-B434-4C90-9AD1-A24669172A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7F5AC-562E-48CD-BB4B-0D025BBE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5751-FAF9-483B-B71B-6007012E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E64C-9813-4A83-9BC6-4DFE5C69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5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16EC-ACDB-4313-A5CA-99EC9293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5977-2AC5-4E40-8B82-F1CF65F13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0DD4A-FBE6-4DE8-B75B-69939C90D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708D2-BB92-476D-9088-72D4279D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C85F-B434-4C90-9AD1-A24669172A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663AD-FBA4-4DD1-A670-E00DC4C0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37418-E482-4CF9-82D5-F2BCB10E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E64C-9813-4A83-9BC6-4DFE5C69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C5AC-8464-42C6-8554-922AE87E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9B95-08B4-476D-BD7C-E0CA54EF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C961E-6D11-464F-A15C-8DC4B42F4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199F5-0768-4F68-810A-FD3AC039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88780-8F84-4508-BBA6-9A836457F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51977-1F06-4F66-8D60-7DA7B9B0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C85F-B434-4C90-9AD1-A24669172A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9DCDA-D85D-4408-892A-696B7BB0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35388-F824-4070-922F-67412A5E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E64C-9813-4A83-9BC6-4DFE5C69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63C0-0379-4D5F-985E-56BA60DF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4BF47-6876-4158-88A6-AC77EBBE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C85F-B434-4C90-9AD1-A24669172A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5898D-1500-4219-BA30-7492593B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4B55C-A200-48B9-9733-24D03055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E64C-9813-4A83-9BC6-4DFE5C69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1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2332E-47F5-45FA-85C0-5EF67E6B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C85F-B434-4C90-9AD1-A24669172A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07946-A6F8-4587-9F9C-E21D7DB8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37C14-4148-4E7C-BA65-A29CFF2B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E64C-9813-4A83-9BC6-4DFE5C69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5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3119-C453-461E-95FA-B7E05478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5F1A-A849-4105-9E54-D07B32A7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DE20D-7D49-4511-ACC6-6E2652850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0A35A-D7E9-4A6F-A2DB-5616B2AF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C85F-B434-4C90-9AD1-A24669172A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43F49-6F5A-4F30-AB29-140F9448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354C9-32A0-405C-8600-DCD6C385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E64C-9813-4A83-9BC6-4DFE5C69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8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B4C3-DDBA-4D94-ADA5-646F5EC3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B75CA-2E92-477C-AFCA-77A600E2E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F3014-9D45-437F-A41E-D035CFF1C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5661-0C10-415F-9979-909FFBF8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C85F-B434-4C90-9AD1-A24669172A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269E1-4378-48E2-97B0-E7781535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FE354-238F-413F-8C64-7D789334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E64C-9813-4A83-9BC6-4DFE5C69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2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3BA16-E837-457A-9C2F-F60DC715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E0941-5837-4C27-8C08-6F0B1B0E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22A0-B836-4DA7-9F4D-63EB5DB99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C85F-B434-4C90-9AD1-A24669172A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4682F-721E-4CC5-BAA5-6AB2B03B0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F471-4887-4545-BA8E-93A72CD5E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CE64C-9813-4A83-9BC6-4DFE5C69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8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1A8B0-E1E0-4191-964C-067099864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Docker Sharing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E2752-1D09-4FF6-AB77-395317831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Part 2</a:t>
            </a:r>
          </a:p>
          <a:p>
            <a:r>
              <a:rPr lang="en-US" sz="1500">
                <a:solidFill>
                  <a:srgbClr val="FFFFFF"/>
                </a:solidFill>
              </a:rPr>
              <a:t>29 January 2020</a:t>
            </a:r>
          </a:p>
        </p:txBody>
      </p:sp>
    </p:spTree>
    <p:extLst>
      <p:ext uri="{BB962C8B-B14F-4D97-AF65-F5344CB8AC3E}">
        <p14:creationId xmlns:p14="http://schemas.microsoft.com/office/powerpoint/2010/main" val="247062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EF55D-99A8-4A71-A95D-A735BD85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Recall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asil gambar untuk docker container">
            <a:extLst>
              <a:ext uri="{FF2B5EF4-FFF2-40B4-BE49-F238E27FC236}">
                <a16:creationId xmlns:a16="http://schemas.microsoft.com/office/drawing/2014/main" id="{8BCBBBB4-3EDF-4F9E-B293-DCFF37E8B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"/>
          <a:stretch/>
        </p:blipFill>
        <p:spPr bwMode="auto">
          <a:xfrm>
            <a:off x="799531" y="2426818"/>
            <a:ext cx="451998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asil gambar untuk docker container vs vm">
            <a:extLst>
              <a:ext uri="{FF2B5EF4-FFF2-40B4-BE49-F238E27FC236}">
                <a16:creationId xmlns:a16="http://schemas.microsoft.com/office/drawing/2014/main" id="{E4C44EEE-E2C8-469E-8030-EDA43F954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5936" y="2426818"/>
            <a:ext cx="445419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409A4-F101-4485-A546-236B26A3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149FC2-9E9F-4DDE-8541-DC4AC4CA5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000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4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B6413-D8AA-4198-A175-689C4806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 Layer</a:t>
            </a:r>
          </a:p>
        </p:txBody>
      </p:sp>
      <p:pic>
        <p:nvPicPr>
          <p:cNvPr id="2050" name="Picture 2" descr="Hasil gambar untuk docker container layer">
            <a:extLst>
              <a:ext uri="{FF2B5EF4-FFF2-40B4-BE49-F238E27FC236}">
                <a16:creationId xmlns:a16="http://schemas.microsoft.com/office/drawing/2014/main" id="{7ED056EB-4BBE-492D-A369-6001647C0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r="2585" b="1"/>
          <a:stretch/>
        </p:blipFill>
        <p:spPr bwMode="auto">
          <a:xfrm>
            <a:off x="3808429" y="963506"/>
            <a:ext cx="7601214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1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71FE-188F-4BD7-A5B9-5BF5D4CB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02"/>
            <a:ext cx="10515600" cy="1325563"/>
          </a:xfrm>
        </p:spPr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pic>
        <p:nvPicPr>
          <p:cNvPr id="4" name="Picture 2" descr="Hasil gambar untuk docker container layer">
            <a:extLst>
              <a:ext uri="{FF2B5EF4-FFF2-40B4-BE49-F238E27FC236}">
                <a16:creationId xmlns:a16="http://schemas.microsoft.com/office/drawing/2014/main" id="{9C305021-8D41-46A6-ADCF-2A7C08F448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2" t="42100" r="26898" b="8649"/>
          <a:stretch/>
        </p:blipFill>
        <p:spPr bwMode="auto">
          <a:xfrm>
            <a:off x="5905991" y="4140331"/>
            <a:ext cx="3657600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561A0C-55E3-46B8-93F7-840AB7931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266" y="1543050"/>
            <a:ext cx="4743450" cy="188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2C12E-0EF7-4C32-B9BA-5AF8ADBE6683}"/>
              </a:ext>
            </a:extLst>
          </p:cNvPr>
          <p:cNvSpPr txBox="1"/>
          <p:nvPr/>
        </p:nvSpPr>
        <p:spPr>
          <a:xfrm>
            <a:off x="2845373" y="5808875"/>
            <a:ext cx="2714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/>
              <a:t>FROM </a:t>
            </a:r>
            <a:r>
              <a:rPr lang="en-US" dirty="0" err="1"/>
              <a:t>ubuntu:latest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93BF3-BC3E-4040-B706-49E582D6EF9E}"/>
              </a:ext>
            </a:extLst>
          </p:cNvPr>
          <p:cNvSpPr txBox="1"/>
          <p:nvPr/>
        </p:nvSpPr>
        <p:spPr>
          <a:xfrm>
            <a:off x="2845372" y="5295391"/>
            <a:ext cx="2714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/>
              <a:t>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05624-0ED5-4216-8CE5-2FE4789B3B7C}"/>
              </a:ext>
            </a:extLst>
          </p:cNvPr>
          <p:cNvSpPr txBox="1"/>
          <p:nvPr/>
        </p:nvSpPr>
        <p:spPr>
          <a:xfrm>
            <a:off x="2845371" y="4781907"/>
            <a:ext cx="2714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/>
              <a:t>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01D88-AB5B-4207-9D40-0DA3EE402B95}"/>
              </a:ext>
            </a:extLst>
          </p:cNvPr>
          <p:cNvSpPr txBox="1"/>
          <p:nvPr/>
        </p:nvSpPr>
        <p:spPr>
          <a:xfrm>
            <a:off x="2879936" y="4218085"/>
            <a:ext cx="2714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04354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266A2-E172-4F2B-A8F0-D4FB035D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to make the Dockerfile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E6BE160-4218-40E6-AF87-7BA59E884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604805"/>
              </p:ext>
            </p:extLst>
          </p:nvPr>
        </p:nvGraphicFramePr>
        <p:xfrm>
          <a:off x="5862687" y="2530114"/>
          <a:ext cx="5780674" cy="290294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80674">
                  <a:extLst>
                    <a:ext uri="{9D8B030D-6E8A-4147-A177-3AD203B41FA5}">
                      <a16:colId xmlns:a16="http://schemas.microsoft.com/office/drawing/2014/main" val="3292130125"/>
                    </a:ext>
                  </a:extLst>
                </a:gridCol>
              </a:tblGrid>
              <a:tr h="2902948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python:3.6</a:t>
                      </a:r>
                    </a:p>
                    <a:p>
                      <a:b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 pip3 install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xgboost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 pip3 install Flask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 pip3 install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 pip3 install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pmdarima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br>
                        <a:rPr lang="en-US" sz="1600" b="0" kern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kern="1200" dirty="0">
                          <a:effectLst/>
                          <a:latin typeface="Consolas" panose="020B0609020204030204" pitchFamily="49" charset="0"/>
                        </a:rPr>
                        <a:t>COPY coba.py /script/coba.py</a:t>
                      </a:r>
                    </a:p>
                    <a:p>
                      <a:br>
                        <a:rPr lang="en-US" sz="1600" b="0" kern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kern="1200" dirty="0">
                          <a:effectLst/>
                          <a:latin typeface="Consolas" panose="020B0609020204030204" pitchFamily="49" charset="0"/>
                        </a:rPr>
                        <a:t>CMD ["python3", "/script/coba.py"]</a:t>
                      </a:r>
                      <a:endParaRPr lang="en-US" sz="1600" b="0" kern="1200" dirty="0">
                        <a:solidFill>
                          <a:schemeClr val="lt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7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F1A13B-DC3D-4CB2-9D2E-A899E4A739CD}"/>
              </a:ext>
            </a:extLst>
          </p:cNvPr>
          <p:cNvSpPr txBox="1"/>
          <p:nvPr/>
        </p:nvSpPr>
        <p:spPr>
          <a:xfrm>
            <a:off x="1722816" y="6141197"/>
            <a:ext cx="2714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EXISTING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8AC96-25D3-4935-A0C3-053FC3385A63}"/>
              </a:ext>
            </a:extLst>
          </p:cNvPr>
          <p:cNvSpPr txBox="1"/>
          <p:nvPr/>
        </p:nvSpPr>
        <p:spPr>
          <a:xfrm>
            <a:off x="7395711" y="6144142"/>
            <a:ext cx="2714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WANNA CREATE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D2CC0-781B-43F7-95F8-EA16E57A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64" y="2935320"/>
            <a:ext cx="3803207" cy="21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0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842A-8B93-4809-BE04-9E4E86D8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this, then what?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4E133-4B22-4A50-9758-3F9ECE32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039482"/>
            <a:ext cx="4438650" cy="1381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A3A06-5D96-4A7C-89E6-C7799AD1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2039482"/>
            <a:ext cx="3276600" cy="1685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6D7732-BFC7-43C0-933A-375D0C6FF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368"/>
          <a:stretch/>
        </p:blipFill>
        <p:spPr>
          <a:xfrm>
            <a:off x="4274343" y="4702176"/>
            <a:ext cx="3643313" cy="13128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63B9ED-B476-4A9A-89FD-E134FF3D0D49}"/>
              </a:ext>
            </a:extLst>
          </p:cNvPr>
          <p:cNvSpPr/>
          <p:nvPr/>
        </p:nvSpPr>
        <p:spPr>
          <a:xfrm>
            <a:off x="838200" y="1476375"/>
            <a:ext cx="10810875" cy="2886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B1F14-7443-4909-8787-D6226DD316EE}"/>
              </a:ext>
            </a:extLst>
          </p:cNvPr>
          <p:cNvSpPr txBox="1"/>
          <p:nvPr/>
        </p:nvSpPr>
        <p:spPr>
          <a:xfrm>
            <a:off x="2747962" y="3880467"/>
            <a:ext cx="2714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B80B1-D132-484E-ACAF-1515947F4AA9}"/>
              </a:ext>
            </a:extLst>
          </p:cNvPr>
          <p:cNvSpPr txBox="1"/>
          <p:nvPr/>
        </p:nvSpPr>
        <p:spPr>
          <a:xfrm>
            <a:off x="7386637" y="3880467"/>
            <a:ext cx="2714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apps.py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F7FE0-7352-487A-AB6A-7EACE854A906}"/>
              </a:ext>
            </a:extLst>
          </p:cNvPr>
          <p:cNvSpPr txBox="1"/>
          <p:nvPr/>
        </p:nvSpPr>
        <p:spPr>
          <a:xfrm>
            <a:off x="4886324" y="6170097"/>
            <a:ext cx="2714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Want to run this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B28B7-E07E-493D-B5B4-B75A79362241}"/>
              </a:ext>
            </a:extLst>
          </p:cNvPr>
          <p:cNvSpPr txBox="1"/>
          <p:nvPr/>
        </p:nvSpPr>
        <p:spPr>
          <a:xfrm>
            <a:off x="4738686" y="1515090"/>
            <a:ext cx="27146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Existing docker images</a:t>
            </a:r>
          </a:p>
        </p:txBody>
      </p:sp>
    </p:spTree>
    <p:extLst>
      <p:ext uri="{BB962C8B-B14F-4D97-AF65-F5344CB8AC3E}">
        <p14:creationId xmlns:p14="http://schemas.microsoft.com/office/powerpoint/2010/main" val="286563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Docker Sharing Session</vt:lpstr>
      <vt:lpstr>Recall</vt:lpstr>
      <vt:lpstr>Why</vt:lpstr>
      <vt:lpstr>Container Layer</vt:lpstr>
      <vt:lpstr>Dockerfile</vt:lpstr>
      <vt:lpstr>How to make the Dockerfile</vt:lpstr>
      <vt:lpstr>I have this, then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Sharing Session</dc:title>
  <dc:creator>pratamamia_a_prihatmaja</dc:creator>
  <cp:lastModifiedBy>pratamamia_a_prihatmaja</cp:lastModifiedBy>
  <cp:revision>1</cp:revision>
  <dcterms:created xsi:type="dcterms:W3CDTF">2020-01-29T04:55:20Z</dcterms:created>
  <dcterms:modified xsi:type="dcterms:W3CDTF">2020-01-29T04:56:42Z</dcterms:modified>
</cp:coreProperties>
</file>