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73D9"/>
    <a:srgbClr val="69A02C"/>
    <a:srgbClr val="78B832"/>
    <a:srgbClr val="0015DA"/>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6260" y="5108755"/>
            <a:ext cx="7772400" cy="859205"/>
          </a:xfrm>
          <a:effectLst/>
        </p:spPr>
        <p:txBody>
          <a:bodyPr>
            <a:norm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96260" y="5872280"/>
            <a:ext cx="6400800" cy="1140865"/>
          </a:xfrm>
        </p:spPr>
        <p:txBody>
          <a:bodyPr>
            <a:normAutofit/>
          </a:bodyPr>
          <a:lstStyle>
            <a:lvl1pPr marL="0" indent="0" algn="l">
              <a:buNone/>
              <a:defRPr sz="2800">
                <a:solidFill>
                  <a:srgbClr val="FD73D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985720"/>
            <a:ext cx="8229600" cy="1143000"/>
          </a:xfrm>
          <a:noFill/>
        </p:spPr>
        <p:txBody>
          <a:bodyPr>
            <a:normAutofit/>
          </a:bodyPr>
          <a:lstStyle>
            <a:lvl1pPr algn="l">
              <a:defRPr sz="3600">
                <a:solidFill>
                  <a:srgbClr val="FD73D9"/>
                </a:solidFill>
              </a:defRPr>
            </a:lvl1pPr>
          </a:lstStyle>
          <a:p>
            <a:r>
              <a:rPr lang="en-US" dirty="0"/>
              <a:t>Click to edit Master title style</a:t>
            </a:r>
          </a:p>
        </p:txBody>
      </p:sp>
      <p:sp>
        <p:nvSpPr>
          <p:cNvPr id="3" name="Content Placeholder 2"/>
          <p:cNvSpPr>
            <a:spLocks noGrp="1"/>
          </p:cNvSpPr>
          <p:nvPr>
            <p:ph idx="1"/>
          </p:nvPr>
        </p:nvSpPr>
        <p:spPr>
          <a:xfrm>
            <a:off x="448965" y="2207360"/>
            <a:ext cx="8229600" cy="391880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0605" y="222195"/>
            <a:ext cx="7016195" cy="1143000"/>
          </a:xfrm>
        </p:spPr>
        <p:txBody>
          <a:bodyPr>
            <a:normAutofit/>
          </a:bodyPr>
          <a:lstStyle>
            <a:lvl1pPr algn="l">
              <a:defRPr sz="3600">
                <a:solidFill>
                  <a:srgbClr val="FD73D9"/>
                </a:solidFill>
              </a:defRPr>
            </a:lvl1pPr>
          </a:lstStyle>
          <a:p>
            <a:r>
              <a:rPr lang="en-US" dirty="0"/>
              <a:t>Click to edit Master title style</a:t>
            </a:r>
          </a:p>
        </p:txBody>
      </p:sp>
      <p:sp>
        <p:nvSpPr>
          <p:cNvPr id="3" name="Content Placeholder 2"/>
          <p:cNvSpPr>
            <a:spLocks noGrp="1"/>
          </p:cNvSpPr>
          <p:nvPr>
            <p:ph idx="1"/>
          </p:nvPr>
        </p:nvSpPr>
        <p:spPr>
          <a:xfrm>
            <a:off x="1670605" y="1291130"/>
            <a:ext cx="7016195"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911655"/>
            <a:ext cx="8229600" cy="1143000"/>
          </a:xfrm>
        </p:spPr>
        <p:txBody>
          <a:bodyPr>
            <a:normAutofit/>
          </a:bodyPr>
          <a:lstStyle>
            <a:lvl1pPr algn="l">
              <a:defRPr sz="3600">
                <a:solidFill>
                  <a:srgbClr val="FD73D9"/>
                </a:solidFill>
              </a:defRPr>
            </a:lvl1pPr>
          </a:lstStyle>
          <a:p>
            <a:r>
              <a:rPr lang="en-US" dirty="0"/>
              <a:t>Click to edit Master title style</a:t>
            </a:r>
          </a:p>
        </p:txBody>
      </p:sp>
      <p:sp>
        <p:nvSpPr>
          <p:cNvPr id="3" name="Text Placeholder 2"/>
          <p:cNvSpPr>
            <a:spLocks noGrp="1"/>
          </p:cNvSpPr>
          <p:nvPr>
            <p:ph type="body" idx="1"/>
          </p:nvPr>
        </p:nvSpPr>
        <p:spPr>
          <a:xfrm>
            <a:off x="448965" y="2035612"/>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665475"/>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2035612"/>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665475"/>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Micro-Credit Defaulter Model</a:t>
            </a:r>
          </a:p>
        </p:txBody>
      </p:sp>
      <p:sp>
        <p:nvSpPr>
          <p:cNvPr id="3" name="Subtitle 2"/>
          <p:cNvSpPr>
            <a:spLocks noGrp="1"/>
          </p:cNvSpPr>
          <p:nvPr>
            <p:ph type="subTitle" idx="1"/>
          </p:nvPr>
        </p:nvSpPr>
        <p:spPr/>
        <p:txBody>
          <a:bodyPr/>
          <a:lstStyle/>
          <a:p>
            <a:r>
              <a:rPr lang="en-US" dirty="0"/>
              <a:t>FLIP ROBO   -- </a:t>
            </a:r>
            <a:r>
              <a:rPr lang="en-US" sz="2400" dirty="0"/>
              <a:t>Pratap Lavate</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4886560" cy="1068935"/>
          </a:xfrm>
        </p:spPr>
        <p:txBody>
          <a:bodyPr>
            <a:normAutofit fontScale="90000"/>
          </a:bodyPr>
          <a:lstStyle/>
          <a:p>
            <a:r>
              <a:rPr lang="en-US" sz="3600" b="1" dirty="0">
                <a:solidFill>
                  <a:schemeClr val="bg1"/>
                </a:solidFill>
                <a:latin typeface="Arial Black" pitchFamily="34" charset="0"/>
              </a:rPr>
              <a:t>Basic Introduction of the Project</a:t>
            </a:r>
            <a:r>
              <a:rPr lang="en-US" b="1" dirty="0">
                <a:solidFill>
                  <a:schemeClr val="bg1"/>
                </a:solidFill>
                <a:latin typeface="Arial Black" pitchFamily="34" charset="0"/>
              </a:rPr>
              <a:t>:</a:t>
            </a:r>
            <a:br>
              <a:rPr lang="en-US" b="1" dirty="0">
                <a:latin typeface="Arial Black" pitchFamily="34" charset="0"/>
              </a:rPr>
            </a:br>
            <a:endParaRPr lang="en-US" dirty="0"/>
          </a:p>
        </p:txBody>
      </p:sp>
      <p:sp>
        <p:nvSpPr>
          <p:cNvPr id="3" name="Content Placeholder 2"/>
          <p:cNvSpPr>
            <a:spLocks noGrp="1"/>
          </p:cNvSpPr>
          <p:nvPr>
            <p:ph idx="1"/>
          </p:nvPr>
        </p:nvSpPr>
        <p:spPr>
          <a:xfrm>
            <a:off x="143555" y="1596540"/>
            <a:ext cx="8856890" cy="5039264"/>
          </a:xfrm>
        </p:spPr>
        <p:txBody>
          <a:bodyPr>
            <a:normAutofit fontScale="85000" lnSpcReduction="20000"/>
          </a:bodyPr>
          <a:lstStyle/>
          <a:p>
            <a:r>
              <a:rPr lang="en-US" sz="2800" dirty="0"/>
              <a:t>Today, microfinance is widely accepted as a poverty-reduction tool, representing $70 billion in outstanding loans and a global outreach of 200 million clients.</a:t>
            </a:r>
          </a:p>
          <a:p>
            <a:r>
              <a:rPr lang="en-US" sz="2800" dirty="0"/>
              <a:t>We are working with one such client that is in Telecom Industry from Indonesia. The company provide micro credit loan to their customers. They understand the importance of communication and how it affects a person’s life, thus, focusing on providing their services and products to low income families and poor customers that can help them in the need of hour.</a:t>
            </a:r>
          </a:p>
          <a:p>
            <a:r>
              <a:rPr lang="en-US" sz="2800" dirty="0"/>
              <a:t>In this project the sample data is provided to us from our client database. In order to improve the selection of customers for the credit, the client wants some predictions that could help them in further investment and improvement in selection of customers.</a:t>
            </a:r>
          </a:p>
          <a:p>
            <a:r>
              <a:rPr lang="en-US" sz="2800" dirty="0"/>
              <a:t>So we build a machine learning model that helps to understand the company that who is defaulter customer and who is not based on the sample data.</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51549" y="222195"/>
            <a:ext cx="7635251" cy="1143000"/>
          </a:xfrm>
        </p:spPr>
        <p:txBody>
          <a:bodyPr/>
          <a:lstStyle/>
          <a:p>
            <a:pPr algn="l"/>
            <a:r>
              <a:rPr lang="en-US" b="1" dirty="0"/>
              <a:t>Data </a:t>
            </a:r>
            <a:r>
              <a:rPr lang="en-US" sz="3600" b="1" dirty="0"/>
              <a:t>Cleaning</a:t>
            </a:r>
            <a:r>
              <a:rPr lang="en-US" b="1" dirty="0"/>
              <a:t> </a:t>
            </a:r>
            <a:endParaRPr lang="en-US" dirty="0"/>
          </a:p>
        </p:txBody>
      </p:sp>
      <p:sp>
        <p:nvSpPr>
          <p:cNvPr id="5" name="Content Placeholder 4"/>
          <p:cNvSpPr>
            <a:spLocks noGrp="1"/>
          </p:cNvSpPr>
          <p:nvPr>
            <p:ph idx="1"/>
          </p:nvPr>
        </p:nvSpPr>
        <p:spPr>
          <a:xfrm>
            <a:off x="1365195" y="1291130"/>
            <a:ext cx="7635250" cy="5497380"/>
          </a:xfrm>
        </p:spPr>
        <p:txBody>
          <a:bodyPr>
            <a:normAutofit fontScale="92500" lnSpcReduction="20000"/>
          </a:bodyPr>
          <a:lstStyle/>
          <a:p>
            <a:r>
              <a:rPr lang="en-US" dirty="0"/>
              <a:t>First we check the information of the given dataset and extract information about dataset like number of rows and columns and data types of the features using some code. In this dataset 209593 row with 36 features.</a:t>
            </a:r>
          </a:p>
          <a:p>
            <a:r>
              <a:rPr lang="en-US" dirty="0"/>
              <a:t>Drop duplicates rows if present in dataset</a:t>
            </a:r>
          </a:p>
          <a:p>
            <a:r>
              <a:rPr lang="en-US" dirty="0"/>
              <a:t>Then we check for the null values present in our dataset. If null values are present then fill it via mean, median or mode. Or also you can remove that rows but kindly check it properly. In this dataset no any null value present.</a:t>
            </a:r>
          </a:p>
          <a:p>
            <a:r>
              <a:rPr lang="en-US" dirty="0"/>
              <a:t>After that we check the summary statistics of our dataset. This part tells about the statistics of our dataset i.e. mean, median, max value ,min values and also it tell whether outliers are present in our dataset or not</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51549" y="222195"/>
            <a:ext cx="7635251" cy="1143000"/>
          </a:xfrm>
        </p:spPr>
        <p:txBody>
          <a:bodyPr/>
          <a:lstStyle/>
          <a:p>
            <a:pPr algn="l"/>
            <a:r>
              <a:rPr lang="en-US" b="1" dirty="0"/>
              <a:t>Data </a:t>
            </a:r>
            <a:r>
              <a:rPr lang="en-US" sz="3600" b="1" dirty="0"/>
              <a:t>Cleaning</a:t>
            </a:r>
            <a:r>
              <a:rPr lang="en-US" b="1" dirty="0"/>
              <a:t> </a:t>
            </a:r>
            <a:endParaRPr lang="en-US" dirty="0"/>
          </a:p>
        </p:txBody>
      </p:sp>
      <p:sp>
        <p:nvSpPr>
          <p:cNvPr id="5" name="Content Placeholder 4"/>
          <p:cNvSpPr>
            <a:spLocks noGrp="1"/>
          </p:cNvSpPr>
          <p:nvPr>
            <p:ph idx="1"/>
          </p:nvPr>
        </p:nvSpPr>
        <p:spPr>
          <a:xfrm>
            <a:off x="1365195" y="1291130"/>
            <a:ext cx="7635250" cy="5497380"/>
          </a:xfrm>
        </p:spPr>
        <p:txBody>
          <a:bodyPr>
            <a:normAutofit fontScale="92500" lnSpcReduction="10000"/>
          </a:bodyPr>
          <a:lstStyle/>
          <a:p>
            <a:r>
              <a:rPr lang="en-US" dirty="0"/>
              <a:t>We also check the correlation of our dataset to check the correlation of the columns with each other and output features. If columns are highly correlated with each other </a:t>
            </a:r>
            <a:r>
              <a:rPr lang="en-US" dirty="0" err="1"/>
              <a:t>approx</a:t>
            </a:r>
            <a:r>
              <a:rPr lang="en-US" dirty="0"/>
              <a:t> 90% or above then remove those columns to avoid multi co-linearity problem.</a:t>
            </a:r>
          </a:p>
          <a:p>
            <a:r>
              <a:rPr lang="en-US" dirty="0"/>
              <a:t>Exploring the data variable and cleaning the data one by one features which  gives more information about dataset and drop those row which value not realistic  and related with outcome of loan.</a:t>
            </a:r>
          </a:p>
          <a:p>
            <a:r>
              <a:rPr lang="en-US" dirty="0"/>
              <a:t>We delete the </a:t>
            </a:r>
            <a:r>
              <a:rPr lang="en-US" dirty="0" err="1"/>
              <a:t>pcircle</a:t>
            </a:r>
            <a:r>
              <a:rPr lang="en-US" dirty="0"/>
              <a:t> column because it has only one unique value that tells that collected data is only for one circle.</a:t>
            </a:r>
          </a:p>
          <a:p>
            <a:r>
              <a:rPr lang="en-US" dirty="0"/>
              <a:t>We cannot remove outliers because more than 20% of our data  are removed.</a:t>
            </a:r>
          </a:p>
          <a:p>
            <a:endParaRPr lang="en-US" dirty="0"/>
          </a:p>
          <a:p>
            <a:endParaRPr lang="en-US" dirty="0"/>
          </a:p>
        </p:txBody>
      </p:sp>
    </p:spTree>
    <p:extLst>
      <p:ext uri="{BB962C8B-B14F-4D97-AF65-F5344CB8AC3E}">
        <p14:creationId xmlns:p14="http://schemas.microsoft.com/office/powerpoint/2010/main" val="216402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51549" y="222195"/>
            <a:ext cx="7635251" cy="1143000"/>
          </a:xfrm>
        </p:spPr>
        <p:txBody>
          <a:bodyPr/>
          <a:lstStyle/>
          <a:p>
            <a:pPr algn="l"/>
            <a:r>
              <a:rPr lang="en-US" b="1" dirty="0"/>
              <a:t>Data visualization </a:t>
            </a:r>
            <a:endParaRPr lang="en-US" dirty="0"/>
          </a:p>
        </p:txBody>
      </p:sp>
      <p:sp>
        <p:nvSpPr>
          <p:cNvPr id="5" name="Content Placeholder 4"/>
          <p:cNvSpPr>
            <a:spLocks noGrp="1"/>
          </p:cNvSpPr>
          <p:nvPr>
            <p:ph idx="1"/>
          </p:nvPr>
        </p:nvSpPr>
        <p:spPr>
          <a:xfrm>
            <a:off x="1365195" y="1291130"/>
            <a:ext cx="7635250" cy="5497380"/>
          </a:xfrm>
        </p:spPr>
        <p:txBody>
          <a:bodyPr>
            <a:normAutofit lnSpcReduction="10000"/>
          </a:bodyPr>
          <a:lstStyle/>
          <a:p>
            <a:r>
              <a:rPr lang="en-US" dirty="0"/>
              <a:t>We plot correlation matrix via heat map to see the correlation of the columns with other columns.</a:t>
            </a:r>
          </a:p>
          <a:p>
            <a:r>
              <a:rPr lang="en-US" dirty="0"/>
              <a:t>We see the number of defaulter  and non defaulter customers  with the help of count plot. </a:t>
            </a:r>
          </a:p>
          <a:p>
            <a:r>
              <a:rPr lang="en-US" dirty="0"/>
              <a:t>We plot histogram for more information regarding to all numerical  features.</a:t>
            </a:r>
          </a:p>
          <a:p>
            <a:r>
              <a:rPr lang="en-US" dirty="0"/>
              <a:t>We also see the distribution of the data with the help of </a:t>
            </a:r>
            <a:r>
              <a:rPr lang="en-US" dirty="0" err="1"/>
              <a:t>dist</a:t>
            </a:r>
            <a:r>
              <a:rPr lang="en-US" dirty="0"/>
              <a:t> plot </a:t>
            </a:r>
            <a:r>
              <a:rPr lang="en-US" dirty="0" err="1"/>
              <a:t>plot</a:t>
            </a:r>
            <a:r>
              <a:rPr lang="en-US" dirty="0"/>
              <a:t> whether it is left skewed or right skewed and for outliers use box plot.</a:t>
            </a:r>
          </a:p>
          <a:p>
            <a:r>
              <a:rPr lang="en-US" dirty="0"/>
              <a:t>We plot a scatter plot between some variable to check similarity in the dataset</a:t>
            </a:r>
          </a:p>
          <a:p>
            <a:endParaRPr lang="en-US" dirty="0"/>
          </a:p>
        </p:txBody>
      </p:sp>
    </p:spTree>
    <p:extLst>
      <p:ext uri="{BB962C8B-B14F-4D97-AF65-F5344CB8AC3E}">
        <p14:creationId xmlns:p14="http://schemas.microsoft.com/office/powerpoint/2010/main" val="108892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51549" y="222195"/>
            <a:ext cx="7635251" cy="1143000"/>
          </a:xfrm>
        </p:spPr>
        <p:txBody>
          <a:bodyPr/>
          <a:lstStyle/>
          <a:p>
            <a:pPr algn="l"/>
            <a:r>
              <a:rPr lang="en-US" b="1" dirty="0"/>
              <a:t>Model building </a:t>
            </a:r>
            <a:endParaRPr lang="en-US" dirty="0"/>
          </a:p>
        </p:txBody>
      </p:sp>
      <p:sp>
        <p:nvSpPr>
          <p:cNvPr id="5" name="Content Placeholder 4"/>
          <p:cNvSpPr>
            <a:spLocks noGrp="1"/>
          </p:cNvSpPr>
          <p:nvPr>
            <p:ph idx="1"/>
          </p:nvPr>
        </p:nvSpPr>
        <p:spPr>
          <a:xfrm>
            <a:off x="1365195" y="1291130"/>
            <a:ext cx="7635250" cy="5497380"/>
          </a:xfrm>
        </p:spPr>
        <p:txBody>
          <a:bodyPr>
            <a:normAutofit/>
          </a:bodyPr>
          <a:lstStyle/>
          <a:p>
            <a:r>
              <a:rPr lang="en-US" dirty="0"/>
              <a:t>We know that this is classification problem so we use accuracy score, classification report and confusion matrix  as our evaluation matrix. We also see the AUC score  and also plot the AUC_ROC curve for our final model.</a:t>
            </a:r>
          </a:p>
          <a:p>
            <a:r>
              <a:rPr lang="en-US" dirty="0"/>
              <a:t>As we know this dataset is imbalance so we don’t too much focus on accuracy score . We see the precision and recall also f1_score.</a:t>
            </a:r>
          </a:p>
          <a:p>
            <a:r>
              <a:rPr lang="en-US" dirty="0"/>
              <a:t>Random Forest Classifier  as our evaluation model without using hyper parameter  tuning because our dataset is too large and it takes more than hour to give the result.</a:t>
            </a:r>
          </a:p>
          <a:p>
            <a:endParaRPr lang="en-US" dirty="0"/>
          </a:p>
        </p:txBody>
      </p:sp>
    </p:spTree>
    <p:extLst>
      <p:ext uri="{BB962C8B-B14F-4D97-AF65-F5344CB8AC3E}">
        <p14:creationId xmlns:p14="http://schemas.microsoft.com/office/powerpoint/2010/main" val="278636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51549" y="222195"/>
            <a:ext cx="7635251" cy="1143000"/>
          </a:xfrm>
        </p:spPr>
        <p:txBody>
          <a:bodyPr/>
          <a:lstStyle/>
          <a:p>
            <a:pPr algn="l"/>
            <a:r>
              <a:rPr lang="en-US" b="1" dirty="0"/>
              <a:t>Model selection</a:t>
            </a:r>
            <a:endParaRPr lang="en-US" dirty="0"/>
          </a:p>
        </p:txBody>
      </p:sp>
      <p:sp>
        <p:nvSpPr>
          <p:cNvPr id="5" name="Content Placeholder 4"/>
          <p:cNvSpPr>
            <a:spLocks noGrp="1"/>
          </p:cNvSpPr>
          <p:nvPr>
            <p:ph idx="1"/>
          </p:nvPr>
        </p:nvSpPr>
        <p:spPr>
          <a:xfrm>
            <a:off x="1365195" y="1291130"/>
            <a:ext cx="7635250" cy="5497380"/>
          </a:xfrm>
        </p:spPr>
        <p:txBody>
          <a:bodyPr>
            <a:normAutofit fontScale="92500"/>
          </a:bodyPr>
          <a:lstStyle/>
          <a:p>
            <a:r>
              <a:rPr lang="en-US" dirty="0"/>
              <a:t>Over Sampling method gives the best result among all the method.</a:t>
            </a:r>
          </a:p>
          <a:p>
            <a:r>
              <a:rPr lang="en-US" dirty="0"/>
              <a:t>Random Forest Classifier  is the final model it gives better precision and recall score as well as f1_score.</a:t>
            </a:r>
          </a:p>
          <a:p>
            <a:r>
              <a:rPr lang="en-US" dirty="0"/>
              <a:t>Accuracy score is very good </a:t>
            </a:r>
            <a:r>
              <a:rPr lang="en-US" dirty="0" err="1"/>
              <a:t>approx</a:t>
            </a:r>
            <a:r>
              <a:rPr lang="en-US" dirty="0"/>
              <a:t> 91% and AUC score is 73.39%. </a:t>
            </a:r>
          </a:p>
          <a:p>
            <a:r>
              <a:rPr lang="en-US" dirty="0"/>
              <a:t>We also plot the AUC ROC curve and confusion matrix for this model</a:t>
            </a:r>
          </a:p>
          <a:p>
            <a:r>
              <a:rPr lang="en-US" dirty="0"/>
              <a:t>Under sampling model gives poor result so basically use under sampling where dataset is small.</a:t>
            </a:r>
          </a:p>
          <a:p>
            <a:r>
              <a:rPr lang="en-US" dirty="0"/>
              <a:t>We save our final model as a pickle file with the help of </a:t>
            </a:r>
            <a:r>
              <a:rPr lang="en-US" dirty="0" err="1"/>
              <a:t>Joblib</a:t>
            </a:r>
            <a:r>
              <a:rPr lang="en-US" dirty="0"/>
              <a:t>. </a:t>
            </a:r>
          </a:p>
          <a:p>
            <a:endParaRPr lang="en-US" dirty="0"/>
          </a:p>
        </p:txBody>
      </p:sp>
    </p:spTree>
    <p:extLst>
      <p:ext uri="{BB962C8B-B14F-4D97-AF65-F5344CB8AC3E}">
        <p14:creationId xmlns:p14="http://schemas.microsoft.com/office/powerpoint/2010/main" val="178901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51549" y="222195"/>
            <a:ext cx="7635251" cy="1143000"/>
          </a:xfrm>
        </p:spPr>
        <p:txBody>
          <a:bodyPr/>
          <a:lstStyle/>
          <a:p>
            <a:pPr algn="l"/>
            <a:r>
              <a:rPr lang="en-US" b="1" dirty="0"/>
              <a:t>Project conclusion</a:t>
            </a:r>
            <a:endParaRPr lang="en-US" dirty="0"/>
          </a:p>
        </p:txBody>
      </p:sp>
      <p:sp>
        <p:nvSpPr>
          <p:cNvPr id="5" name="Content Placeholder 4"/>
          <p:cNvSpPr>
            <a:spLocks noGrp="1"/>
          </p:cNvSpPr>
          <p:nvPr>
            <p:ph idx="1"/>
          </p:nvPr>
        </p:nvSpPr>
        <p:spPr>
          <a:xfrm>
            <a:off x="1365195" y="1291130"/>
            <a:ext cx="7635250" cy="5497380"/>
          </a:xfrm>
        </p:spPr>
        <p:txBody>
          <a:bodyPr>
            <a:normAutofit/>
          </a:bodyPr>
          <a:lstStyle/>
          <a:p>
            <a:r>
              <a:rPr lang="en-US" dirty="0"/>
              <a:t>In this project the sample data is provided to us from our client database. </a:t>
            </a:r>
            <a:r>
              <a:rPr lang="en-US" sz="2800" dirty="0"/>
              <a:t>The Consumer is believed to be defaulter if he deviates from the path of paying back the loaned amount within the time duration of 5 days.</a:t>
            </a:r>
            <a:r>
              <a:rPr lang="en-US" dirty="0"/>
              <a:t> </a:t>
            </a:r>
          </a:p>
          <a:p>
            <a:r>
              <a:rPr lang="en-US" dirty="0"/>
              <a:t>We make a machine learning model in order to improve the selection of customers for the credit.</a:t>
            </a:r>
          </a:p>
          <a:p>
            <a:r>
              <a:rPr lang="en-US" dirty="0"/>
              <a:t> The client wants some predictions that could help them in further investment and improvement in selection of customers and our ML model helps them</a:t>
            </a:r>
          </a:p>
        </p:txBody>
      </p:sp>
    </p:spTree>
    <p:extLst>
      <p:ext uri="{BB962C8B-B14F-4D97-AF65-F5344CB8AC3E}">
        <p14:creationId xmlns:p14="http://schemas.microsoft.com/office/powerpoint/2010/main" val="4254861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816</Words>
  <Application>Microsoft Office PowerPoint</Application>
  <PresentationFormat>On-screen Show (4:3)</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Office Theme</vt:lpstr>
      <vt:lpstr>Micro-Credit Defaulter Model</vt:lpstr>
      <vt:lpstr>Basic Introduction of the Project: </vt:lpstr>
      <vt:lpstr>Data Cleaning </vt:lpstr>
      <vt:lpstr>Data Cleaning </vt:lpstr>
      <vt:lpstr>Data visualization </vt:lpstr>
      <vt:lpstr>Model building </vt:lpstr>
      <vt:lpstr>Model selection</vt:lpstr>
      <vt:lpstr>Project 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pratap lavate</cp:lastModifiedBy>
  <cp:revision>21</cp:revision>
  <dcterms:created xsi:type="dcterms:W3CDTF">2013-08-21T19:17:07Z</dcterms:created>
  <dcterms:modified xsi:type="dcterms:W3CDTF">2021-05-22T12:26:12Z</dcterms:modified>
</cp:coreProperties>
</file>