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3A2F6-3027-4E4E-B800-5A4EF7BCF77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6B609-01D9-4425-80DF-F8C8645CE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8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5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4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4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4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6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5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E6E1DA-0667-4968-AA24-E39209FF21D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567475-BAC9-4A5D-911D-1AA09B37F7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7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1AF8-2686-4688-B485-DD27F122B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75861"/>
            <a:ext cx="10058400" cy="2040835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ETL Project in AWS using AWS Glue</a:t>
            </a:r>
          </a:p>
        </p:txBody>
      </p:sp>
    </p:spTree>
    <p:extLst>
      <p:ext uri="{BB962C8B-B14F-4D97-AF65-F5344CB8AC3E}">
        <p14:creationId xmlns:p14="http://schemas.microsoft.com/office/powerpoint/2010/main" val="1789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875" y="6416247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PG-DBDA                                                                                                                                                          IACSD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18" y="6426479"/>
            <a:ext cx="453496" cy="3796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C8AB4-2D55-476F-ABFF-1CCA71B0ABF2}"/>
              </a:ext>
            </a:extLst>
          </p:cNvPr>
          <p:cNvSpPr/>
          <p:nvPr/>
        </p:nvSpPr>
        <p:spPr>
          <a:xfrm>
            <a:off x="3034748" y="2213113"/>
            <a:ext cx="5552661" cy="216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142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875" y="6416247"/>
            <a:ext cx="12192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PG-DBDA                                                                                                                                                          IACSD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18" y="6426479"/>
            <a:ext cx="453496" cy="379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AD80-146C-4655-9B80-9DC81BC0BE37}"/>
              </a:ext>
            </a:extLst>
          </p:cNvPr>
          <p:cNvSpPr txBox="1"/>
          <p:nvPr/>
        </p:nvSpPr>
        <p:spPr>
          <a:xfrm>
            <a:off x="1139687" y="1113183"/>
            <a:ext cx="9083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 have used following AWS services in our project: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216AB-E142-4BCF-BD81-0060B900F7B6}"/>
              </a:ext>
            </a:extLst>
          </p:cNvPr>
          <p:cNvSpPr txBox="1"/>
          <p:nvPr/>
        </p:nvSpPr>
        <p:spPr>
          <a:xfrm>
            <a:off x="1364974" y="2292626"/>
            <a:ext cx="3851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Simple Storage Service (S3)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AWS Glue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AWS Athena</a:t>
            </a:r>
          </a:p>
        </p:txBody>
      </p:sp>
    </p:spTree>
    <p:extLst>
      <p:ext uri="{BB962C8B-B14F-4D97-AF65-F5344CB8AC3E}">
        <p14:creationId xmlns:p14="http://schemas.microsoft.com/office/powerpoint/2010/main" val="94599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58E84-731C-4E98-9868-3BE01EEE7DBB}"/>
              </a:ext>
            </a:extLst>
          </p:cNvPr>
          <p:cNvSpPr txBox="1"/>
          <p:nvPr/>
        </p:nvSpPr>
        <p:spPr>
          <a:xfrm>
            <a:off x="834887" y="463826"/>
            <a:ext cx="899618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Storage Service (S3):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Cloud-Based Object Storage Service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Files, Images, Videos, and Documents,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Object storage (up to 5 TB in size)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Organize data into buckets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Versioning (Store multiple versions of an object)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Commonly use for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 archiving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Disaster recovery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Big data analytics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AWS Glue: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is Extract, Transform, and Load (ETL) service provided by Amazon Web Services (AWS)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With AWS Glue, we can: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Discover data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Transform data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/>
              <a:t>Load data</a:t>
            </a:r>
          </a:p>
        </p:txBody>
      </p:sp>
    </p:spTree>
    <p:extLst>
      <p:ext uri="{BB962C8B-B14F-4D97-AF65-F5344CB8AC3E}">
        <p14:creationId xmlns:p14="http://schemas.microsoft.com/office/powerpoint/2010/main" val="131946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58E84-731C-4E98-9868-3BE01EEE7DBB}"/>
              </a:ext>
            </a:extLst>
          </p:cNvPr>
          <p:cNvSpPr txBox="1"/>
          <p:nvPr/>
        </p:nvSpPr>
        <p:spPr>
          <a:xfrm>
            <a:off x="834887" y="463826"/>
            <a:ext cx="97395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endParaRPr lang="en-US" dirty="0"/>
          </a:p>
          <a:p>
            <a:r>
              <a:rPr lang="en-US" b="1" dirty="0"/>
              <a:t>AWS Athena: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is query service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allows users to analyze data stored in Amazon S3 using SQL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Athena's key features include: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Serverless: No infrastructure to set up or manage.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SQL support: Use standard SQL to query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S3 integration: Query data stored in S3, without needing to move or transform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Fast performance: Get query results quickly, even on large datasets.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Cost-effective: Pay only for the queries you run, based on the amount of data scanned.</a:t>
            </a:r>
          </a:p>
        </p:txBody>
      </p:sp>
    </p:spTree>
    <p:extLst>
      <p:ext uri="{BB962C8B-B14F-4D97-AF65-F5344CB8AC3E}">
        <p14:creationId xmlns:p14="http://schemas.microsoft.com/office/powerpoint/2010/main" val="128957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5F090C-0340-483B-8190-3ECBD22BE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AA6C8-8F4A-474C-A5EF-1BA47AF3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0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D59D5-D71C-4DC8-81DC-6DD83491B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7BD63-1639-4A03-A346-4266C7F1A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2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C54BD-5DDA-4CC8-A0FF-9DA008A3F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94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905</TotalTime>
  <Words>211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ETL Project in AWS using AWS Glue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Sumedh Bansod</dc:creator>
  <cp:lastModifiedBy>Pranjal Singh</cp:lastModifiedBy>
  <cp:revision>43</cp:revision>
  <dcterms:created xsi:type="dcterms:W3CDTF">2024-08-09T06:35:49Z</dcterms:created>
  <dcterms:modified xsi:type="dcterms:W3CDTF">2024-08-20T19:12:11Z</dcterms:modified>
</cp:coreProperties>
</file>