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21EE109-6F3B-49FC-BB7B-F48FBC05DC29}" type="datetimeFigureOut">
              <a:rPr lang="en-US" smtClean="0"/>
              <a:t>1/22/2022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41BD90-BDA7-47A0-8D0E-547567DFCD2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1EE109-6F3B-49FC-BB7B-F48FBC05DC29}" type="datetimeFigureOut">
              <a:rPr lang="en-US" smtClean="0"/>
              <a:t>1/22/2022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41BD90-BDA7-47A0-8D0E-547567DFCD2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1EE109-6F3B-49FC-BB7B-F48FBC05DC29}" type="datetimeFigureOut">
              <a:rPr lang="en-US" smtClean="0"/>
              <a:t>1/22/2022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41BD90-BDA7-47A0-8D0E-547567DFCD2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1EE109-6F3B-49FC-BB7B-F48FBC05DC29}" type="datetimeFigureOut">
              <a:rPr lang="en-US" smtClean="0"/>
              <a:t>1/22/2022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41BD90-BDA7-47A0-8D0E-547567DFCD2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1EE109-6F3B-49FC-BB7B-F48FBC05DC29}" type="datetimeFigureOut">
              <a:rPr lang="en-US" smtClean="0"/>
              <a:t>1/22/2022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41BD90-BDA7-47A0-8D0E-547567DFCD2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21EE109-6F3B-49FC-BB7B-F48FBC05DC29}" type="datetimeFigureOut">
              <a:rPr lang="en-US" smtClean="0"/>
              <a:t>1/22/2022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41BD90-BDA7-47A0-8D0E-547567DFCD2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21EE109-6F3B-49FC-BB7B-F48FBC05DC29}" type="datetimeFigureOut">
              <a:rPr lang="en-US" smtClean="0"/>
              <a:t>1/22/2022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41BD90-BDA7-47A0-8D0E-547567DFCD2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21EE109-6F3B-49FC-BB7B-F48FBC05DC29}" type="datetimeFigureOut">
              <a:rPr lang="en-US" smtClean="0"/>
              <a:t>1/22/2022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41BD90-BDA7-47A0-8D0E-547567DFCD2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EE109-6F3B-49FC-BB7B-F48FBC05DC29}" type="datetimeFigureOut">
              <a:rPr lang="en-US" smtClean="0"/>
              <a:t>1/22/2022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41BD90-BDA7-47A0-8D0E-547567DFCD2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1EE109-6F3B-49FC-BB7B-F48FBC05DC29}" type="datetimeFigureOut">
              <a:rPr lang="en-US" smtClean="0"/>
              <a:t>1/22/2022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41BD90-BDA7-47A0-8D0E-547567DFCD2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1EE109-6F3B-49FC-BB7B-F48FBC05DC29}" type="datetimeFigureOut">
              <a:rPr lang="en-US" smtClean="0"/>
              <a:t>1/22/2022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41BD90-BDA7-47A0-8D0E-547567DFCD2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EE109-6F3B-49FC-BB7B-F48FBC05DC29}" type="datetimeFigureOut">
              <a:rPr lang="en-US" smtClean="0"/>
              <a:t>1/22/2022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41BD90-BDA7-47A0-8D0E-547567DFCD2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71472" y="1285860"/>
            <a:ext cx="8286807" cy="392909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1214414" y="428604"/>
            <a:ext cx="6286544" cy="2419348"/>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a:srcRect/>
          <a:stretch>
            <a:fillRect/>
          </a:stretch>
        </p:blipFill>
        <p:spPr bwMode="auto">
          <a:xfrm>
            <a:off x="1142976" y="3143248"/>
            <a:ext cx="6286544" cy="2743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357158" y="1857364"/>
            <a:ext cx="8429684" cy="177165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714744" y="214290"/>
            <a:ext cx="1428760" cy="1587511"/>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214282" y="3714752"/>
            <a:ext cx="2124075" cy="1981200"/>
          </a:xfrm>
          <a:prstGeom prst="rect">
            <a:avLst/>
          </a:prstGeom>
          <a:noFill/>
          <a:ln w="9525">
            <a:noFill/>
            <a:miter lim="800000"/>
            <a:headEnd/>
            <a:tailEnd/>
          </a:ln>
          <a:effectLst/>
        </p:spPr>
      </p:pic>
      <p:pic>
        <p:nvPicPr>
          <p:cNvPr id="11269" name="Picture 5"/>
          <p:cNvPicPr>
            <a:picLocks noChangeAspect="1" noChangeArrowheads="1"/>
          </p:cNvPicPr>
          <p:nvPr/>
        </p:nvPicPr>
        <p:blipFill>
          <a:blip r:embed="rId5"/>
          <a:srcRect/>
          <a:stretch>
            <a:fillRect/>
          </a:stretch>
        </p:blipFill>
        <p:spPr bwMode="auto">
          <a:xfrm>
            <a:off x="2428860" y="3714752"/>
            <a:ext cx="2028825" cy="1971675"/>
          </a:xfrm>
          <a:prstGeom prst="rect">
            <a:avLst/>
          </a:prstGeom>
          <a:noFill/>
          <a:ln w="9525">
            <a:noFill/>
            <a:miter lim="800000"/>
            <a:headEnd/>
            <a:tailEnd/>
          </a:ln>
          <a:effectLst/>
        </p:spPr>
      </p:pic>
      <p:pic>
        <p:nvPicPr>
          <p:cNvPr id="11270" name="Picture 6"/>
          <p:cNvPicPr>
            <a:picLocks noChangeAspect="1" noChangeArrowheads="1"/>
          </p:cNvPicPr>
          <p:nvPr/>
        </p:nvPicPr>
        <p:blipFill>
          <a:blip r:embed="rId6"/>
          <a:srcRect/>
          <a:stretch>
            <a:fillRect/>
          </a:stretch>
        </p:blipFill>
        <p:spPr bwMode="auto">
          <a:xfrm>
            <a:off x="4606959" y="3724648"/>
            <a:ext cx="2066925" cy="1914525"/>
          </a:xfrm>
          <a:prstGeom prst="rect">
            <a:avLst/>
          </a:prstGeom>
          <a:noFill/>
          <a:ln w="9525">
            <a:noFill/>
            <a:miter lim="800000"/>
            <a:headEnd/>
            <a:tailEnd/>
          </a:ln>
          <a:effectLst/>
        </p:spPr>
      </p:pic>
      <p:pic>
        <p:nvPicPr>
          <p:cNvPr id="11271" name="Picture 7"/>
          <p:cNvPicPr>
            <a:picLocks noChangeAspect="1" noChangeArrowheads="1"/>
          </p:cNvPicPr>
          <p:nvPr/>
        </p:nvPicPr>
        <p:blipFill>
          <a:blip r:embed="rId7"/>
          <a:srcRect/>
          <a:stretch>
            <a:fillRect/>
          </a:stretch>
        </p:blipFill>
        <p:spPr bwMode="auto">
          <a:xfrm>
            <a:off x="6786578" y="3714752"/>
            <a:ext cx="2114550" cy="1885950"/>
          </a:xfrm>
          <a:prstGeom prst="rect">
            <a:avLst/>
          </a:prstGeom>
          <a:noFill/>
          <a:ln w="9525">
            <a:noFill/>
            <a:miter lim="800000"/>
            <a:headEnd/>
            <a:tailEnd/>
          </a:ln>
          <a:effectLst/>
        </p:spPr>
      </p:pic>
      <p:sp>
        <p:nvSpPr>
          <p:cNvPr id="8" name="Rectangle 7"/>
          <p:cNvSpPr/>
          <p:nvPr/>
        </p:nvSpPr>
        <p:spPr>
          <a:xfrm>
            <a:off x="5357819" y="571480"/>
            <a:ext cx="1643073"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2004</a:t>
            </a: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9" name="TextBox 8"/>
          <p:cNvSpPr txBox="1"/>
          <p:nvPr/>
        </p:nvSpPr>
        <p:spPr>
          <a:xfrm>
            <a:off x="357158" y="5857892"/>
            <a:ext cx="2000264" cy="369332"/>
          </a:xfrm>
          <a:prstGeom prst="rect">
            <a:avLst/>
          </a:prstGeom>
          <a:noFill/>
        </p:spPr>
        <p:txBody>
          <a:bodyPr wrap="square" rtlCol="0">
            <a:spAutoFit/>
          </a:bodyPr>
          <a:lstStyle/>
          <a:p>
            <a:r>
              <a:rPr lang="en-IN" dirty="0" smtClean="0"/>
              <a:t>Shinya Kasatani</a:t>
            </a:r>
            <a:endParaRPr lang="en-IN" dirty="0"/>
          </a:p>
        </p:txBody>
      </p:sp>
      <p:sp>
        <p:nvSpPr>
          <p:cNvPr id="10" name="TextBox 9"/>
          <p:cNvSpPr txBox="1"/>
          <p:nvPr/>
        </p:nvSpPr>
        <p:spPr>
          <a:xfrm>
            <a:off x="2571736" y="5857892"/>
            <a:ext cx="1714512" cy="369332"/>
          </a:xfrm>
          <a:prstGeom prst="rect">
            <a:avLst/>
          </a:prstGeom>
          <a:noFill/>
        </p:spPr>
        <p:txBody>
          <a:bodyPr wrap="square" rtlCol="0">
            <a:spAutoFit/>
          </a:bodyPr>
          <a:lstStyle/>
          <a:p>
            <a:r>
              <a:rPr lang="en-IN" dirty="0" smtClean="0"/>
              <a:t>Paul Hammant</a:t>
            </a:r>
            <a:endParaRPr lang="en-IN" dirty="0"/>
          </a:p>
        </p:txBody>
      </p:sp>
      <p:sp>
        <p:nvSpPr>
          <p:cNvPr id="11" name="TextBox 10"/>
          <p:cNvSpPr txBox="1"/>
          <p:nvPr/>
        </p:nvSpPr>
        <p:spPr>
          <a:xfrm>
            <a:off x="4857752" y="5857892"/>
            <a:ext cx="1714512" cy="369332"/>
          </a:xfrm>
          <a:prstGeom prst="rect">
            <a:avLst/>
          </a:prstGeom>
          <a:noFill/>
        </p:spPr>
        <p:txBody>
          <a:bodyPr wrap="square" rtlCol="0">
            <a:spAutoFit/>
          </a:bodyPr>
          <a:lstStyle/>
          <a:p>
            <a:r>
              <a:rPr lang="en-IN" dirty="0" smtClean="0"/>
              <a:t>Simon Stewart</a:t>
            </a:r>
            <a:endParaRPr lang="en-IN" dirty="0"/>
          </a:p>
        </p:txBody>
      </p:sp>
      <p:sp>
        <p:nvSpPr>
          <p:cNvPr id="12" name="TextBox 11"/>
          <p:cNvSpPr txBox="1"/>
          <p:nvPr/>
        </p:nvSpPr>
        <p:spPr>
          <a:xfrm>
            <a:off x="7000892" y="5857892"/>
            <a:ext cx="1857388" cy="369332"/>
          </a:xfrm>
          <a:prstGeom prst="rect">
            <a:avLst/>
          </a:prstGeom>
          <a:noFill/>
        </p:spPr>
        <p:txBody>
          <a:bodyPr wrap="square" rtlCol="0">
            <a:spAutoFit/>
          </a:bodyPr>
          <a:lstStyle/>
          <a:p>
            <a:r>
              <a:rPr lang="en-IN" dirty="0" smtClean="0"/>
              <a:t>Patrick Lightbody</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srcRect/>
          <a:stretch>
            <a:fillRect/>
          </a:stretch>
        </p:blipFill>
        <p:spPr bwMode="auto">
          <a:xfrm>
            <a:off x="1695450" y="1390650"/>
            <a:ext cx="6377012" cy="446724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928662" y="1462088"/>
            <a:ext cx="7072362" cy="43958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928662" y="1071546"/>
            <a:ext cx="7286676" cy="437675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857224" y="1071546"/>
            <a:ext cx="7286675" cy="457203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85786" y="1285860"/>
            <a:ext cx="7643866" cy="390050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85786" y="1071546"/>
            <a:ext cx="8143932" cy="435771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57158" y="0"/>
            <a:ext cx="8286808" cy="3581413"/>
          </a:xfrm>
          <a:prstGeom prst="rect">
            <a:avLst/>
          </a:prstGeom>
          <a:noFill/>
          <a:ln w="9525">
            <a:noFill/>
            <a:miter lim="800000"/>
            <a:headEnd/>
            <a:tailEnd/>
          </a:ln>
          <a:effectLst/>
        </p:spPr>
      </p:pic>
      <p:sp>
        <p:nvSpPr>
          <p:cNvPr id="3" name="TextBox 2"/>
          <p:cNvSpPr txBox="1"/>
          <p:nvPr/>
        </p:nvSpPr>
        <p:spPr>
          <a:xfrm>
            <a:off x="285720" y="3929066"/>
            <a:ext cx="8858280" cy="1754326"/>
          </a:xfrm>
          <a:prstGeom prst="rect">
            <a:avLst/>
          </a:prstGeom>
          <a:noFill/>
        </p:spPr>
        <p:txBody>
          <a:bodyPr wrap="square" rtlCol="0">
            <a:spAutoFit/>
          </a:bodyPr>
          <a:lstStyle/>
          <a:p>
            <a:r>
              <a:rPr lang="en-IN" dirty="0" smtClean="0"/>
              <a:t>You want to test a login page so you will enter the username, password and click on the login button.</a:t>
            </a:r>
          </a:p>
          <a:p>
            <a:r>
              <a:rPr lang="en-IN" dirty="0" smtClean="0"/>
              <a:t>If you want to automate this testing, you will download the selenium libraries in any of your preferred programming languages.</a:t>
            </a:r>
          </a:p>
          <a:p>
            <a:r>
              <a:rPr lang="en-IN" dirty="0" smtClean="0"/>
              <a:t>And using these libraries you will create your test script and the next time you want to test this login page, you will call this script.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14282" y="285728"/>
            <a:ext cx="8715436" cy="2214578"/>
          </a:xfrm>
          <a:prstGeom prst="rect">
            <a:avLst/>
          </a:prstGeom>
          <a:noFill/>
          <a:ln w="9525">
            <a:noFill/>
            <a:miter lim="800000"/>
            <a:headEnd/>
            <a:tailEnd/>
          </a:ln>
          <a:effectLst/>
        </p:spPr>
      </p:pic>
      <p:sp>
        <p:nvSpPr>
          <p:cNvPr id="4" name="TextBox 3"/>
          <p:cNvSpPr txBox="1"/>
          <p:nvPr/>
        </p:nvSpPr>
        <p:spPr>
          <a:xfrm>
            <a:off x="642910" y="4929198"/>
            <a:ext cx="7715304" cy="1200329"/>
          </a:xfrm>
          <a:prstGeom prst="rect">
            <a:avLst/>
          </a:prstGeom>
          <a:noFill/>
        </p:spPr>
        <p:txBody>
          <a:bodyPr wrap="square" rtlCol="0">
            <a:spAutoFit/>
          </a:bodyPr>
          <a:lstStyle/>
          <a:p>
            <a:r>
              <a:rPr lang="en-IN" dirty="0" smtClean="0"/>
              <a:t>The first thing you will identify the web elements like text boxes, dropdowns and buttons on the web page where you want to work and then you will add the actions in your preferred programming language along with the test data and then you will run your test script and validate </a:t>
            </a:r>
            <a:endParaRPr lang="en-IN" dirty="0"/>
          </a:p>
        </p:txBody>
      </p:sp>
      <p:pic>
        <p:nvPicPr>
          <p:cNvPr id="5123" name="Picture 3"/>
          <p:cNvPicPr>
            <a:picLocks noChangeAspect="1" noChangeArrowheads="1"/>
          </p:cNvPicPr>
          <p:nvPr/>
        </p:nvPicPr>
        <p:blipFill>
          <a:blip r:embed="rId3"/>
          <a:srcRect/>
          <a:stretch>
            <a:fillRect/>
          </a:stretch>
        </p:blipFill>
        <p:spPr bwMode="auto">
          <a:xfrm>
            <a:off x="357158" y="2357430"/>
            <a:ext cx="7505700" cy="1295400"/>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357158" y="3786190"/>
            <a:ext cx="7572428" cy="9429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714348" y="642918"/>
            <a:ext cx="7286676" cy="3071834"/>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28596" y="4286256"/>
            <a:ext cx="8215370" cy="9715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857224" y="1785926"/>
            <a:ext cx="7143800" cy="2743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071538" y="1524000"/>
            <a:ext cx="7215238" cy="3810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000100" y="714356"/>
            <a:ext cx="6143668" cy="2000264"/>
          </a:xfrm>
          <a:prstGeom prst="rect">
            <a:avLst/>
          </a:prstGeom>
          <a:noFill/>
          <a:ln w="9525">
            <a:noFill/>
            <a:miter lim="800000"/>
            <a:headEnd/>
            <a:tailEnd/>
          </a:ln>
          <a:effectLst/>
        </p:spPr>
      </p:pic>
      <p:pic>
        <p:nvPicPr>
          <p:cNvPr id="9221" name="Picture 5"/>
          <p:cNvPicPr>
            <a:picLocks noChangeAspect="1" noChangeArrowheads="1"/>
          </p:cNvPicPr>
          <p:nvPr/>
        </p:nvPicPr>
        <p:blipFill>
          <a:blip r:embed="rId3"/>
          <a:srcRect/>
          <a:stretch>
            <a:fillRect/>
          </a:stretch>
        </p:blipFill>
        <p:spPr bwMode="auto">
          <a:xfrm>
            <a:off x="1071538" y="3071810"/>
            <a:ext cx="6219825" cy="285752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133</Words>
  <Application>Microsoft Office PowerPoint</Application>
  <PresentationFormat>On-screen Show (4:3)</PresentationFormat>
  <Paragraphs>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22</cp:revision>
  <dcterms:created xsi:type="dcterms:W3CDTF">2022-01-22T13:51:31Z</dcterms:created>
  <dcterms:modified xsi:type="dcterms:W3CDTF">2022-01-22T15:12:45Z</dcterms:modified>
</cp:coreProperties>
</file>