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D2AC-888C-4A01-B7CB-014019E07BFC}" type="datetimeFigureOut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4A83-9D6F-4827-99C2-DFE505BE2C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D2AC-888C-4A01-B7CB-014019E07BFC}" type="datetimeFigureOut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4A83-9D6F-4827-99C2-DFE505BE2C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D2AC-888C-4A01-B7CB-014019E07BFC}" type="datetimeFigureOut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4A83-9D6F-4827-99C2-DFE505BE2C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D2AC-888C-4A01-B7CB-014019E07BFC}" type="datetimeFigureOut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4A83-9D6F-4827-99C2-DFE505BE2C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D2AC-888C-4A01-B7CB-014019E07BFC}" type="datetimeFigureOut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4A83-9D6F-4827-99C2-DFE505BE2C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D2AC-888C-4A01-B7CB-014019E07BFC}" type="datetimeFigureOut">
              <a:rPr lang="en-US" smtClean="0"/>
              <a:pPr/>
              <a:t>2/25/2022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4A83-9D6F-4827-99C2-DFE505BE2C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D2AC-888C-4A01-B7CB-014019E07BFC}" type="datetimeFigureOut">
              <a:rPr lang="en-US" smtClean="0"/>
              <a:pPr/>
              <a:t>2/25/2022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4A83-9D6F-4827-99C2-DFE505BE2C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D2AC-888C-4A01-B7CB-014019E07BFC}" type="datetimeFigureOut">
              <a:rPr lang="en-US" smtClean="0"/>
              <a:pPr/>
              <a:t>2/25/2022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4A83-9D6F-4827-99C2-DFE505BE2C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D2AC-888C-4A01-B7CB-014019E07BFC}" type="datetimeFigureOut">
              <a:rPr lang="en-US" smtClean="0"/>
              <a:pPr/>
              <a:t>2/25/2022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4A83-9D6F-4827-99C2-DFE505BE2C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D2AC-888C-4A01-B7CB-014019E07BFC}" type="datetimeFigureOut">
              <a:rPr lang="en-US" smtClean="0"/>
              <a:pPr/>
              <a:t>2/25/2022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4A83-9D6F-4827-99C2-DFE505BE2C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D2AC-888C-4A01-B7CB-014019E07BFC}" type="datetimeFigureOut">
              <a:rPr lang="en-US" smtClean="0"/>
              <a:pPr/>
              <a:t>2/25/2022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4A83-9D6F-4827-99C2-DFE505BE2C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4D2AC-888C-4A01-B7CB-014019E07BFC}" type="datetimeFigureOut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4A83-9D6F-4827-99C2-DFE505BE2C5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357167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7030A0"/>
                </a:solidFill>
              </a:rPr>
              <a:t>Git and GitHub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8594116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55729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5"/>
            <a:ext cx="8001055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704" y="242272"/>
            <a:ext cx="8656014" cy="633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417256" cy="296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143248"/>
            <a:ext cx="5143536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40" y="1428736"/>
            <a:ext cx="857256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71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48200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0345"/>
            <a:ext cx="9103894" cy="688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Git and GitHub 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</dc:title>
  <dc:creator>dell</dc:creator>
  <cp:lastModifiedBy>dell</cp:lastModifiedBy>
  <cp:revision>18</cp:revision>
  <dcterms:created xsi:type="dcterms:W3CDTF">2022-02-24T17:17:26Z</dcterms:created>
  <dcterms:modified xsi:type="dcterms:W3CDTF">2022-02-25T02:52:39Z</dcterms:modified>
</cp:coreProperties>
</file>