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8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0812E4-73A2-4596-984D-939121F75876}" type="datetimeFigureOut">
              <a:rPr lang="en-US" smtClean="0"/>
              <a:pPr/>
              <a:t>4/23/2022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8D5A5-CE37-44F4-9A6D-33A3E52B124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472" y="0"/>
            <a:ext cx="8062912" cy="6747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Operators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642918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There are many types of operators in Java which are given below: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Unary Operator,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Arithmetic Operator,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Relational Operator,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Bitwise Operator,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Logical Operator,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Ternary Operator and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Assignment Operator.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20" y="3571876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1. Unary Operator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214818"/>
            <a:ext cx="914399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54292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Java unary operators require only one operand. Unary operators are used to perform various operations i.e.: incrementing/decrementing a value by one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43971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 1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1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x=10;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(x++);	//10 (11)  </a:t>
            </a:r>
          </a:p>
          <a:p>
            <a:r>
              <a:rPr lang="en-IN" dirty="0"/>
              <a:t>System.out.println(++x);	//12  </a:t>
            </a:r>
          </a:p>
          <a:p>
            <a:r>
              <a:rPr lang="en-IN" dirty="0"/>
              <a:t>System.out.println(x--);	//12 (11)  </a:t>
            </a:r>
          </a:p>
          <a:p>
            <a:r>
              <a:rPr lang="en-IN" dirty="0"/>
              <a:t>System.out.println(--x);	//10  </a:t>
            </a:r>
          </a:p>
          <a:p>
            <a:r>
              <a:rPr lang="en-IN" dirty="0"/>
              <a:t>}} 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86190"/>
            <a:ext cx="1303262" cy="210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214686"/>
            <a:ext cx="1500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Output: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5111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 2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291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a=10;  </a:t>
            </a:r>
          </a:p>
          <a:p>
            <a:r>
              <a:rPr lang="en-IN" b="1" dirty="0"/>
              <a:t>int</a:t>
            </a:r>
            <a:r>
              <a:rPr lang="en-IN" dirty="0"/>
              <a:t> b=10;  </a:t>
            </a:r>
          </a:p>
          <a:p>
            <a:r>
              <a:rPr lang="en-IN" dirty="0"/>
              <a:t>System.out.println(a++ + ++a);	//10+12=22  </a:t>
            </a:r>
          </a:p>
          <a:p>
            <a:r>
              <a:rPr lang="en-IN" dirty="0"/>
              <a:t>System.out.println(b++ + b++);	//10+11=21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}} 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14752"/>
            <a:ext cx="1285884" cy="162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214686"/>
            <a:ext cx="1500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Output: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Java Arithmetic Operators</a:t>
            </a:r>
            <a:br>
              <a:rPr lang="en-IN" sz="2800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48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Java arithmetic operators are used to perform addition, subtraction, multiplication, and division. They act as basic mathematical operations.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428736"/>
            <a:ext cx="207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928802"/>
            <a:ext cx="7000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a=10;  </a:t>
            </a:r>
          </a:p>
          <a:p>
            <a:r>
              <a:rPr lang="en-IN" b="1" dirty="0"/>
              <a:t>int</a:t>
            </a:r>
            <a:r>
              <a:rPr lang="en-IN" dirty="0"/>
              <a:t> b=5;  </a:t>
            </a:r>
          </a:p>
          <a:p>
            <a:r>
              <a:rPr lang="en-IN" dirty="0"/>
              <a:t>System.out.println(</a:t>
            </a:r>
            <a:r>
              <a:rPr lang="en-IN" dirty="0" err="1"/>
              <a:t>a+b</a:t>
            </a:r>
            <a:r>
              <a:rPr lang="en-IN" dirty="0"/>
              <a:t>);	//15  </a:t>
            </a:r>
          </a:p>
          <a:p>
            <a:r>
              <a:rPr lang="en-IN" dirty="0"/>
              <a:t>System.out.println(a-b);	//5  </a:t>
            </a:r>
          </a:p>
          <a:p>
            <a:r>
              <a:rPr lang="en-IN" dirty="0"/>
              <a:t>System.out.println(a*b);	//50  </a:t>
            </a:r>
          </a:p>
          <a:p>
            <a:r>
              <a:rPr lang="en-IN" dirty="0"/>
              <a:t>System.out.println(a/b);	//2  </a:t>
            </a:r>
          </a:p>
          <a:p>
            <a:r>
              <a:rPr lang="en-IN" dirty="0"/>
              <a:t>System.out.println(</a:t>
            </a:r>
            <a:r>
              <a:rPr lang="en-IN" dirty="0" err="1"/>
              <a:t>a%b</a:t>
            </a:r>
            <a:r>
              <a:rPr lang="en-IN" dirty="0"/>
              <a:t>);	//0  </a:t>
            </a:r>
          </a:p>
          <a:p>
            <a:r>
              <a:rPr lang="en-IN" dirty="0"/>
              <a:t>}}  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92919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</a:t>
            </a:r>
            <a:r>
              <a:rPr lang="en-IN" b="1" dirty="0">
                <a:solidFill>
                  <a:srgbClr val="FFFF00"/>
                </a:solidFill>
              </a:rPr>
              <a:t>: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000636"/>
            <a:ext cx="655540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7467600" cy="642918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Java AND Operator Example: Logical &amp;&amp; and Bitwise &amp;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800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7148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logical &amp;&amp; operator doesn't check the second condition if the first condition is false. It checks the second condition only if the first one is true.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287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bitwise &amp; operator always checks both conditions whether first condition is true or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7174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a=10;  </a:t>
            </a:r>
          </a:p>
          <a:p>
            <a:r>
              <a:rPr lang="en-IN" b="1" dirty="0"/>
              <a:t>int</a:t>
            </a:r>
            <a:r>
              <a:rPr lang="en-IN" dirty="0"/>
              <a:t> b=5;  </a:t>
            </a:r>
          </a:p>
          <a:p>
            <a:r>
              <a:rPr lang="en-IN" b="1" dirty="0"/>
              <a:t>int</a:t>
            </a:r>
            <a:r>
              <a:rPr lang="en-IN" dirty="0"/>
              <a:t> c=20;  </a:t>
            </a:r>
          </a:p>
          <a:p>
            <a:r>
              <a:rPr lang="en-IN" dirty="0"/>
              <a:t>System.out.println(a&lt;b&amp;&amp;a&lt;c);	//false &amp;&amp; true = false  </a:t>
            </a:r>
          </a:p>
          <a:p>
            <a:r>
              <a:rPr lang="en-IN" dirty="0"/>
              <a:t>System.out.println(a&lt;</a:t>
            </a:r>
            <a:r>
              <a:rPr lang="en-IN" dirty="0" err="1"/>
              <a:t>b&amp;a</a:t>
            </a:r>
            <a:r>
              <a:rPr lang="en-IN" dirty="0"/>
              <a:t>&lt;c);	//false &amp; true = false  </a:t>
            </a:r>
          </a:p>
          <a:p>
            <a:r>
              <a:rPr lang="en-IN" dirty="0"/>
              <a:t>}}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92919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Output: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429240"/>
            <a:ext cx="203639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2143116"/>
            <a:ext cx="207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>
            <a:normAutofit/>
          </a:bodyPr>
          <a:lstStyle/>
          <a:p>
            <a:r>
              <a:rPr lang="en-IN" sz="2700" b="1" dirty="0">
                <a:solidFill>
                  <a:srgbClr val="002060"/>
                </a:solidFill>
              </a:rPr>
              <a:t>Java OR Operator Example: Logical || and Bitwise |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7148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logical || operator doesn't check the second condition if the first condition is true. It checks the second condition only if the first one is false.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8586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bitwise | operator always checks both conditions whether first condition is true or false.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000240"/>
            <a:ext cx="207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743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a=10;  </a:t>
            </a:r>
          </a:p>
          <a:p>
            <a:r>
              <a:rPr lang="en-IN" b="1" dirty="0"/>
              <a:t>int</a:t>
            </a:r>
            <a:r>
              <a:rPr lang="en-IN" dirty="0"/>
              <a:t> b=5;  </a:t>
            </a:r>
          </a:p>
          <a:p>
            <a:r>
              <a:rPr lang="en-IN" b="1" dirty="0"/>
              <a:t>int</a:t>
            </a:r>
            <a:r>
              <a:rPr lang="en-IN" dirty="0"/>
              <a:t> c=20;  </a:t>
            </a:r>
          </a:p>
          <a:p>
            <a:r>
              <a:rPr lang="en-IN" dirty="0"/>
              <a:t>System.out.println(a&gt;b||a&lt;c);	//true || true = true  </a:t>
            </a:r>
          </a:p>
          <a:p>
            <a:r>
              <a:rPr lang="en-IN" dirty="0"/>
              <a:t>System.out.println(a&gt;</a:t>
            </a:r>
            <a:r>
              <a:rPr lang="en-IN" dirty="0" err="1"/>
              <a:t>b|a</a:t>
            </a:r>
            <a:r>
              <a:rPr lang="en-IN" dirty="0"/>
              <a:t>&lt;c);	//true | true = true  </a:t>
            </a:r>
          </a:p>
          <a:p>
            <a:endParaRPr lang="en-IN" dirty="0"/>
          </a:p>
          <a:p>
            <a:r>
              <a:rPr lang="en-IN" dirty="0"/>
              <a:t>// || </a:t>
            </a:r>
            <a:r>
              <a:rPr lang="en-IN" dirty="0" err="1"/>
              <a:t>vs</a:t>
            </a:r>
            <a:r>
              <a:rPr lang="en-IN" dirty="0"/>
              <a:t> |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System.out.println(a&gt;b||a++&lt;c);	//true || true = true  </a:t>
            </a:r>
          </a:p>
          <a:p>
            <a:r>
              <a:rPr lang="en-IN" dirty="0"/>
              <a:t>System.out.println(a);	//10 because second condition is not checked  </a:t>
            </a:r>
          </a:p>
          <a:p>
            <a:r>
              <a:rPr lang="en-IN" dirty="0"/>
              <a:t>System.out.println(a&gt;</a:t>
            </a:r>
            <a:r>
              <a:rPr lang="en-IN" dirty="0" err="1"/>
              <a:t>b|a</a:t>
            </a:r>
            <a:r>
              <a:rPr lang="en-IN" dirty="0"/>
              <a:t>++&lt;c);	//true | true = true  </a:t>
            </a:r>
          </a:p>
          <a:p>
            <a:r>
              <a:rPr lang="en-IN" dirty="0"/>
              <a:t>System.out.println(a);	//11 because second condition is checked  </a:t>
            </a:r>
          </a:p>
          <a:p>
            <a:r>
              <a:rPr lang="en-IN" dirty="0"/>
              <a:t>}}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002060"/>
                </a:solidFill>
              </a:rPr>
              <a:t>Java Ternary Operator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714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Java Ternary operator is used as one line replacement for if-then-else statement and used a lot in Java programming. It is the only conditional operator which takes three operands.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71612"/>
            <a:ext cx="207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1678"/>
            <a:ext cx="8929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a=2;  </a:t>
            </a:r>
          </a:p>
          <a:p>
            <a:r>
              <a:rPr lang="en-IN" b="1" dirty="0"/>
              <a:t>int</a:t>
            </a:r>
            <a:r>
              <a:rPr lang="en-IN" dirty="0"/>
              <a:t> b=5;  </a:t>
            </a:r>
          </a:p>
          <a:p>
            <a:r>
              <a:rPr lang="en-IN" b="1" dirty="0"/>
              <a:t>int</a:t>
            </a:r>
            <a:r>
              <a:rPr lang="en-IN" dirty="0"/>
              <a:t> min=(a&lt;b)?a:b;  </a:t>
            </a:r>
          </a:p>
          <a:p>
            <a:r>
              <a:rPr lang="en-IN" dirty="0"/>
              <a:t>System.out.println(min);  </a:t>
            </a:r>
          </a:p>
          <a:p>
            <a:r>
              <a:rPr lang="en-IN" dirty="0"/>
              <a:t>}}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286256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</a:t>
            </a:r>
            <a:r>
              <a:rPr lang="en-IN" b="1" dirty="0"/>
              <a:t>: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857760"/>
            <a:ext cx="1000132" cy="9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207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Example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14356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a=10;  </a:t>
            </a:r>
          </a:p>
          <a:p>
            <a:r>
              <a:rPr lang="en-IN" b="1" dirty="0"/>
              <a:t>int</a:t>
            </a:r>
            <a:r>
              <a:rPr lang="en-IN" dirty="0"/>
              <a:t> b=5;  </a:t>
            </a:r>
          </a:p>
          <a:p>
            <a:r>
              <a:rPr lang="en-IN" b="1" dirty="0"/>
              <a:t>int</a:t>
            </a:r>
            <a:r>
              <a:rPr lang="en-IN" dirty="0"/>
              <a:t> min=(a&lt;b)?a:b;  </a:t>
            </a:r>
          </a:p>
          <a:p>
            <a:r>
              <a:rPr lang="en-IN" dirty="0"/>
              <a:t>System.out.println(min);  </a:t>
            </a:r>
          </a:p>
          <a:p>
            <a:r>
              <a:rPr lang="en-IN" dirty="0"/>
              <a:t>}}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92893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Output: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857256" cy="100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rgbClr val="FFFF00"/>
                </a:solidFill>
              </a:rPr>
              <a:t>Java Assignment Operator Example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428736"/>
            <a:ext cx="207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004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Java assignment operator is one of the most common operators. It is used to assign the value on its right to the operand on its left.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8803"/>
            <a:ext cx="8858280" cy="25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OperatorExample{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args[]){  </a:t>
            </a:r>
          </a:p>
          <a:p>
            <a:r>
              <a:rPr lang="en-IN" b="1" dirty="0"/>
              <a:t>int</a:t>
            </a:r>
            <a:r>
              <a:rPr lang="en-IN" dirty="0"/>
              <a:t> a=10;  </a:t>
            </a:r>
          </a:p>
          <a:p>
            <a:r>
              <a:rPr lang="en-IN" b="1" dirty="0"/>
              <a:t>int</a:t>
            </a:r>
            <a:r>
              <a:rPr lang="en-IN" dirty="0"/>
              <a:t> b=20;  </a:t>
            </a:r>
          </a:p>
          <a:p>
            <a:r>
              <a:rPr lang="en-IN" dirty="0"/>
              <a:t>a+=4;	//a=a+4 (a=10+4)  </a:t>
            </a:r>
          </a:p>
          <a:p>
            <a:r>
              <a:rPr lang="en-IN" dirty="0"/>
              <a:t>b-=4;	//b=b-4 (b=20-4)  </a:t>
            </a:r>
          </a:p>
          <a:p>
            <a:r>
              <a:rPr lang="en-IN" dirty="0"/>
              <a:t>System.out.println(a);  </a:t>
            </a:r>
          </a:p>
          <a:p>
            <a:r>
              <a:rPr lang="en-IN" dirty="0"/>
              <a:t>System.out.println(b);  </a:t>
            </a:r>
          </a:p>
          <a:p>
            <a:r>
              <a:rPr lang="en-IN" dirty="0"/>
              <a:t>}}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7200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Output</a:t>
            </a:r>
            <a:r>
              <a:rPr lang="en-IN" b="1" dirty="0"/>
              <a:t>: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143512"/>
            <a:ext cx="1214446" cy="16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883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Operators</vt:lpstr>
      <vt:lpstr>Example 1</vt:lpstr>
      <vt:lpstr>Example 2</vt:lpstr>
      <vt:lpstr>Java Arithmetic Operators  </vt:lpstr>
      <vt:lpstr>Java AND Operator Example: Logical &amp;&amp; and Bitwise &amp;   </vt:lpstr>
      <vt:lpstr>Java OR Operator Example: Logical || and Bitwise | </vt:lpstr>
      <vt:lpstr>Java Ternary Operator </vt:lpstr>
      <vt:lpstr>PowerPoint Presentation</vt:lpstr>
      <vt:lpstr>Java Assignment Operator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dell</dc:creator>
  <cp:lastModifiedBy>Pratap Dhawale</cp:lastModifiedBy>
  <cp:revision>34</cp:revision>
  <dcterms:created xsi:type="dcterms:W3CDTF">2022-03-05T17:42:35Z</dcterms:created>
  <dcterms:modified xsi:type="dcterms:W3CDTF">2022-04-23T09:02:30Z</dcterms:modified>
</cp:coreProperties>
</file>