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C886FB-463E-43D8-AE6C-9201B0677ED2}" type="datetimeFigureOut">
              <a:rPr lang="en-US" smtClean="0"/>
              <a:t>3/6/2022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59F86F-8573-4E25-8FCE-6EBBBE558B6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174" y="142852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Data Types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05978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Byte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714356"/>
            <a:ext cx="6786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1 byte = (8 bit)</a:t>
            </a:r>
          </a:p>
          <a:p>
            <a:r>
              <a:rPr lang="en-US" dirty="0" smtClean="0"/>
              <a:t>Max value = +127</a:t>
            </a:r>
          </a:p>
          <a:p>
            <a:r>
              <a:rPr lang="en-US" dirty="0" smtClean="0"/>
              <a:t>Min value = -128</a:t>
            </a:r>
          </a:p>
          <a:p>
            <a:r>
              <a:rPr lang="en-US" dirty="0" smtClean="0"/>
              <a:t>Range = -128 to + 127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byte b = 10;</a:t>
            </a:r>
          </a:p>
          <a:p>
            <a:r>
              <a:rPr lang="en-US" dirty="0"/>
              <a:t>b</a:t>
            </a:r>
            <a:r>
              <a:rPr lang="en-US" dirty="0" smtClean="0"/>
              <a:t>yte b = 127;</a:t>
            </a:r>
          </a:p>
          <a:p>
            <a:r>
              <a:rPr lang="en-US" dirty="0"/>
              <a:t>b</a:t>
            </a:r>
            <a:r>
              <a:rPr lang="en-US" dirty="0" smtClean="0"/>
              <a:t>yte b = 128;</a:t>
            </a:r>
          </a:p>
          <a:p>
            <a:r>
              <a:rPr lang="en-US" dirty="0" smtClean="0"/>
              <a:t> byte b = 10.5;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714752"/>
            <a:ext cx="5072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Short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57694"/>
            <a:ext cx="792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2 byte =(16 bits)</a:t>
            </a:r>
          </a:p>
          <a:p>
            <a:r>
              <a:rPr lang="en-US" dirty="0" smtClean="0"/>
              <a:t>Range = -2(15) to 2(15)-1</a:t>
            </a:r>
          </a:p>
          <a:p>
            <a:r>
              <a:rPr lang="en-US" dirty="0" smtClean="0"/>
              <a:t>[-32768 to  32767 ]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Short s = 10000;</a:t>
            </a:r>
          </a:p>
          <a:p>
            <a:r>
              <a:rPr lang="en-US" dirty="0" smtClean="0"/>
              <a:t>Short s = -5000;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7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4356"/>
            <a:ext cx="6858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4 byte = (32 bits)</a:t>
            </a:r>
          </a:p>
          <a:p>
            <a:r>
              <a:rPr lang="en-US" dirty="0" smtClean="0"/>
              <a:t>Range = -2(31) to 2(31)-1</a:t>
            </a:r>
          </a:p>
          <a:p>
            <a:r>
              <a:rPr lang="en-US" dirty="0" smtClean="0"/>
              <a:t>[-2147483648 to </a:t>
            </a:r>
            <a:r>
              <a:rPr lang="en-US" dirty="0" smtClean="0"/>
              <a:t>2147483647</a:t>
            </a:r>
            <a:r>
              <a:rPr lang="en-US" dirty="0" smtClean="0"/>
              <a:t> ]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 =100000;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 = - 200000;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071810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Long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786190"/>
            <a:ext cx="7143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8 byte =(64 bits)</a:t>
            </a:r>
          </a:p>
          <a:p>
            <a:r>
              <a:rPr lang="en-US" dirty="0" smtClean="0"/>
              <a:t>Range = -2(63) to 2(63)-1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 smtClean="0"/>
              <a:t>long  l = 100000L;</a:t>
            </a:r>
          </a:p>
          <a:p>
            <a:r>
              <a:rPr lang="en-US" dirty="0"/>
              <a:t>l</a:t>
            </a:r>
            <a:r>
              <a:rPr lang="en-US" dirty="0" smtClean="0"/>
              <a:t>ong  b = -200000L;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2852"/>
            <a:ext cx="56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Float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85794"/>
            <a:ext cx="5857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4 byte </a:t>
            </a:r>
          </a:p>
          <a:p>
            <a:r>
              <a:rPr lang="en-US" dirty="0" smtClean="0"/>
              <a:t>Range = -3.4e38 to 3.4e38</a:t>
            </a:r>
          </a:p>
          <a:p>
            <a:endParaRPr lang="en-US" dirty="0"/>
          </a:p>
          <a:p>
            <a:r>
              <a:rPr lang="en-US" dirty="0" smtClean="0"/>
              <a:t>Ex:</a:t>
            </a:r>
          </a:p>
          <a:p>
            <a:r>
              <a:rPr lang="en-US" dirty="0"/>
              <a:t>f</a:t>
            </a:r>
            <a:r>
              <a:rPr lang="en-US" dirty="0" smtClean="0"/>
              <a:t>loat  f = 234.5f;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71744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Double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43248"/>
            <a:ext cx="6500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8 byte</a:t>
            </a:r>
          </a:p>
          <a:p>
            <a:r>
              <a:rPr lang="en-US" dirty="0" smtClean="0"/>
              <a:t>Range = -1.7e308 to </a:t>
            </a:r>
            <a:r>
              <a:rPr lang="en-US" dirty="0" smtClean="0"/>
              <a:t>1.7e308</a:t>
            </a:r>
          </a:p>
          <a:p>
            <a:endParaRPr lang="en-US" dirty="0"/>
          </a:p>
          <a:p>
            <a:r>
              <a:rPr lang="en-US" dirty="0" smtClean="0"/>
              <a:t>Ex: double  d = 12.3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00570"/>
            <a:ext cx="721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Boolean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03674"/>
            <a:ext cx="692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NA</a:t>
            </a:r>
          </a:p>
          <a:p>
            <a:r>
              <a:rPr lang="en-US" dirty="0" smtClean="0"/>
              <a:t>Range = NA</a:t>
            </a:r>
          </a:p>
          <a:p>
            <a:r>
              <a:rPr lang="en-US" dirty="0" smtClean="0"/>
              <a:t>(true / false)</a:t>
            </a:r>
          </a:p>
          <a:p>
            <a:endParaRPr lang="en-US" dirty="0"/>
          </a:p>
          <a:p>
            <a:r>
              <a:rPr lang="en-US" dirty="0" smtClean="0"/>
              <a:t>Ex: </a:t>
            </a:r>
            <a:r>
              <a:rPr lang="en-US" dirty="0" err="1" smtClean="0"/>
              <a:t>boolean</a:t>
            </a:r>
            <a:r>
              <a:rPr lang="en-US" dirty="0" smtClean="0"/>
              <a:t> b =true / false;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b = 0;  -</a:t>
            </a:r>
            <a:r>
              <a:rPr lang="en-US" dirty="0" smtClean="0">
                <a:sym typeface="Wingdings" pitchFamily="2" charset="2"/>
              </a:rPr>
              <a:t> CE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290"/>
            <a:ext cx="66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 b = “false”   --</a:t>
            </a:r>
            <a:r>
              <a:rPr lang="en-US" dirty="0" smtClean="0">
                <a:sym typeface="Wingdings" pitchFamily="2" charset="2"/>
              </a:rPr>
              <a:t> CE</a:t>
            </a:r>
          </a:p>
          <a:p>
            <a:r>
              <a:rPr lang="en-US" dirty="0" smtClean="0">
                <a:sym typeface="Wingdings" pitchFamily="2" charset="2"/>
              </a:rPr>
              <a:t>Boolean b = True - 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442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Char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71678"/>
            <a:ext cx="5429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= 2 bytes</a:t>
            </a:r>
          </a:p>
          <a:p>
            <a:r>
              <a:rPr lang="en-US" dirty="0" smtClean="0"/>
              <a:t>Range  = 0 to 65535</a:t>
            </a:r>
          </a:p>
          <a:p>
            <a:endParaRPr lang="en-US" dirty="0"/>
          </a:p>
          <a:p>
            <a:r>
              <a:rPr lang="en-US" dirty="0" smtClean="0"/>
              <a:t>Ex: char c = ‘A’;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254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13</cp:revision>
  <dcterms:created xsi:type="dcterms:W3CDTF">2022-03-06T01:24:24Z</dcterms:created>
  <dcterms:modified xsi:type="dcterms:W3CDTF">2022-03-06T02:22:33Z</dcterms:modified>
</cp:coreProperties>
</file>