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8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8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0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9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64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7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3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7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5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4C30A0-D226-46DA-9119-C19E9B75EB69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891AF4-2383-4477-A9FA-0C6337E6C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oolean-keyword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14422"/>
            <a:ext cx="89297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The </a:t>
            </a:r>
            <a:r>
              <a:rPr lang="en-IN" sz="3200" dirty="0">
                <a:hlinkClick r:id="rId2"/>
              </a:rPr>
              <a:t>Java</a:t>
            </a:r>
            <a:r>
              <a:rPr lang="en-IN" sz="3200" dirty="0"/>
              <a:t> </a:t>
            </a:r>
            <a:r>
              <a:rPr lang="en-IN" sz="3200" i="1" dirty="0"/>
              <a:t>if statement</a:t>
            </a:r>
            <a:r>
              <a:rPr lang="en-IN" sz="3200" dirty="0"/>
              <a:t> is used to test the condition. It checks </a:t>
            </a:r>
            <a:r>
              <a:rPr lang="en-IN" sz="3200" dirty="0" err="1">
                <a:hlinkClick r:id="rId3"/>
              </a:rPr>
              <a:t>boolean</a:t>
            </a:r>
            <a:r>
              <a:rPr lang="en-IN" sz="3200" dirty="0"/>
              <a:t> condition: </a:t>
            </a:r>
            <a:r>
              <a:rPr lang="en-IN" sz="3200" i="1" dirty="0"/>
              <a:t>true</a:t>
            </a:r>
            <a:r>
              <a:rPr lang="en-IN" sz="3200" dirty="0"/>
              <a:t> or </a:t>
            </a:r>
            <a:r>
              <a:rPr lang="en-IN" sz="3200" i="1" dirty="0"/>
              <a:t>false</a:t>
            </a:r>
            <a:r>
              <a:rPr lang="en-IN" sz="3200" dirty="0"/>
              <a:t>. There are various types of if statement in Java.</a:t>
            </a:r>
          </a:p>
          <a:p>
            <a:r>
              <a:rPr lang="en-IN" sz="3200" dirty="0"/>
              <a:t>if statement</a:t>
            </a:r>
          </a:p>
          <a:p>
            <a:r>
              <a:rPr lang="en-IN" sz="3200" dirty="0"/>
              <a:t>if-else statement</a:t>
            </a:r>
          </a:p>
          <a:p>
            <a:r>
              <a:rPr lang="en-IN" sz="3200" dirty="0"/>
              <a:t>if-else-if ladder</a:t>
            </a:r>
          </a:p>
          <a:p>
            <a:r>
              <a:rPr lang="en-IN" sz="3200" dirty="0"/>
              <a:t>nested if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</a:rPr>
              <a:t>Java If-else Statement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800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Program to check POSITIVE, NEGATIVE or ZERO: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4356"/>
            <a:ext cx="90011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class</a:t>
            </a:r>
            <a:r>
              <a:rPr lang="en-IN" sz="2800" dirty="0"/>
              <a:t> PositiveNegativeExample {    </a:t>
            </a:r>
          </a:p>
          <a:p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args) {    </a:t>
            </a:r>
          </a:p>
          <a:p>
            <a:r>
              <a:rPr lang="en-IN" sz="2800" dirty="0"/>
              <a:t>    </a:t>
            </a:r>
            <a:r>
              <a:rPr lang="en-IN" sz="2800" b="1" dirty="0"/>
              <a:t>int</a:t>
            </a:r>
            <a:r>
              <a:rPr lang="en-IN" sz="2800" dirty="0"/>
              <a:t> number=-13;    </a:t>
            </a:r>
          </a:p>
          <a:p>
            <a:r>
              <a:rPr lang="en-IN" sz="2800" dirty="0"/>
              <a:t>    </a:t>
            </a:r>
            <a:r>
              <a:rPr lang="en-IN" sz="2800" b="1" dirty="0"/>
              <a:t>if</a:t>
            </a:r>
            <a:r>
              <a:rPr lang="en-IN" sz="2800" dirty="0"/>
              <a:t>(number&gt;0){  </a:t>
            </a:r>
          </a:p>
          <a:p>
            <a:r>
              <a:rPr lang="en-IN" sz="2800" dirty="0"/>
              <a:t>    System.out.println("POSITIVE");  </a:t>
            </a:r>
          </a:p>
          <a:p>
            <a:r>
              <a:rPr lang="en-IN" sz="2800" dirty="0"/>
              <a:t>    }</a:t>
            </a:r>
            <a:r>
              <a:rPr lang="en-IN" sz="2800" b="1" dirty="0"/>
              <a:t>else</a:t>
            </a:r>
            <a:r>
              <a:rPr lang="en-IN" sz="2800" dirty="0"/>
              <a:t> </a:t>
            </a:r>
            <a:r>
              <a:rPr lang="en-IN" sz="2800" b="1" dirty="0"/>
              <a:t>if</a:t>
            </a:r>
            <a:r>
              <a:rPr lang="en-IN" sz="2800" dirty="0"/>
              <a:t>(number&lt;0){  </a:t>
            </a:r>
          </a:p>
          <a:p>
            <a:r>
              <a:rPr lang="en-IN" sz="2800" dirty="0"/>
              <a:t>    System.out.println("NEGATIVE");  </a:t>
            </a:r>
          </a:p>
          <a:p>
            <a:r>
              <a:rPr lang="en-IN" sz="2800" dirty="0"/>
              <a:t>    }</a:t>
            </a:r>
            <a:r>
              <a:rPr lang="en-IN" sz="2800" b="1" dirty="0"/>
              <a:t>else</a:t>
            </a:r>
            <a:r>
              <a:rPr lang="en-IN" sz="2800" dirty="0"/>
              <a:t>{  </a:t>
            </a:r>
          </a:p>
          <a:p>
            <a:r>
              <a:rPr lang="en-IN" sz="2800" dirty="0"/>
              <a:t>    System.out.println("ZERO");  </a:t>
            </a:r>
          </a:p>
          <a:p>
            <a:r>
              <a:rPr lang="en-IN" sz="2800" dirty="0"/>
              <a:t>   }  </a:t>
            </a:r>
          </a:p>
          <a:p>
            <a:r>
              <a:rPr lang="en-IN" sz="2800" dirty="0"/>
              <a:t>}    </a:t>
            </a:r>
          </a:p>
          <a:p>
            <a:r>
              <a:rPr lang="en-IN" sz="2800" dirty="0"/>
              <a:t>}  </a:t>
            </a:r>
            <a:r>
              <a:rPr lang="en-IN" dirty="0"/>
              <a:t> 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7924800" cy="72547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Java Nested if statement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1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The nested if statement represents the </a:t>
            </a:r>
            <a:r>
              <a:rPr lang="en-IN" sz="3200" i="1" dirty="0"/>
              <a:t>if block within another if block</a:t>
            </a:r>
            <a:r>
              <a:rPr lang="en-IN" sz="3200" dirty="0"/>
              <a:t>. Here, the inner if block condition executes only when outer if block condition is true.</a:t>
            </a:r>
          </a:p>
          <a:p>
            <a:endParaRPr lang="en-IN" sz="3200" dirty="0"/>
          </a:p>
          <a:p>
            <a:r>
              <a:rPr lang="en-IN" sz="3200" b="1" dirty="0"/>
              <a:t>Syntax:</a:t>
            </a:r>
            <a:endParaRPr lang="en-IN" sz="3200" dirty="0"/>
          </a:p>
          <a:p>
            <a:r>
              <a:rPr lang="en-IN" sz="3200" b="1" dirty="0"/>
              <a:t>if</a:t>
            </a:r>
            <a:r>
              <a:rPr lang="en-IN" sz="3200" dirty="0"/>
              <a:t>(condition){    </a:t>
            </a:r>
          </a:p>
          <a:p>
            <a:r>
              <a:rPr lang="en-IN" sz="3200" dirty="0"/>
              <a:t>     //code to be executed    </a:t>
            </a:r>
          </a:p>
          <a:p>
            <a:r>
              <a:rPr lang="en-IN" sz="3200" dirty="0"/>
              <a:t>          </a:t>
            </a:r>
            <a:r>
              <a:rPr lang="en-IN" sz="3200" b="1" dirty="0"/>
              <a:t>if</a:t>
            </a:r>
            <a:r>
              <a:rPr lang="en-IN" sz="3200" dirty="0"/>
              <a:t>(condition){  </a:t>
            </a:r>
          </a:p>
          <a:p>
            <a:r>
              <a:rPr lang="en-IN" sz="3200" dirty="0"/>
              <a:t>             //code to be executed    </a:t>
            </a:r>
          </a:p>
          <a:p>
            <a:r>
              <a:rPr lang="en-IN" sz="3200" dirty="0"/>
              <a:t>    }    </a:t>
            </a:r>
          </a:p>
          <a:p>
            <a:r>
              <a:rPr lang="en-IN" sz="3200" dirty="0"/>
              <a:t>} </a:t>
            </a:r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0"/>
            <a:ext cx="496855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//Java Program to demonstrate the use of Nested If Statement.</a:t>
            </a:r>
          </a:p>
          <a:p>
            <a:r>
              <a:rPr lang="en-IN" sz="2400" dirty="0"/>
              <a:t>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JavaNestedIfExample {  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main(String[] args) {    </a:t>
            </a:r>
          </a:p>
          <a:p>
            <a:r>
              <a:rPr lang="en-IN" sz="2400" dirty="0"/>
              <a:t>    //Creating two variables for age and weight  </a:t>
            </a:r>
          </a:p>
          <a:p>
            <a:r>
              <a:rPr lang="en-IN" sz="2400" dirty="0"/>
              <a:t>    </a:t>
            </a:r>
            <a:r>
              <a:rPr lang="en-IN" sz="2400" b="1" dirty="0"/>
              <a:t>int</a:t>
            </a:r>
            <a:r>
              <a:rPr lang="en-IN" sz="2400" dirty="0"/>
              <a:t> age=20;  </a:t>
            </a:r>
          </a:p>
          <a:p>
            <a:r>
              <a:rPr lang="en-IN" sz="2400" dirty="0"/>
              <a:t>    </a:t>
            </a:r>
            <a:r>
              <a:rPr lang="en-IN" sz="2400" b="1" dirty="0"/>
              <a:t>int</a:t>
            </a:r>
            <a:r>
              <a:rPr lang="en-IN" sz="2400" dirty="0"/>
              <a:t> weight=80;    </a:t>
            </a:r>
          </a:p>
          <a:p>
            <a:r>
              <a:rPr lang="en-IN" sz="2400" dirty="0"/>
              <a:t>    //applying condition on age and weight  </a:t>
            </a:r>
          </a:p>
          <a:p>
            <a:r>
              <a:rPr lang="en-IN" sz="2400" dirty="0"/>
              <a:t>    </a:t>
            </a:r>
            <a:r>
              <a:rPr lang="en-IN" sz="2400" b="1" dirty="0"/>
              <a:t>if</a:t>
            </a:r>
            <a:r>
              <a:rPr lang="en-IN" sz="2400" dirty="0"/>
              <a:t>(age&gt;=18){    </a:t>
            </a:r>
          </a:p>
          <a:p>
            <a:r>
              <a:rPr lang="en-IN" sz="2400" dirty="0"/>
              <a:t>        </a:t>
            </a:r>
            <a:r>
              <a:rPr lang="en-IN" sz="2400" b="1" dirty="0"/>
              <a:t>if</a:t>
            </a:r>
            <a:r>
              <a:rPr lang="en-IN" sz="2400" dirty="0"/>
              <a:t>(weight&gt;50){  </a:t>
            </a:r>
          </a:p>
          <a:p>
            <a:r>
              <a:rPr lang="en-IN" sz="2400" dirty="0"/>
              <a:t>            System.out.println("You are eligible to donate blood");  </a:t>
            </a:r>
          </a:p>
          <a:p>
            <a:r>
              <a:rPr lang="en-IN" sz="2400" dirty="0"/>
              <a:t>        }    </a:t>
            </a:r>
          </a:p>
          <a:p>
            <a:r>
              <a:rPr lang="en-IN" sz="2400" dirty="0"/>
              <a:t>    }    </a:t>
            </a:r>
          </a:p>
          <a:p>
            <a:r>
              <a:rPr lang="en-IN" sz="2400" dirty="0"/>
              <a:t>}} 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//Java Program to demonstrate the use of Nested If Statement.  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JavaNestedIfExample2 {    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main(String[] args) {      </a:t>
            </a:r>
          </a:p>
          <a:p>
            <a:r>
              <a:rPr lang="en-IN" sz="2400" dirty="0"/>
              <a:t>    //Creating two variables for age and weight    </a:t>
            </a:r>
          </a:p>
          <a:p>
            <a:r>
              <a:rPr lang="en-IN" sz="2400" dirty="0"/>
              <a:t>    </a:t>
            </a:r>
            <a:r>
              <a:rPr lang="en-IN" sz="2400" b="1" dirty="0"/>
              <a:t>int</a:t>
            </a:r>
            <a:r>
              <a:rPr lang="en-IN" sz="2400" dirty="0"/>
              <a:t> age=25;    </a:t>
            </a:r>
          </a:p>
          <a:p>
            <a:r>
              <a:rPr lang="en-IN" sz="2400" dirty="0"/>
              <a:t>    </a:t>
            </a:r>
            <a:r>
              <a:rPr lang="en-IN" sz="2400" b="1" dirty="0"/>
              <a:t>int</a:t>
            </a:r>
            <a:r>
              <a:rPr lang="en-IN" sz="2400" dirty="0"/>
              <a:t> weight=48;      </a:t>
            </a:r>
          </a:p>
          <a:p>
            <a:r>
              <a:rPr lang="en-IN" sz="2400" dirty="0"/>
              <a:t>    //applying condition on age and weight    </a:t>
            </a:r>
          </a:p>
          <a:p>
            <a:r>
              <a:rPr lang="en-IN" sz="2400" dirty="0"/>
              <a:t>    </a:t>
            </a:r>
            <a:r>
              <a:rPr lang="en-IN" sz="2400" b="1" dirty="0"/>
              <a:t>if</a:t>
            </a:r>
            <a:r>
              <a:rPr lang="en-IN" sz="2400" dirty="0"/>
              <a:t>(age&gt;=18){      </a:t>
            </a:r>
          </a:p>
          <a:p>
            <a:r>
              <a:rPr lang="en-IN" sz="2400" dirty="0"/>
              <a:t>        </a:t>
            </a:r>
            <a:r>
              <a:rPr lang="en-IN" sz="2400" b="1" dirty="0"/>
              <a:t>if</a:t>
            </a:r>
            <a:r>
              <a:rPr lang="en-IN" sz="2400" dirty="0"/>
              <a:t>(weight&gt;50){    </a:t>
            </a:r>
          </a:p>
          <a:p>
            <a:r>
              <a:rPr lang="en-IN" sz="2400" dirty="0"/>
              <a:t>            System.out.println("You are eligible to donate blood");    </a:t>
            </a:r>
          </a:p>
          <a:p>
            <a:r>
              <a:rPr lang="en-IN" sz="2400" dirty="0"/>
              <a:t>        } </a:t>
            </a:r>
            <a:r>
              <a:rPr lang="en-IN" sz="2400" b="1" dirty="0"/>
              <a:t>else</a:t>
            </a:r>
            <a:r>
              <a:rPr lang="en-IN" sz="2400" dirty="0"/>
              <a:t>{  </a:t>
            </a:r>
          </a:p>
          <a:p>
            <a:r>
              <a:rPr lang="en-IN" sz="2400" dirty="0"/>
              <a:t>            System.out.println("You are not eligible to donate blood");    </a:t>
            </a:r>
          </a:p>
          <a:p>
            <a:r>
              <a:rPr lang="en-IN" sz="2400" dirty="0"/>
              <a:t>        }  </a:t>
            </a:r>
          </a:p>
          <a:p>
            <a:r>
              <a:rPr lang="en-IN" sz="2400" dirty="0"/>
              <a:t>    } </a:t>
            </a:r>
            <a:r>
              <a:rPr lang="en-IN" sz="2400" b="1" dirty="0"/>
              <a:t>else</a:t>
            </a:r>
            <a:r>
              <a:rPr lang="en-IN" sz="2400" dirty="0"/>
              <a:t>{  </a:t>
            </a:r>
          </a:p>
          <a:p>
            <a:r>
              <a:rPr lang="en-IN" sz="2400" dirty="0"/>
              <a:t>      System.out.println("Age must be greater than 18");  </a:t>
            </a:r>
          </a:p>
          <a:p>
            <a:r>
              <a:rPr lang="en-IN" sz="2400" dirty="0"/>
              <a:t>    }  </a:t>
            </a:r>
          </a:p>
          <a:p>
            <a:r>
              <a:rPr lang="en-IN" sz="2400" dirty="0"/>
              <a:t>}  }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3500462"/>
          </a:xfrm>
        </p:spPr>
        <p:txBody>
          <a:bodyPr>
            <a:normAutofit/>
          </a:bodyPr>
          <a:lstStyle/>
          <a:p>
            <a:r>
              <a:rPr lang="en-IN" dirty="0"/>
              <a:t>A year is leap, if it is divisible by 4 and 400. But, not by 100.</a:t>
            </a:r>
            <a:br>
              <a:rPr lang="en-IN" dirty="0"/>
            </a:br>
            <a:r>
              <a:rPr lang="en-IN" dirty="0"/>
              <a:t>-----------------------------------------</a:t>
            </a:r>
            <a:br>
              <a:rPr lang="en-IN" dirty="0"/>
            </a:br>
            <a:r>
              <a:rPr lang="en-IN" dirty="0"/>
              <a:t>program of grading system for fail, D grade, C grade, B grade, A grade and A+.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7467600" cy="7254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Java if Statement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71612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The Java if statement tests the condition. It executes the </a:t>
            </a:r>
            <a:r>
              <a:rPr lang="en-IN" sz="3200" i="1" dirty="0"/>
              <a:t>if block</a:t>
            </a:r>
            <a:r>
              <a:rPr lang="en-IN" sz="3200" dirty="0"/>
              <a:t> if condition is true.</a:t>
            </a:r>
          </a:p>
          <a:p>
            <a:endParaRPr lang="en-IN" sz="3200" b="1" dirty="0"/>
          </a:p>
          <a:p>
            <a:r>
              <a:rPr lang="en-IN" sz="3200" b="1" dirty="0"/>
              <a:t>Syntax:</a:t>
            </a:r>
            <a:endParaRPr lang="en-IN" sz="3200" dirty="0"/>
          </a:p>
          <a:p>
            <a:r>
              <a:rPr lang="en-IN" sz="3200" b="1" dirty="0"/>
              <a:t>if</a:t>
            </a:r>
            <a:r>
              <a:rPr lang="en-IN" sz="3200" dirty="0"/>
              <a:t>(condition){  </a:t>
            </a:r>
          </a:p>
          <a:p>
            <a:r>
              <a:rPr lang="en-IN" sz="3200" dirty="0"/>
              <a:t>//code to be executed  </a:t>
            </a:r>
          </a:p>
          <a:p>
            <a:r>
              <a:rPr lang="en-IN" sz="3200" dirty="0"/>
              <a:t>}</a:t>
            </a:r>
            <a:r>
              <a:rPr lang="en-IN" sz="2000" dirty="0"/>
              <a:t> 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-25402"/>
            <a:ext cx="4982272" cy="68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5728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//Java Program to demonstrate the use of if </a:t>
            </a:r>
          </a:p>
          <a:p>
            <a:r>
              <a:rPr lang="en-IN" sz="3200" dirty="0"/>
              <a:t>statement.  </a:t>
            </a:r>
          </a:p>
          <a:p>
            <a:r>
              <a:rPr lang="en-IN" sz="3200" b="1" dirty="0"/>
              <a:t>public</a:t>
            </a:r>
            <a:r>
              <a:rPr lang="en-IN" sz="3200" dirty="0"/>
              <a:t> </a:t>
            </a:r>
            <a:r>
              <a:rPr lang="en-IN" sz="3200" b="1" dirty="0"/>
              <a:t>class</a:t>
            </a:r>
            <a:r>
              <a:rPr lang="en-IN" sz="3200" dirty="0"/>
              <a:t> IfExample {  </a:t>
            </a:r>
          </a:p>
          <a:p>
            <a:r>
              <a:rPr lang="en-IN" sz="3200" b="1" dirty="0"/>
              <a:t>public</a:t>
            </a:r>
            <a:r>
              <a:rPr lang="en-IN" sz="3200" dirty="0"/>
              <a:t> </a:t>
            </a:r>
            <a:r>
              <a:rPr lang="en-IN" sz="3200" b="1" dirty="0"/>
              <a:t>static</a:t>
            </a:r>
            <a:r>
              <a:rPr lang="en-IN" sz="3200" dirty="0"/>
              <a:t> </a:t>
            </a:r>
            <a:r>
              <a:rPr lang="en-IN" sz="3200" b="1" dirty="0"/>
              <a:t>void</a:t>
            </a:r>
            <a:r>
              <a:rPr lang="en-IN" sz="3200" dirty="0"/>
              <a:t> main(String[] args) {  </a:t>
            </a:r>
          </a:p>
          <a:p>
            <a:r>
              <a:rPr lang="en-IN" sz="3200" dirty="0"/>
              <a:t>    //defining an 'age' variable  </a:t>
            </a:r>
          </a:p>
          <a:p>
            <a:r>
              <a:rPr lang="en-IN" sz="3200" dirty="0"/>
              <a:t>    </a:t>
            </a:r>
            <a:r>
              <a:rPr lang="en-IN" sz="3200" b="1" dirty="0"/>
              <a:t>int</a:t>
            </a:r>
            <a:r>
              <a:rPr lang="en-IN" sz="3200" dirty="0"/>
              <a:t> age=20;  </a:t>
            </a:r>
          </a:p>
          <a:p>
            <a:endParaRPr lang="en-IN" sz="3200" dirty="0"/>
          </a:p>
          <a:p>
            <a:r>
              <a:rPr lang="en-IN" sz="3200" dirty="0"/>
              <a:t>    //checking the age  </a:t>
            </a:r>
          </a:p>
          <a:p>
            <a:r>
              <a:rPr lang="en-IN" sz="3200" dirty="0"/>
              <a:t>    </a:t>
            </a:r>
            <a:r>
              <a:rPr lang="en-IN" sz="3200" b="1" dirty="0"/>
              <a:t>if</a:t>
            </a:r>
            <a:r>
              <a:rPr lang="en-IN" sz="3200" dirty="0"/>
              <a:t>(age&gt;18){  </a:t>
            </a:r>
          </a:p>
          <a:p>
            <a:r>
              <a:rPr lang="en-IN" sz="3200" dirty="0"/>
              <a:t>        </a:t>
            </a:r>
            <a:r>
              <a:rPr lang="en-IN" sz="3200" dirty="0" err="1"/>
              <a:t>System.out.println</a:t>
            </a:r>
            <a:r>
              <a:rPr lang="en-IN" sz="3200" dirty="0"/>
              <a:t>("Age is greater than 18"); </a:t>
            </a:r>
          </a:p>
          <a:p>
            <a:r>
              <a:rPr lang="en-IN" sz="3200" dirty="0"/>
              <a:t>    }  </a:t>
            </a:r>
          </a:p>
          <a:p>
            <a:r>
              <a:rPr lang="en-IN" sz="3200" dirty="0"/>
              <a:t>}  </a:t>
            </a:r>
          </a:p>
          <a:p>
            <a:r>
              <a:rPr lang="en-IN" sz="3200" dirty="0"/>
              <a:t>}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7969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Java if-else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7154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The Java if-else statement also tests the condition. It executes the </a:t>
            </a:r>
            <a:r>
              <a:rPr lang="en-IN" sz="3200" i="1" dirty="0"/>
              <a:t>if block</a:t>
            </a:r>
            <a:r>
              <a:rPr lang="en-IN" sz="3200" dirty="0"/>
              <a:t> if condition is true otherwise </a:t>
            </a:r>
            <a:r>
              <a:rPr lang="en-IN" sz="3200" i="1" dirty="0"/>
              <a:t>else block</a:t>
            </a:r>
            <a:r>
              <a:rPr lang="en-IN" sz="3200" dirty="0"/>
              <a:t> is executed.</a:t>
            </a:r>
          </a:p>
          <a:p>
            <a:r>
              <a:rPr lang="en-IN" sz="3200" b="1" dirty="0"/>
              <a:t>Syntax:</a:t>
            </a:r>
            <a:endParaRPr lang="en-IN" sz="3200" dirty="0"/>
          </a:p>
          <a:p>
            <a:r>
              <a:rPr lang="en-IN" sz="3200" b="1" dirty="0"/>
              <a:t>if</a:t>
            </a:r>
            <a:r>
              <a:rPr lang="en-IN" sz="3200" dirty="0"/>
              <a:t>(condition){  </a:t>
            </a:r>
          </a:p>
          <a:p>
            <a:r>
              <a:rPr lang="en-IN" sz="3200" dirty="0"/>
              <a:t>//code if condition is true  </a:t>
            </a:r>
          </a:p>
          <a:p>
            <a:r>
              <a:rPr lang="en-IN" sz="3200" dirty="0"/>
              <a:t>}</a:t>
            </a:r>
            <a:r>
              <a:rPr lang="en-IN" sz="3200" b="1" dirty="0"/>
              <a:t>else</a:t>
            </a:r>
            <a:r>
              <a:rPr lang="en-IN" sz="3200" dirty="0"/>
              <a:t>{  </a:t>
            </a:r>
          </a:p>
          <a:p>
            <a:r>
              <a:rPr lang="en-IN" sz="3200" dirty="0"/>
              <a:t>//code if condition is false  </a:t>
            </a:r>
          </a:p>
          <a:p>
            <a:r>
              <a:rPr lang="en-IN" sz="3200" dirty="0"/>
              <a:t>} 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3855"/>
            <a:ext cx="6192682" cy="680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//A Java Program to demonstrate the use of if-else statement.  </a:t>
            </a:r>
          </a:p>
          <a:p>
            <a:r>
              <a:rPr lang="en-IN" sz="2800" dirty="0"/>
              <a:t>//It is a program of odd and even number.  </a:t>
            </a:r>
          </a:p>
          <a:p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class</a:t>
            </a:r>
            <a:r>
              <a:rPr lang="en-IN" sz="2800" dirty="0"/>
              <a:t> IfElseExample {  </a:t>
            </a:r>
          </a:p>
          <a:p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args) {  </a:t>
            </a:r>
          </a:p>
          <a:p>
            <a:r>
              <a:rPr lang="en-IN" sz="2800" dirty="0"/>
              <a:t>    //defining a variable  </a:t>
            </a:r>
          </a:p>
          <a:p>
            <a:r>
              <a:rPr lang="en-IN" sz="2800" dirty="0"/>
              <a:t>    </a:t>
            </a:r>
            <a:r>
              <a:rPr lang="en-IN" sz="2800" b="1" dirty="0"/>
              <a:t>int</a:t>
            </a:r>
            <a:r>
              <a:rPr lang="en-IN" sz="2800" dirty="0"/>
              <a:t> number=13;  </a:t>
            </a:r>
          </a:p>
          <a:p>
            <a:r>
              <a:rPr lang="en-IN" sz="2800" dirty="0"/>
              <a:t>    //Check if the number is divisible by 2 or not  </a:t>
            </a:r>
          </a:p>
          <a:p>
            <a:r>
              <a:rPr lang="en-IN" sz="2800" dirty="0"/>
              <a:t>    </a:t>
            </a:r>
            <a:r>
              <a:rPr lang="en-IN" sz="2800" b="1" dirty="0"/>
              <a:t>if</a:t>
            </a:r>
            <a:r>
              <a:rPr lang="en-IN" sz="2800" dirty="0"/>
              <a:t>(number%2==0){  </a:t>
            </a:r>
          </a:p>
          <a:p>
            <a:r>
              <a:rPr lang="en-IN" sz="2800" dirty="0"/>
              <a:t>        System.out.println("even number");  </a:t>
            </a:r>
          </a:p>
          <a:p>
            <a:r>
              <a:rPr lang="en-IN" sz="2800" dirty="0"/>
              <a:t>    }</a:t>
            </a:r>
            <a:r>
              <a:rPr lang="en-IN" sz="2800" b="1" dirty="0"/>
              <a:t>else</a:t>
            </a:r>
            <a:r>
              <a:rPr lang="en-IN" sz="2800" dirty="0"/>
              <a:t>{  </a:t>
            </a:r>
          </a:p>
          <a:p>
            <a:r>
              <a:rPr lang="en-IN" sz="2800" dirty="0"/>
              <a:t>        System.out.println("odd number");  </a:t>
            </a:r>
          </a:p>
          <a:p>
            <a:r>
              <a:rPr lang="en-IN" sz="2800" dirty="0"/>
              <a:t>    }  </a:t>
            </a:r>
          </a:p>
          <a:p>
            <a:r>
              <a:rPr lang="en-IN" sz="2800" dirty="0"/>
              <a:t>}  </a:t>
            </a:r>
          </a:p>
          <a:p>
            <a:r>
              <a:rPr lang="en-IN" sz="2800" dirty="0"/>
              <a:t>}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Java if-else-if ladder Statement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14356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if-else-if ladder statement executes one condition from multiple statements.</a:t>
            </a:r>
          </a:p>
          <a:p>
            <a:endParaRPr lang="en-IN" sz="2400" dirty="0"/>
          </a:p>
          <a:p>
            <a:r>
              <a:rPr lang="en-IN" sz="2400" b="1" dirty="0"/>
              <a:t>Syntax:</a:t>
            </a:r>
            <a:endParaRPr lang="en-IN" sz="2400" dirty="0"/>
          </a:p>
          <a:p>
            <a:r>
              <a:rPr lang="en-IN" sz="2400" b="1" dirty="0"/>
              <a:t>if</a:t>
            </a:r>
            <a:r>
              <a:rPr lang="en-IN" sz="2400" dirty="0"/>
              <a:t>(condition1){  </a:t>
            </a:r>
          </a:p>
          <a:p>
            <a:r>
              <a:rPr lang="en-IN" sz="2400" dirty="0"/>
              <a:t>//code to be executed if condition1 is true  </a:t>
            </a:r>
          </a:p>
          <a:p>
            <a:r>
              <a:rPr lang="en-IN" sz="2400" dirty="0"/>
              <a:t>}</a:t>
            </a:r>
            <a:r>
              <a:rPr lang="en-IN" sz="2400" b="1" dirty="0"/>
              <a:t>else</a:t>
            </a:r>
            <a:r>
              <a:rPr lang="en-IN" sz="2400" dirty="0"/>
              <a:t> </a:t>
            </a:r>
            <a:r>
              <a:rPr lang="en-IN" sz="2400" b="1" dirty="0"/>
              <a:t>if</a:t>
            </a:r>
            <a:r>
              <a:rPr lang="en-IN" sz="2400" dirty="0"/>
              <a:t>(condition2){  </a:t>
            </a:r>
          </a:p>
          <a:p>
            <a:r>
              <a:rPr lang="en-IN" sz="2400" dirty="0"/>
              <a:t>//code to be executed if condition2 is true  </a:t>
            </a:r>
          </a:p>
          <a:p>
            <a:r>
              <a:rPr lang="en-IN" sz="2400" dirty="0"/>
              <a:t>}  </a:t>
            </a:r>
          </a:p>
          <a:p>
            <a:r>
              <a:rPr lang="en-IN" sz="2400" b="1" dirty="0"/>
              <a:t>else</a:t>
            </a:r>
            <a:r>
              <a:rPr lang="en-IN" sz="2400" dirty="0"/>
              <a:t> </a:t>
            </a:r>
            <a:r>
              <a:rPr lang="en-IN" sz="2400" b="1" dirty="0"/>
              <a:t>if</a:t>
            </a:r>
            <a:r>
              <a:rPr lang="en-IN" sz="2400" dirty="0"/>
              <a:t>(condition3){  </a:t>
            </a:r>
          </a:p>
          <a:p>
            <a:r>
              <a:rPr lang="en-IN" sz="2400" dirty="0"/>
              <a:t>//code to be executed if condition3 is true  </a:t>
            </a:r>
          </a:p>
          <a:p>
            <a:r>
              <a:rPr lang="en-IN" sz="2400" dirty="0"/>
              <a:t>}  </a:t>
            </a:r>
          </a:p>
          <a:p>
            <a:r>
              <a:rPr lang="en-IN" sz="2400" dirty="0"/>
              <a:t>...  </a:t>
            </a:r>
          </a:p>
          <a:p>
            <a:r>
              <a:rPr lang="en-IN" sz="2400" b="1" dirty="0"/>
              <a:t>else</a:t>
            </a:r>
            <a:r>
              <a:rPr lang="en-IN" sz="2400" dirty="0"/>
              <a:t>{  </a:t>
            </a:r>
          </a:p>
          <a:p>
            <a:r>
              <a:rPr lang="en-IN" sz="2400" dirty="0"/>
              <a:t>//code to be executed if all the conditions are false  </a:t>
            </a:r>
          </a:p>
          <a:p>
            <a:r>
              <a:rPr lang="en-IN" sz="2400" dirty="0"/>
              <a:t>}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2" y="142852"/>
            <a:ext cx="9226822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766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PowerPoint Presentation</vt:lpstr>
      <vt:lpstr>Java if Statement </vt:lpstr>
      <vt:lpstr>PowerPoint Presentation</vt:lpstr>
      <vt:lpstr>PowerPoint Presentation</vt:lpstr>
      <vt:lpstr>Java if-else Statement</vt:lpstr>
      <vt:lpstr>PowerPoint Presentation</vt:lpstr>
      <vt:lpstr>PowerPoint Presentation</vt:lpstr>
      <vt:lpstr>Java if-else-if ladder Statement </vt:lpstr>
      <vt:lpstr>PowerPoint Presentation</vt:lpstr>
      <vt:lpstr>PowerPoint Presentation</vt:lpstr>
      <vt:lpstr>Java Nested if statement </vt:lpstr>
      <vt:lpstr>PowerPoint Presentation</vt:lpstr>
      <vt:lpstr>PowerPoint Presentation</vt:lpstr>
      <vt:lpstr>PowerPoint Presentation</vt:lpstr>
      <vt:lpstr>A year is leap, if it is divisible by 4 and 400. But, not by 100. ----------------------------------------- program of grading system for fail, D grade, C grade, B grade, A grade and A+.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Pratap Dhawale</cp:lastModifiedBy>
  <cp:revision>19</cp:revision>
  <dcterms:created xsi:type="dcterms:W3CDTF">2022-03-11T01:07:45Z</dcterms:created>
  <dcterms:modified xsi:type="dcterms:W3CDTF">2022-04-29T18:48:26Z</dcterms:modified>
</cp:coreProperties>
</file>