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F94C0EC-18F7-4192-A683-A42BB07B1739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1C8F939-6D3A-428C-945F-52379EB9EA9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29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C0EC-18F7-4192-A683-A42BB07B1739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F939-6D3A-428C-945F-52379EB9E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63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C0EC-18F7-4192-A683-A42BB07B1739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F939-6D3A-428C-945F-52379EB9EA9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109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C0EC-18F7-4192-A683-A42BB07B1739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F939-6D3A-428C-945F-52379EB9EA9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318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C0EC-18F7-4192-A683-A42BB07B1739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F939-6D3A-428C-945F-52379EB9E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67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C0EC-18F7-4192-A683-A42BB07B1739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F939-6D3A-428C-945F-52379EB9EA9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93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C0EC-18F7-4192-A683-A42BB07B1739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F939-6D3A-428C-945F-52379EB9EA9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286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C0EC-18F7-4192-A683-A42BB07B1739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F939-6D3A-428C-945F-52379EB9EA9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037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C0EC-18F7-4192-A683-A42BB07B1739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F939-6D3A-428C-945F-52379EB9EA9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27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C0EC-18F7-4192-A683-A42BB07B1739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F939-6D3A-428C-945F-52379EB9E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76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C0EC-18F7-4192-A683-A42BB07B1739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F939-6D3A-428C-945F-52379EB9EA9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32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C0EC-18F7-4192-A683-A42BB07B1739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F939-6D3A-428C-945F-52379EB9E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55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C0EC-18F7-4192-A683-A42BB07B1739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F939-6D3A-428C-945F-52379EB9EA92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25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C0EC-18F7-4192-A683-A42BB07B1739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F939-6D3A-428C-945F-52379EB9EA9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86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C0EC-18F7-4192-A683-A42BB07B1739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F939-6D3A-428C-945F-52379EB9E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45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C0EC-18F7-4192-A683-A42BB07B1739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F939-6D3A-428C-945F-52379EB9EA9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70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C0EC-18F7-4192-A683-A42BB07B1739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F939-6D3A-428C-945F-52379EB9E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68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94C0EC-18F7-4192-A683-A42BB07B1739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C8F939-6D3A-428C-945F-52379EB9E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70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191/" TargetMode="External"/><Relationship Id="rId2" Type="http://schemas.openxmlformats.org/officeDocument/2006/relationships/hyperlink" Target="https://www.jenkins.io/doc/administration/requirements/java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191/help" TargetMode="External"/><Relationship Id="rId2" Type="http://schemas.openxmlformats.org/officeDocument/2006/relationships/hyperlink" Target="http://localhost:8080/cli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191/jnlpJars/jenkins-cli.jar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D544-09DD-885F-68E2-17F18BC192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10000" dirty="0"/>
              <a:t>Jenkins</a:t>
            </a:r>
            <a:r>
              <a:rPr lang="en-IN" dirty="0"/>
              <a:t> 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ED431-B662-EFF1-4DA8-B8BA024856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Step by Step</a:t>
            </a:r>
          </a:p>
        </p:txBody>
      </p:sp>
    </p:spTree>
    <p:extLst>
      <p:ext uri="{BB962C8B-B14F-4D97-AF65-F5344CB8AC3E}">
        <p14:creationId xmlns:p14="http://schemas.microsoft.com/office/powerpoint/2010/main" val="4266293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1A8E98-C538-4C68-E872-4D5CBB654065}"/>
              </a:ext>
            </a:extLst>
          </p:cNvPr>
          <p:cNvSpPr txBox="1"/>
          <p:nvPr/>
        </p:nvSpPr>
        <p:spPr>
          <a:xfrm>
            <a:off x="887767" y="479394"/>
            <a:ext cx="1045789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00FF"/>
                </a:solidFill>
              </a:rPr>
              <a:t>How to crate Users + Manage + Assign Roles  </a:t>
            </a:r>
            <a:endParaRPr lang="en-IN" dirty="0">
              <a:solidFill>
                <a:srgbClr val="0000FF"/>
              </a:solidFill>
            </a:endParaRPr>
          </a:p>
          <a:p>
            <a:endParaRPr lang="en-IN" dirty="0">
              <a:solidFill>
                <a:srgbClr val="0000FF"/>
              </a:solidFill>
            </a:endParaRPr>
          </a:p>
          <a:p>
            <a:r>
              <a:rPr lang="en-IN" dirty="0"/>
              <a:t>How to create New Users </a:t>
            </a:r>
          </a:p>
          <a:p>
            <a:r>
              <a:rPr lang="en-IN" dirty="0"/>
              <a:t>How to Configure Users</a:t>
            </a:r>
          </a:p>
          <a:p>
            <a:r>
              <a:rPr lang="en-IN" dirty="0"/>
              <a:t>How to create New roles</a:t>
            </a:r>
          </a:p>
          <a:p>
            <a:r>
              <a:rPr lang="en-IN" dirty="0"/>
              <a:t>How to assign users to roles</a:t>
            </a:r>
          </a:p>
          <a:p>
            <a:r>
              <a:rPr lang="en-IN" dirty="0"/>
              <a:t>How to control user access on projects</a:t>
            </a:r>
          </a:p>
          <a:p>
            <a:endParaRPr lang="en-IN" dirty="0"/>
          </a:p>
          <a:p>
            <a:r>
              <a:rPr lang="en-IN" dirty="0"/>
              <a:t>Step 1 : Create new users</a:t>
            </a:r>
          </a:p>
          <a:p>
            <a:r>
              <a:rPr lang="en-IN" dirty="0"/>
              <a:t>	</a:t>
            </a:r>
            <a:r>
              <a:rPr lang="en-IN" b="1" dirty="0">
                <a:solidFill>
                  <a:srgbClr val="7030A0"/>
                </a:solidFill>
              </a:rPr>
              <a:t>Dashboard &gt; Manage Jenkins &gt; Manage Users &gt; Create User</a:t>
            </a:r>
          </a:p>
          <a:p>
            <a:r>
              <a:rPr lang="en-IN" dirty="0"/>
              <a:t>Step 2 : Configure user</a:t>
            </a:r>
          </a:p>
          <a:p>
            <a:r>
              <a:rPr lang="en-IN" dirty="0"/>
              <a:t>Step 3 : Create and manage user role 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Role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Base Authorization Strategy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IN" dirty="0"/>
              <a:t>plugin – download – restart Jenkins</a:t>
            </a:r>
          </a:p>
          <a:p>
            <a:r>
              <a:rPr lang="en-IN" dirty="0"/>
              <a:t>Step 4 : Manage Jenkins &gt; Configure Global Jenkins &gt; Authorization &gt; Role Base Strategy</a:t>
            </a:r>
          </a:p>
          <a:p>
            <a:r>
              <a:rPr lang="en-IN" dirty="0"/>
              <a:t>Step 5 : Create Roles and Assign Roles to Users</a:t>
            </a:r>
          </a:p>
          <a:p>
            <a:r>
              <a:rPr lang="en-IN" dirty="0"/>
              <a:t>	Dashboard &gt; Manage Jenkins &gt;Manage and Assign Roles &gt; Manage Roles</a:t>
            </a:r>
          </a:p>
          <a:p>
            <a:r>
              <a:rPr lang="en-IN" dirty="0"/>
              <a:t>	 Dashboard &gt; Manage Jenkins &gt;Manage and Assign Roles &gt; Assign Roles</a:t>
            </a:r>
          </a:p>
          <a:p>
            <a:r>
              <a:rPr lang="en-IN" dirty="0"/>
              <a:t>Step 6 : Validate authorization and authentication are working properly</a:t>
            </a:r>
          </a:p>
        </p:txBody>
      </p:sp>
    </p:spTree>
    <p:extLst>
      <p:ext uri="{BB962C8B-B14F-4D97-AF65-F5344CB8AC3E}">
        <p14:creationId xmlns:p14="http://schemas.microsoft.com/office/powerpoint/2010/main" val="2105798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FE84BD-250F-E8A2-F269-8881F1F95F09}"/>
              </a:ext>
            </a:extLst>
          </p:cNvPr>
          <p:cNvSpPr txBox="1"/>
          <p:nvPr/>
        </p:nvSpPr>
        <p:spPr>
          <a:xfrm>
            <a:off x="878889" y="461639"/>
            <a:ext cx="10449018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Chain Jobs</a:t>
            </a:r>
          </a:p>
          <a:p>
            <a:endParaRPr lang="en-IN" dirty="0"/>
          </a:p>
          <a:p>
            <a:r>
              <a:rPr lang="en-IN" dirty="0"/>
              <a:t>Projects for echo massage</a:t>
            </a:r>
          </a:p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Dashboard &gt; Project &gt; Configure &gt; Build Step &gt; Execute Windows batch command &gt; echo &lt;message&gt;</a:t>
            </a:r>
          </a:p>
          <a:p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dirty="0"/>
              <a:t>For chaining the jobs using post Build action means Post Trigger</a:t>
            </a:r>
          </a:p>
          <a:p>
            <a:r>
              <a:rPr lang="en-IN" b="1" dirty="0">
                <a:solidFill>
                  <a:srgbClr val="FF0000"/>
                </a:solidFill>
              </a:rPr>
              <a:t>Dashboard &gt; project &gt; Post-Build Actions &gt; Build other projects &gt; &lt;project name &gt;</a:t>
            </a:r>
          </a:p>
          <a:p>
            <a:endParaRPr lang="en-IN" dirty="0"/>
          </a:p>
          <a:p>
            <a:r>
              <a:rPr lang="en-IN" dirty="0"/>
              <a:t>For chaining the jobs using post Build action means Pre Trigger</a:t>
            </a:r>
          </a:p>
          <a:p>
            <a:r>
              <a:rPr lang="en-IN" b="1" dirty="0">
                <a:solidFill>
                  <a:srgbClr val="FF0000"/>
                </a:solidFill>
              </a:rPr>
              <a:t>Dashboard &gt; project &gt; Build Triggers &gt; Build After other projects are built &gt; &lt;project name &gt;</a:t>
            </a:r>
          </a:p>
          <a:p>
            <a:endParaRPr lang="en-IN" b="1" dirty="0">
              <a:solidFill>
                <a:srgbClr val="FF0000"/>
              </a:solidFill>
            </a:endParaRPr>
          </a:p>
          <a:p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How to create Pipeline</a:t>
            </a:r>
          </a:p>
          <a:p>
            <a:endParaRPr lang="en-IN" sz="20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b="1" dirty="0"/>
              <a:t>Manage Jenkins &gt; Manage Plugins &gt; Available &gt; Build Pipeline </a:t>
            </a:r>
          </a:p>
          <a:p>
            <a:endParaRPr lang="en-IN" b="1" dirty="0"/>
          </a:p>
          <a:p>
            <a:r>
              <a:rPr lang="en-IN" b="1" dirty="0" err="1"/>
              <a:t>Goto</a:t>
            </a:r>
            <a:r>
              <a:rPr lang="en-IN" b="1" dirty="0"/>
              <a:t> Dashboard – click on + button – Build Pipeline – select build pipeline – create</a:t>
            </a:r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1351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08E4FE-6AE1-4E74-D2A8-30B95A349C20}"/>
              </a:ext>
            </a:extLst>
          </p:cNvPr>
          <p:cNvSpPr txBox="1"/>
          <p:nvPr/>
        </p:nvSpPr>
        <p:spPr>
          <a:xfrm>
            <a:off x="985421" y="0"/>
            <a:ext cx="10342486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highlight>
                  <a:srgbClr val="000080"/>
                </a:highlight>
              </a:rPr>
              <a:t>Jenkins Pipeline Beginner Tutorial </a:t>
            </a:r>
          </a:p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  <a:highlight>
                  <a:srgbClr val="C0C0C0"/>
                </a:highlight>
              </a:rPr>
              <a:t>How to create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  <a:highlight>
                  <a:srgbClr val="C0C0C0"/>
                </a:highlight>
              </a:rPr>
              <a:t>Jenkinsfile</a:t>
            </a:r>
            <a:endParaRPr lang="en-IN" b="1" dirty="0">
              <a:solidFill>
                <a:schemeClr val="accent6">
                  <a:lumMod val="50000"/>
                </a:schemeClr>
              </a:solidFill>
              <a:highlight>
                <a:srgbClr val="C0C0C0"/>
              </a:highlight>
            </a:endParaRPr>
          </a:p>
          <a:p>
            <a:endParaRPr lang="en-IN" b="1" dirty="0">
              <a:solidFill>
                <a:schemeClr val="accent6">
                  <a:lumMod val="50000"/>
                </a:schemeClr>
              </a:solidFill>
              <a:highlight>
                <a:srgbClr val="C0C0C0"/>
              </a:highlight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What is Pipeline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What is Jenkins pipeline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What is </a:t>
            </a:r>
            <a:r>
              <a:rPr lang="en-IN" dirty="0" err="1">
                <a:solidFill>
                  <a:schemeClr val="accent6">
                    <a:lumMod val="50000"/>
                  </a:schemeClr>
                </a:solidFill>
              </a:rPr>
              <a:t>Jenkinsfile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How to create </a:t>
            </a:r>
            <a:r>
              <a:rPr lang="en-IN" dirty="0" err="1">
                <a:solidFill>
                  <a:schemeClr val="accent6">
                    <a:lumMod val="50000"/>
                  </a:schemeClr>
                </a:solidFill>
              </a:rPr>
              <a:t>Jenkinsfile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Build &gt; Deploy &gt; Test &gt; Release</a:t>
            </a:r>
          </a:p>
          <a:p>
            <a:r>
              <a:rPr lang="en-IN" dirty="0" err="1">
                <a:solidFill>
                  <a:schemeClr val="accent6">
                    <a:lumMod val="50000"/>
                  </a:schemeClr>
                </a:solidFill>
              </a:rPr>
              <a:t>Jenkinsfile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 :- Pipeline as a code</a:t>
            </a:r>
          </a:p>
          <a:p>
            <a:endParaRPr lang="en-IN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dirty="0"/>
              <a:t>Step 1 : Start Jenkins</a:t>
            </a:r>
          </a:p>
          <a:p>
            <a:endParaRPr lang="en-IN" dirty="0"/>
          </a:p>
          <a:p>
            <a:r>
              <a:rPr lang="en-IN" dirty="0"/>
              <a:t>Step 2 : Install Pipeline Plugin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Step 3 : Create a new job</a:t>
            </a:r>
          </a:p>
          <a:p>
            <a:endParaRPr lang="en-IN" dirty="0"/>
          </a:p>
          <a:p>
            <a:r>
              <a:rPr lang="en-IN" dirty="0"/>
              <a:t>Step 4 : Create or get </a:t>
            </a:r>
            <a:r>
              <a:rPr lang="en-IN" dirty="0" err="1"/>
              <a:t>Jenkinsfile</a:t>
            </a:r>
            <a:r>
              <a:rPr lang="en-IN" dirty="0"/>
              <a:t> in Pipeline section</a:t>
            </a:r>
          </a:p>
          <a:p>
            <a:endParaRPr lang="en-IN" dirty="0"/>
          </a:p>
          <a:p>
            <a:r>
              <a:rPr lang="en-IN" dirty="0"/>
              <a:t>Step 5 : Run &amp; check the output </a:t>
            </a:r>
          </a:p>
          <a:p>
            <a:endParaRPr lang="en-IN" dirty="0"/>
          </a:p>
          <a:p>
            <a:r>
              <a:rPr lang="en-IN" dirty="0"/>
              <a:t>Step 6 : </a:t>
            </a:r>
          </a:p>
        </p:txBody>
      </p:sp>
    </p:spTree>
    <p:extLst>
      <p:ext uri="{BB962C8B-B14F-4D97-AF65-F5344CB8AC3E}">
        <p14:creationId xmlns:p14="http://schemas.microsoft.com/office/powerpoint/2010/main" val="1811525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4693AF-6DAB-3EBD-FB6D-31E69DB659D3}"/>
              </a:ext>
            </a:extLst>
          </p:cNvPr>
          <p:cNvSpPr txBox="1"/>
          <p:nvPr/>
        </p:nvSpPr>
        <p:spPr>
          <a:xfrm>
            <a:off x="807868" y="0"/>
            <a:ext cx="1052891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B0F0"/>
                </a:solidFill>
                <a:highlight>
                  <a:srgbClr val="FFFF00"/>
                </a:highlight>
              </a:rPr>
              <a:t>Jenkins Pipeline</a:t>
            </a:r>
          </a:p>
          <a:p>
            <a:r>
              <a:rPr lang="en-IN" sz="2000" b="1" dirty="0">
                <a:solidFill>
                  <a:srgbClr val="FFFF00"/>
                </a:solidFill>
                <a:highlight>
                  <a:srgbClr val="000000"/>
                </a:highlight>
              </a:rPr>
              <a:t>How to get </a:t>
            </a:r>
            <a:r>
              <a:rPr lang="en-IN" sz="2000" b="1" dirty="0" err="1">
                <a:solidFill>
                  <a:srgbClr val="FFFF00"/>
                </a:solidFill>
                <a:highlight>
                  <a:srgbClr val="000000"/>
                </a:highlight>
              </a:rPr>
              <a:t>jenkinsfile</a:t>
            </a:r>
            <a:r>
              <a:rPr lang="en-IN" sz="2000" b="1" dirty="0">
                <a:solidFill>
                  <a:srgbClr val="FFFF00"/>
                </a:solidFill>
                <a:highlight>
                  <a:srgbClr val="000000"/>
                </a:highlight>
              </a:rPr>
              <a:t> from Git SCM</a:t>
            </a:r>
          </a:p>
          <a:p>
            <a:endParaRPr lang="en-IN" sz="2000" b="1" dirty="0">
              <a:solidFill>
                <a:srgbClr val="FFFF00"/>
              </a:solidFill>
              <a:highlight>
                <a:srgbClr val="000000"/>
              </a:highlight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Step 1 : Create a new job or use existing job (type : Pipeline)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Step 2 : Create a repository to GitHub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Step 3 : Add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jenkinsfile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in the repository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Step 4 : Under Jenkins job &gt; Pipeline section &gt; Select Definition Pipeline Script from SCM 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Step 5 : Add repository &amp;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jenkinsfile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in the job under Pipeline section 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Step 6 : Save &amp; Run</a:t>
            </a:r>
          </a:p>
        </p:txBody>
      </p:sp>
    </p:spTree>
    <p:extLst>
      <p:ext uri="{BB962C8B-B14F-4D97-AF65-F5344CB8AC3E}">
        <p14:creationId xmlns:p14="http://schemas.microsoft.com/office/powerpoint/2010/main" val="3861971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D347D6-79B2-6580-3415-3A8B26A40109}"/>
              </a:ext>
            </a:extLst>
          </p:cNvPr>
          <p:cNvSpPr txBox="1"/>
          <p:nvPr/>
        </p:nvSpPr>
        <p:spPr>
          <a:xfrm>
            <a:off x="896645" y="0"/>
            <a:ext cx="1042238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FF00FF"/>
                </a:highlight>
              </a:rPr>
              <a:t>Jenkins Pipeline </a:t>
            </a:r>
          </a:p>
          <a:p>
            <a:r>
              <a:rPr lang="en-IN" b="1" dirty="0">
                <a:solidFill>
                  <a:srgbClr val="00FFFF"/>
                </a:solidFill>
                <a:highlight>
                  <a:srgbClr val="000000"/>
                </a:highlight>
              </a:rPr>
              <a:t>How to clone a git repository using </a:t>
            </a:r>
            <a:r>
              <a:rPr lang="en-IN" b="1" dirty="0" err="1">
                <a:solidFill>
                  <a:srgbClr val="00FFFF"/>
                </a:solidFill>
                <a:highlight>
                  <a:srgbClr val="000000"/>
                </a:highlight>
              </a:rPr>
              <a:t>Jenkinsfile</a:t>
            </a:r>
            <a:r>
              <a:rPr lang="en-IN" b="1" dirty="0">
                <a:solidFill>
                  <a:srgbClr val="00FFFF"/>
                </a:solidFill>
                <a:highlight>
                  <a:srgbClr val="000000"/>
                </a:highlight>
              </a:rPr>
              <a:t> </a:t>
            </a:r>
          </a:p>
          <a:p>
            <a:endParaRPr lang="en-IN" b="1" dirty="0">
              <a:solidFill>
                <a:srgbClr val="00FFFF"/>
              </a:solidFill>
              <a:highlight>
                <a:srgbClr val="000000"/>
              </a:highlight>
            </a:endParaRPr>
          </a:p>
          <a:p>
            <a:r>
              <a:rPr lang="en-IN" dirty="0"/>
              <a:t>Step 1 : Create a new job </a:t>
            </a:r>
          </a:p>
          <a:p>
            <a:endParaRPr lang="en-IN" dirty="0"/>
          </a:p>
          <a:p>
            <a:r>
              <a:rPr lang="en-IN" dirty="0"/>
              <a:t>Step 2 : Configuration &gt; Pipeline &gt; Pipeline Script &gt; Hello World &gt; </a:t>
            </a:r>
          </a:p>
          <a:p>
            <a:endParaRPr lang="en-IN" dirty="0"/>
          </a:p>
          <a:p>
            <a:r>
              <a:rPr lang="en-IN" dirty="0"/>
              <a:t>Step 3 : After groovy script</a:t>
            </a:r>
          </a:p>
          <a:p>
            <a:endParaRPr lang="en-IN" dirty="0"/>
          </a:p>
          <a:p>
            <a:r>
              <a:rPr lang="en-IN" dirty="0"/>
              <a:t>Step 4 : Pipeline Syntax &gt; Sample Step &gt; Git &gt; Repository URL &gt; Branch &gt; Credentials </a:t>
            </a:r>
          </a:p>
          <a:p>
            <a:endParaRPr lang="en-IN" dirty="0"/>
          </a:p>
          <a:p>
            <a:r>
              <a:rPr lang="en-IN" dirty="0"/>
              <a:t>Step 5 : Select Include in Polling ? &gt; Select Include in Changelog ? &gt; Click on Generate Pipeline Script </a:t>
            </a:r>
          </a:p>
          <a:p>
            <a:endParaRPr lang="en-IN" dirty="0"/>
          </a:p>
          <a:p>
            <a:r>
              <a:rPr lang="en-IN" dirty="0"/>
              <a:t>Step 6 : After generating Script copy that &gt; go back to job </a:t>
            </a:r>
          </a:p>
          <a:p>
            <a:endParaRPr lang="en-IN" dirty="0"/>
          </a:p>
          <a:p>
            <a:r>
              <a:rPr lang="en-IN" dirty="0"/>
              <a:t>Step  7 : Paste into the Steps section of script &gt; Apply &gt; Save</a:t>
            </a:r>
          </a:p>
          <a:p>
            <a:endParaRPr lang="en-IN" dirty="0"/>
          </a:p>
          <a:p>
            <a:r>
              <a:rPr lang="en-IN" dirty="0"/>
              <a:t>Step 8 : Build </a:t>
            </a:r>
            <a:r>
              <a:rPr lang="en-IN"/>
              <a:t>Now means its </a:t>
            </a:r>
            <a:r>
              <a:rPr lang="en-IN" dirty="0"/>
              <a:t>Run </a:t>
            </a:r>
          </a:p>
        </p:txBody>
      </p:sp>
    </p:spTree>
    <p:extLst>
      <p:ext uri="{BB962C8B-B14F-4D97-AF65-F5344CB8AC3E}">
        <p14:creationId xmlns:p14="http://schemas.microsoft.com/office/powerpoint/2010/main" val="366385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7EE7F2-D4DD-507F-6EE4-616204439115}"/>
              </a:ext>
            </a:extLst>
          </p:cNvPr>
          <p:cNvSpPr txBox="1"/>
          <p:nvPr/>
        </p:nvSpPr>
        <p:spPr>
          <a:xfrm>
            <a:off x="861133" y="550416"/>
            <a:ext cx="10440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What is Jenkins</a:t>
            </a:r>
          </a:p>
          <a:p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Jenkins is a CI CD tool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Free and open 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Written in java</a:t>
            </a:r>
          </a:p>
        </p:txBody>
      </p:sp>
    </p:spTree>
    <p:extLst>
      <p:ext uri="{BB962C8B-B14F-4D97-AF65-F5344CB8AC3E}">
        <p14:creationId xmlns:p14="http://schemas.microsoft.com/office/powerpoint/2010/main" val="1219654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F573C8-1B47-049D-15C7-05A78E6DE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72" y="213065"/>
            <a:ext cx="8429656" cy="604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2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D9119F-F2C3-C027-B69D-E96AC30D6CAB}"/>
              </a:ext>
            </a:extLst>
          </p:cNvPr>
          <p:cNvSpPr txBox="1"/>
          <p:nvPr/>
        </p:nvSpPr>
        <p:spPr>
          <a:xfrm>
            <a:off x="887767" y="532660"/>
            <a:ext cx="1043126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Installation</a:t>
            </a:r>
          </a:p>
          <a:p>
            <a:endParaRPr lang="en-IN" sz="2000" dirty="0"/>
          </a:p>
          <a:p>
            <a:r>
              <a:rPr lang="en-IN" sz="2000" dirty="0"/>
              <a:t>System Requirements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Requirements can check on </a:t>
            </a:r>
          </a:p>
          <a:p>
            <a:r>
              <a:rPr lang="en-IN" sz="20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https://www.jenkins.io/doc/administration/requirements/java/</a:t>
            </a:r>
            <a:endParaRPr lang="en-IN" sz="2000" dirty="0">
              <a:solidFill>
                <a:srgbClr val="FF0000"/>
              </a:solidFill>
            </a:endParaRPr>
          </a:p>
          <a:p>
            <a:endParaRPr lang="en-IN" sz="2000" dirty="0">
              <a:solidFill>
                <a:srgbClr val="FF0000"/>
              </a:solidFill>
            </a:endParaRPr>
          </a:p>
          <a:p>
            <a:r>
              <a:rPr lang="en-IN" sz="2000" dirty="0"/>
              <a:t>Step 1 – Check the Java installed in the system or not in CMD using 	</a:t>
            </a:r>
            <a:r>
              <a:rPr lang="en-IN" sz="2000" b="1" dirty="0">
                <a:solidFill>
                  <a:srgbClr val="0070C0"/>
                </a:solidFill>
              </a:rPr>
              <a:t>Java –version</a:t>
            </a:r>
            <a:endParaRPr lang="en-IN" sz="2000" dirty="0"/>
          </a:p>
          <a:p>
            <a:r>
              <a:rPr lang="en-IN" sz="2000" dirty="0"/>
              <a:t>Step 2 – Download </a:t>
            </a:r>
            <a:r>
              <a:rPr lang="en-IN" sz="2000" dirty="0" err="1"/>
              <a:t>Jenkins.war</a:t>
            </a:r>
            <a:r>
              <a:rPr lang="en-IN" sz="2000" dirty="0"/>
              <a:t> file</a:t>
            </a:r>
          </a:p>
          <a:p>
            <a:r>
              <a:rPr lang="en-IN" sz="2000" dirty="0"/>
              <a:t>Step 3 – Go to CMD prompt and set the path of </a:t>
            </a:r>
            <a:r>
              <a:rPr lang="en-IN" sz="2000" dirty="0" err="1"/>
              <a:t>Jenkins.war</a:t>
            </a:r>
            <a:r>
              <a:rPr lang="en-IN" sz="2000" dirty="0"/>
              <a:t> file saved location</a:t>
            </a:r>
          </a:p>
          <a:p>
            <a:r>
              <a:rPr lang="en-IN" sz="2000" dirty="0"/>
              <a:t>Step 4 - Run command and start the </a:t>
            </a:r>
            <a:r>
              <a:rPr lang="en-IN" sz="2000" dirty="0" err="1"/>
              <a:t>jenkins</a:t>
            </a:r>
            <a:endParaRPr lang="en-IN" sz="2000" dirty="0"/>
          </a:p>
          <a:p>
            <a:r>
              <a:rPr lang="en-IN" sz="2000" dirty="0"/>
              <a:t>		</a:t>
            </a:r>
            <a:r>
              <a:rPr lang="en-IN" sz="2000" dirty="0">
                <a:solidFill>
                  <a:srgbClr val="FF0000"/>
                </a:solidFill>
              </a:rPr>
              <a:t>java –jar </a:t>
            </a:r>
            <a:r>
              <a:rPr lang="en-IN" sz="2000" dirty="0" err="1">
                <a:solidFill>
                  <a:srgbClr val="FF0000"/>
                </a:solidFill>
              </a:rPr>
              <a:t>Jenkins.war</a:t>
            </a:r>
            <a:r>
              <a:rPr lang="en-IN" sz="2000" dirty="0">
                <a:solidFill>
                  <a:srgbClr val="FF0000"/>
                </a:solidFill>
              </a:rPr>
              <a:t> --</a:t>
            </a:r>
            <a:r>
              <a:rPr lang="en-IN" sz="2000" dirty="0" err="1">
                <a:solidFill>
                  <a:srgbClr val="FF0000"/>
                </a:solidFill>
              </a:rPr>
              <a:t>httpPort</a:t>
            </a:r>
            <a:r>
              <a:rPr lang="en-IN" sz="2000" dirty="0">
                <a:solidFill>
                  <a:srgbClr val="FF0000"/>
                </a:solidFill>
              </a:rPr>
              <a:t>=9191</a:t>
            </a:r>
          </a:p>
          <a:p>
            <a:r>
              <a:rPr lang="en-IN" sz="2000" dirty="0"/>
              <a:t>Step 5 – On browser go to  </a:t>
            </a:r>
            <a:r>
              <a:rPr lang="en-IN" sz="2000" b="1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http://localhost:9191</a:t>
            </a:r>
            <a:endParaRPr lang="en-IN" sz="2000" b="1" dirty="0">
              <a:solidFill>
                <a:srgbClr val="FF0000"/>
              </a:solidFill>
            </a:endParaRPr>
          </a:p>
          <a:p>
            <a:r>
              <a:rPr lang="en-IN" sz="2000" dirty="0"/>
              <a:t>Step 6 – Provide admin password and complete the setup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558BFBB-BEC7-462A-D12E-965A340CE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28488"/>
              </p:ext>
            </p:extLst>
          </p:nvPr>
        </p:nvGraphicFramePr>
        <p:xfrm>
          <a:off x="872971" y="1873763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602662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95745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accent6"/>
                          </a:solidFill>
                        </a:rPr>
                        <a:t>Memory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accent6"/>
                          </a:solidFill>
                        </a:rPr>
                        <a:t>256 MB of 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629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accent6"/>
                          </a:solidFill>
                        </a:rPr>
                        <a:t>Disk 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accent6"/>
                          </a:solidFill>
                        </a:rPr>
                        <a:t>Depends on your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11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accent6"/>
                          </a:solidFill>
                        </a:rPr>
                        <a:t>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accent6"/>
                          </a:solidFill>
                        </a:rPr>
                        <a:t>Windows, Mac, Ubuntu, Linux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59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accent6"/>
                          </a:solidFill>
                        </a:rPr>
                        <a:t>Java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accent6"/>
                          </a:solidFill>
                        </a:rPr>
                        <a:t>8 or 11 ( JDK or JRE 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868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40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73E8D4-909E-A39B-D889-B07C8E167313}"/>
              </a:ext>
            </a:extLst>
          </p:cNvPr>
          <p:cNvSpPr txBox="1"/>
          <p:nvPr/>
        </p:nvSpPr>
        <p:spPr>
          <a:xfrm>
            <a:off x="849297" y="532660"/>
            <a:ext cx="10493406" cy="370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2060"/>
                </a:solidFill>
              </a:rPr>
              <a:t>How to change Home Directory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Step 1 – Check your Jenkins Home &gt; Manage Jenkins &gt; Configure System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Step 2 – Create a new folder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Step 3 – Copy the data from old folder to new folder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Step 4 – Create/Update environment variables JENKINS_HOME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Step 5 – Restart Jenkins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(if the change not happened try system restart)</a:t>
            </a:r>
          </a:p>
        </p:txBody>
      </p:sp>
    </p:spTree>
    <p:extLst>
      <p:ext uri="{BB962C8B-B14F-4D97-AF65-F5344CB8AC3E}">
        <p14:creationId xmlns:p14="http://schemas.microsoft.com/office/powerpoint/2010/main" val="3156308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4B50E5-2781-20AB-DB6F-A1DA0C08B826}"/>
              </a:ext>
            </a:extLst>
          </p:cNvPr>
          <p:cNvSpPr txBox="1"/>
          <p:nvPr/>
        </p:nvSpPr>
        <p:spPr>
          <a:xfrm>
            <a:off x="852256" y="550416"/>
            <a:ext cx="1049340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Setup Git on Jenkins</a:t>
            </a:r>
          </a:p>
          <a:p>
            <a:pPr algn="ctr"/>
            <a:endParaRPr lang="en-IN" sz="2400" b="1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Step 1 :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Manage Jenkins &gt; Manage Plugins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Step 2 : Check if git is already installed in installed tab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Step 3 : Else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Available tab and search for git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Step 4 : Install Git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Step 5 : Check git option is present in Job Configuration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76C186-566A-9866-2EA5-DA7215A7864C}"/>
              </a:ext>
            </a:extLst>
          </p:cNvPr>
          <p:cNvSpPr txBox="1"/>
          <p:nvPr/>
        </p:nvSpPr>
        <p:spPr>
          <a:xfrm>
            <a:off x="852256" y="3195962"/>
            <a:ext cx="104312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the first Job on Jenkins</a:t>
            </a:r>
          </a:p>
          <a:p>
            <a:endParaRPr lang="en-IN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Step 1 : Click on New Item 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Step 2 : Enter field name 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Step 3 : click on Freestyle Project</a:t>
            </a:r>
          </a:p>
        </p:txBody>
      </p:sp>
    </p:spTree>
    <p:extLst>
      <p:ext uri="{BB962C8B-B14F-4D97-AF65-F5344CB8AC3E}">
        <p14:creationId xmlns:p14="http://schemas.microsoft.com/office/powerpoint/2010/main" val="2661686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C927FC-C63D-B038-45C7-6206100ED3BC}"/>
              </a:ext>
            </a:extLst>
          </p:cNvPr>
          <p:cNvSpPr txBox="1"/>
          <p:nvPr/>
        </p:nvSpPr>
        <p:spPr>
          <a:xfrm>
            <a:off x="834501" y="514905"/>
            <a:ext cx="10484528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B0F0"/>
                </a:solidFill>
              </a:rPr>
              <a:t>How to connect to Git Repository in Jenkins (GitHub)</a:t>
            </a:r>
            <a:endParaRPr lang="en-IN" dirty="0"/>
          </a:p>
          <a:p>
            <a:endParaRPr lang="en-IN" b="1" dirty="0"/>
          </a:p>
          <a:p>
            <a:r>
              <a:rPr lang="en-IN" dirty="0"/>
              <a:t>Step 1 : </a:t>
            </a:r>
            <a:r>
              <a:rPr lang="en-IN" dirty="0" err="1"/>
              <a:t>Goto</a:t>
            </a:r>
            <a:r>
              <a:rPr lang="en-IN" dirty="0"/>
              <a:t> Jenkins Dashboard</a:t>
            </a:r>
          </a:p>
          <a:p>
            <a:r>
              <a:rPr lang="en-IN" dirty="0"/>
              <a:t>Step 2 : </a:t>
            </a:r>
            <a:r>
              <a:rPr lang="en-IN" dirty="0" err="1"/>
              <a:t>Goto</a:t>
            </a:r>
            <a:r>
              <a:rPr lang="en-IN" dirty="0"/>
              <a:t> Manage Jenkins &gt;&gt; Manage Credentials &gt;&gt; Credentials select global </a:t>
            </a:r>
          </a:p>
          <a:p>
            <a:r>
              <a:rPr lang="en-IN" dirty="0"/>
              <a:t>Step 3 : Add Credentials </a:t>
            </a:r>
          </a:p>
          <a:p>
            <a:r>
              <a:rPr lang="en-IN" dirty="0"/>
              <a:t>Step 4 : Add user name , add password, add ID ant Apply then Save</a:t>
            </a:r>
          </a:p>
          <a:p>
            <a:endParaRPr lang="en-IN" b="1" dirty="0"/>
          </a:p>
          <a:p>
            <a:r>
              <a:rPr lang="en-IN" sz="2500" b="1" dirty="0">
                <a:solidFill>
                  <a:srgbClr val="FF0000"/>
                </a:solidFill>
              </a:rPr>
              <a:t>If need to change directory </a:t>
            </a:r>
          </a:p>
          <a:p>
            <a:endParaRPr lang="en-IN" b="1" dirty="0">
              <a:solidFill>
                <a:srgbClr val="FF0000"/>
              </a:solidFill>
            </a:endParaRPr>
          </a:p>
          <a:p>
            <a:r>
              <a:rPr lang="en-IN" dirty="0"/>
              <a:t>Step 1 : </a:t>
            </a:r>
            <a:r>
              <a:rPr lang="en-IN" dirty="0" err="1"/>
              <a:t>Goto</a:t>
            </a:r>
            <a:r>
              <a:rPr lang="en-IN" dirty="0"/>
              <a:t> Project &gt;&gt; Configure</a:t>
            </a:r>
          </a:p>
          <a:p>
            <a:r>
              <a:rPr lang="en-IN" dirty="0"/>
              <a:t>Step 2 : General  &gt;&gt; Advanced &gt;&gt; Use custom workspace</a:t>
            </a:r>
          </a:p>
          <a:p>
            <a:r>
              <a:rPr lang="en-IN" dirty="0"/>
              <a:t>Step 3 : Copy the path of workspace and paste it into the “Directory” option</a:t>
            </a:r>
          </a:p>
          <a:p>
            <a:r>
              <a:rPr lang="en-IN" dirty="0"/>
              <a:t>Step 4 : Also given name using option “Display Name”</a:t>
            </a:r>
          </a:p>
        </p:txBody>
      </p:sp>
    </p:spTree>
    <p:extLst>
      <p:ext uri="{BB962C8B-B14F-4D97-AF65-F5344CB8AC3E}">
        <p14:creationId xmlns:p14="http://schemas.microsoft.com/office/powerpoint/2010/main" val="2619454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99D2DF-B24C-2DDB-6D9D-728350FFAD7C}"/>
              </a:ext>
            </a:extLst>
          </p:cNvPr>
          <p:cNvSpPr txBox="1"/>
          <p:nvPr/>
        </p:nvSpPr>
        <p:spPr>
          <a:xfrm>
            <a:off x="896645" y="479394"/>
            <a:ext cx="10431262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How to use Command Line in Jenkins CLI </a:t>
            </a:r>
            <a:endParaRPr lang="en-IN" sz="2400" dirty="0">
              <a:solidFill>
                <a:srgbClr val="0070C0"/>
              </a:solidFill>
            </a:endParaRPr>
          </a:p>
          <a:p>
            <a:endParaRPr lang="en-IN" b="1" dirty="0">
              <a:solidFill>
                <a:srgbClr val="0070C0"/>
              </a:solidFill>
            </a:endParaRPr>
          </a:p>
          <a:p>
            <a:r>
              <a:rPr lang="en-IN" dirty="0"/>
              <a:t>Faster, Easier, Integrate</a:t>
            </a:r>
          </a:p>
          <a:p>
            <a:endParaRPr lang="en-IN" dirty="0"/>
          </a:p>
          <a:p>
            <a:r>
              <a:rPr lang="en-IN" dirty="0"/>
              <a:t>Step 1 : Start Jenkins</a:t>
            </a:r>
          </a:p>
          <a:p>
            <a:r>
              <a:rPr lang="en-IN" dirty="0"/>
              <a:t>Step 2 : </a:t>
            </a:r>
            <a:r>
              <a:rPr lang="en-IN" dirty="0" err="1"/>
              <a:t>Goto</a:t>
            </a:r>
            <a:r>
              <a:rPr lang="en-IN" dirty="0"/>
              <a:t> Manage Jenkins &gt; Configure Global Security &gt; Enable Security</a:t>
            </a:r>
          </a:p>
          <a:p>
            <a:r>
              <a:rPr lang="en-IN" dirty="0"/>
              <a:t>Step 3 : </a:t>
            </a:r>
            <a:r>
              <a:rPr lang="en-IN" dirty="0" err="1"/>
              <a:t>goto</a:t>
            </a:r>
            <a:r>
              <a:rPr lang="en-IN" dirty="0"/>
              <a:t> –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hlinkClick r:id="rId2"/>
              </a:rPr>
              <a:t>http://localhost:8080/cli/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dirty="0"/>
              <a:t>Step 4 : Download </a:t>
            </a:r>
            <a:r>
              <a:rPr lang="en-IN" b="1" dirty="0" err="1">
                <a:solidFill>
                  <a:schemeClr val="accent2">
                    <a:lumMod val="75000"/>
                  </a:schemeClr>
                </a:solidFill>
              </a:rPr>
              <a:t>jenkins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-cli jar. </a:t>
            </a:r>
            <a:r>
              <a:rPr lang="en-IN" dirty="0"/>
              <a:t>place at any location</a:t>
            </a:r>
          </a:p>
          <a:p>
            <a:r>
              <a:rPr lang="en-IN" dirty="0"/>
              <a:t>Step 5 : </a:t>
            </a:r>
            <a:r>
              <a:rPr lang="en-IN" dirty="0" err="1"/>
              <a:t>Tets</a:t>
            </a:r>
            <a:r>
              <a:rPr lang="en-IN" dirty="0"/>
              <a:t> the Jenkins </a:t>
            </a:r>
            <a:r>
              <a:rPr lang="en-IN" dirty="0" err="1"/>
              <a:t>commande</a:t>
            </a:r>
            <a:r>
              <a:rPr lang="en-IN" dirty="0"/>
              <a:t> line is working</a:t>
            </a:r>
          </a:p>
          <a:p>
            <a:endParaRPr lang="en-IN" dirty="0"/>
          </a:p>
          <a:p>
            <a:r>
              <a:rPr lang="en-IN" sz="2000" b="1" dirty="0">
                <a:solidFill>
                  <a:srgbClr val="0070C0"/>
                </a:solidFill>
              </a:rPr>
              <a:t>If asking to authentication for access this Jenkins</a:t>
            </a:r>
          </a:p>
          <a:p>
            <a:endParaRPr lang="en-IN" sz="2000" b="1" dirty="0">
              <a:solidFill>
                <a:srgbClr val="0070C0"/>
              </a:solidFill>
            </a:endParaRPr>
          </a:p>
          <a:p>
            <a:r>
              <a:rPr lang="en-IN" dirty="0"/>
              <a:t>Step 1 : </a:t>
            </a:r>
            <a:r>
              <a:rPr lang="en-IN" dirty="0" err="1"/>
              <a:t>Goto</a:t>
            </a:r>
            <a:r>
              <a:rPr lang="en-IN" dirty="0"/>
              <a:t> Dashboard &gt;&gt; Manage Jenkins</a:t>
            </a:r>
          </a:p>
          <a:p>
            <a:r>
              <a:rPr lang="en-IN" dirty="0"/>
              <a:t>Step 2 : At the top user name &gt;&gt; </a:t>
            </a:r>
            <a:r>
              <a:rPr lang="en-IN" dirty="0" err="1"/>
              <a:t>goto</a:t>
            </a:r>
            <a:r>
              <a:rPr lang="en-IN" dirty="0"/>
              <a:t> user dropdown &gt;&gt; configure &gt;&gt; SSH Public Keys</a:t>
            </a:r>
          </a:p>
          <a:p>
            <a:r>
              <a:rPr lang="en-IN" dirty="0"/>
              <a:t>Step 3 : delete it and save  or use as password when ask for running cli command</a:t>
            </a:r>
          </a:p>
          <a:p>
            <a:endParaRPr lang="en-IN" dirty="0"/>
          </a:p>
          <a:p>
            <a:r>
              <a:rPr lang="en-IN" dirty="0"/>
              <a:t>If also getting this issue then use command </a:t>
            </a:r>
          </a:p>
          <a:p>
            <a:r>
              <a:rPr lang="en-IN" dirty="0"/>
              <a:t>java -jar Jenkins-cli.jar -s </a:t>
            </a:r>
            <a:r>
              <a:rPr lang="en-IN" dirty="0">
                <a:hlinkClick r:id="rId3"/>
              </a:rPr>
              <a:t>http://localhost:9191/help</a:t>
            </a:r>
            <a:r>
              <a:rPr lang="en-IN" dirty="0"/>
              <a:t> --username &lt;user name&gt; --password&lt;password&gt;</a:t>
            </a:r>
          </a:p>
          <a:p>
            <a:endParaRPr lang="en-IN" dirty="0"/>
          </a:p>
          <a:p>
            <a:r>
              <a:rPr lang="en-IN" dirty="0"/>
              <a:t>We can also use like for forgetting password</a:t>
            </a:r>
          </a:p>
          <a:p>
            <a:r>
              <a:rPr lang="en-IN" b="1" dirty="0"/>
              <a:t>Find config.xml &gt;&gt; open using WordPad &gt;&gt; </a:t>
            </a:r>
            <a:r>
              <a:rPr lang="en-IN" b="1" dirty="0" err="1"/>
              <a:t>useSecurity</a:t>
            </a:r>
            <a:r>
              <a:rPr lang="en-IN" b="1" dirty="0"/>
              <a:t> &gt;&gt; False &gt;&gt; save</a:t>
            </a:r>
          </a:p>
          <a:p>
            <a:r>
              <a:rPr lang="en-IN" dirty="0"/>
              <a:t>Open </a:t>
            </a:r>
          </a:p>
          <a:p>
            <a:r>
              <a:rPr lang="en-IN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Jenkins UI  &gt;&gt; Config Global Security &gt;&gt; Security Realm &gt;&gt; Jenkin’s own user database &gt;&gt; Apply &gt;&gt; Save</a:t>
            </a:r>
          </a:p>
          <a:p>
            <a:r>
              <a:rPr lang="en-IN" sz="1600" b="1" dirty="0"/>
              <a:t>After that </a:t>
            </a:r>
          </a:p>
          <a:p>
            <a:r>
              <a:rPr lang="en-IN" sz="1600" b="1" dirty="0">
                <a:solidFill>
                  <a:srgbClr val="FF0000"/>
                </a:solidFill>
              </a:rPr>
              <a:t>Manage Jenkins &gt;&gt; Manage Users &gt;&gt; click on user as admin &gt;&gt; configure &gt;&gt; password &gt;&gt; change password &gt;&gt; Apply &gt;&gt; Save</a:t>
            </a:r>
          </a:p>
        </p:txBody>
      </p:sp>
    </p:spTree>
    <p:extLst>
      <p:ext uri="{BB962C8B-B14F-4D97-AF65-F5344CB8AC3E}">
        <p14:creationId xmlns:p14="http://schemas.microsoft.com/office/powerpoint/2010/main" val="1337872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2546BD-3389-2159-A16B-5F0CC30F24E9}"/>
              </a:ext>
            </a:extLst>
          </p:cNvPr>
          <p:cNvSpPr txBox="1"/>
          <p:nvPr/>
        </p:nvSpPr>
        <p:spPr>
          <a:xfrm>
            <a:off x="837460" y="497148"/>
            <a:ext cx="105170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Running job on CMD using cli</a:t>
            </a:r>
          </a:p>
          <a:p>
            <a:endParaRPr lang="en-IN" dirty="0"/>
          </a:p>
          <a:p>
            <a:r>
              <a:rPr lang="en-IN" dirty="0"/>
              <a:t>Command 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font-family-mono)"/>
              </a:rPr>
              <a:t>java -jar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font-family-mono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jenkins-cli.jar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font-family-mono)"/>
              </a:rPr>
              <a:t> -s http://localhost:9191/ 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font-family-mono)"/>
              </a:rPr>
              <a:t>webSocket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font-family-mono)"/>
              </a:rPr>
              <a:t> help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IN" dirty="0"/>
              <a:t>			this command showing output in Jenkins not on CMD GUI</a:t>
            </a:r>
          </a:p>
          <a:p>
            <a:endParaRPr lang="en-IN" dirty="0"/>
          </a:p>
          <a:p>
            <a:r>
              <a:rPr lang="en-IN" dirty="0"/>
              <a:t>Command </a:t>
            </a:r>
            <a:r>
              <a:rPr lang="en-US" dirty="0">
                <a:solidFill>
                  <a:srgbClr val="FF0000"/>
                </a:solidFill>
              </a:rPr>
              <a:t>java -jar jenkins-cli.jar -s http://localhost:9191/ build </a:t>
            </a:r>
            <a:r>
              <a:rPr lang="en-US" dirty="0" err="1">
                <a:solidFill>
                  <a:srgbClr val="FF0000"/>
                </a:solidFill>
              </a:rPr>
              <a:t>TestJob</a:t>
            </a:r>
            <a:r>
              <a:rPr lang="en-US" dirty="0">
                <a:solidFill>
                  <a:srgbClr val="FF0000"/>
                </a:solidFill>
              </a:rPr>
              <a:t> –s</a:t>
            </a:r>
          </a:p>
          <a:p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/>
              <a:t>this command showing details on CMD GUI and all the result and details in Jenkins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2000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819</TotalTime>
  <Words>1201</Words>
  <Application>Microsoft Office PowerPoint</Application>
  <PresentationFormat>Widescreen</PresentationFormat>
  <Paragraphs>185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Garamond</vt:lpstr>
      <vt:lpstr>var(--font-family-mono)</vt:lpstr>
      <vt:lpstr>Organic</vt:lpstr>
      <vt:lpstr>Jenkins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  </dc:title>
  <dc:creator>Pratap Dhawale</dc:creator>
  <cp:lastModifiedBy>Pratap Dhawale</cp:lastModifiedBy>
  <cp:revision>72</cp:revision>
  <dcterms:created xsi:type="dcterms:W3CDTF">2022-11-16T11:41:41Z</dcterms:created>
  <dcterms:modified xsi:type="dcterms:W3CDTF">2022-12-04T07:29:31Z</dcterms:modified>
</cp:coreProperties>
</file>