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90" r:id="rId7"/>
    <p:sldId id="261" r:id="rId8"/>
    <p:sldId id="291" r:id="rId9"/>
    <p:sldId id="262" r:id="rId10"/>
    <p:sldId id="263" r:id="rId11"/>
    <p:sldId id="264" r:id="rId12"/>
    <p:sldId id="265" r:id="rId13"/>
    <p:sldId id="269" r:id="rId14"/>
    <p:sldId id="266" r:id="rId15"/>
    <p:sldId id="267" r:id="rId16"/>
    <p:sldId id="270" r:id="rId17"/>
    <p:sldId id="268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79" r:id="rId30"/>
    <p:sldId id="287" r:id="rId31"/>
    <p:sldId id="283" r:id="rId32"/>
    <p:sldId id="284" r:id="rId33"/>
    <p:sldId id="285" r:id="rId34"/>
    <p:sldId id="286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FEB49D-847F-40DB-85CE-396C5D6CEFBD}">
          <p14:sldIdLst>
            <p14:sldId id="256"/>
            <p14:sldId id="257"/>
            <p14:sldId id="258"/>
            <p14:sldId id="260"/>
            <p14:sldId id="259"/>
            <p14:sldId id="290"/>
            <p14:sldId id="261"/>
            <p14:sldId id="291"/>
            <p14:sldId id="262"/>
            <p14:sldId id="263"/>
            <p14:sldId id="264"/>
            <p14:sldId id="265"/>
            <p14:sldId id="269"/>
            <p14:sldId id="266"/>
            <p14:sldId id="267"/>
            <p14:sldId id="270"/>
            <p14:sldId id="268"/>
            <p14:sldId id="272"/>
            <p14:sldId id="271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79"/>
            <p14:sldId id="287"/>
            <p14:sldId id="283"/>
            <p14:sldId id="284"/>
            <p14:sldId id="285"/>
            <p14:sldId id="286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11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20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3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3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54C2-4F38-42F3-ABA0-7C5F57257A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E705B5-B56B-4445-B5EA-E1CA955E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7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75C3-0222-41AD-91A7-177DFECA7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3:create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B2C5-ADFC-4737-A1A1-1DD79891E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Pratap Gurung</a:t>
            </a:r>
          </a:p>
        </p:txBody>
      </p:sp>
    </p:spTree>
    <p:extLst>
      <p:ext uri="{BB962C8B-B14F-4D97-AF65-F5344CB8AC3E}">
        <p14:creationId xmlns:p14="http://schemas.microsoft.com/office/powerpoint/2010/main" val="322429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DA50-2EDE-43CB-8D5F-788FAF43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77" y="224590"/>
            <a:ext cx="8596668" cy="592048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Table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C97A94-B0A3-40B5-B350-C99DFEC74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1" y="816638"/>
            <a:ext cx="9338869" cy="6488937"/>
          </a:xfrm>
        </p:spPr>
      </p:pic>
    </p:spTree>
    <p:extLst>
      <p:ext uri="{BB962C8B-B14F-4D97-AF65-F5344CB8AC3E}">
        <p14:creationId xmlns:p14="http://schemas.microsoft.com/office/powerpoint/2010/main" val="8799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5C7E-BF2B-4551-8A49-72851CE7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74" y="156238"/>
            <a:ext cx="8596668" cy="584907"/>
          </a:xfrm>
        </p:spPr>
        <p:txBody>
          <a:bodyPr>
            <a:normAutofit/>
          </a:bodyPr>
          <a:lstStyle/>
          <a:p>
            <a:r>
              <a:rPr lang="en-US" sz="2800" dirty="0"/>
              <a:t>Room Table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C7C60B-3C46-4817-8799-A9AC854B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4" y="741145"/>
            <a:ext cx="8495542" cy="6070036"/>
          </a:xfrm>
        </p:spPr>
      </p:pic>
    </p:spTree>
    <p:extLst>
      <p:ext uri="{BB962C8B-B14F-4D97-AF65-F5344CB8AC3E}">
        <p14:creationId xmlns:p14="http://schemas.microsoft.com/office/powerpoint/2010/main" val="178674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81D3-288D-4A27-98A8-23FD1611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47" y="156238"/>
            <a:ext cx="8596668" cy="660400"/>
          </a:xfrm>
        </p:spPr>
        <p:txBody>
          <a:bodyPr>
            <a:normAutofit/>
          </a:bodyPr>
          <a:lstStyle/>
          <a:p>
            <a:r>
              <a:rPr lang="en-US" sz="2800" dirty="0"/>
              <a:t>Department Table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592E2F-A373-4D4C-90D1-DE9F221DE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0" y="662633"/>
            <a:ext cx="9281123" cy="6493749"/>
          </a:xfrm>
        </p:spPr>
      </p:pic>
    </p:spTree>
    <p:extLst>
      <p:ext uri="{BB962C8B-B14F-4D97-AF65-F5344CB8AC3E}">
        <p14:creationId xmlns:p14="http://schemas.microsoft.com/office/powerpoint/2010/main" val="334882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D8CB-0E84-40B5-AC64-54378A61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97" y="156238"/>
            <a:ext cx="8596668" cy="758162"/>
          </a:xfrm>
        </p:spPr>
        <p:txBody>
          <a:bodyPr/>
          <a:lstStyle/>
          <a:p>
            <a:r>
              <a:rPr lang="en-US" dirty="0"/>
              <a:t>Instructor Table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91F9A8-70F3-4048-A564-489694329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6" y="764924"/>
            <a:ext cx="8596667" cy="6137508"/>
          </a:xfrm>
        </p:spPr>
      </p:pic>
    </p:spTree>
    <p:extLst>
      <p:ext uri="{BB962C8B-B14F-4D97-AF65-F5344CB8AC3E}">
        <p14:creationId xmlns:p14="http://schemas.microsoft.com/office/powerpoint/2010/main" val="414551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3E8D-E140-4A5F-AD11-B2FEB7BE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47" y="156238"/>
            <a:ext cx="8596668" cy="660400"/>
          </a:xfrm>
        </p:spPr>
        <p:txBody>
          <a:bodyPr>
            <a:normAutofit/>
          </a:bodyPr>
          <a:lstStyle/>
          <a:p>
            <a:r>
              <a:rPr lang="en-US" sz="2800" dirty="0"/>
              <a:t>Course Table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A57A8C-8C56-42FF-9E32-88724CB53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7" y="717433"/>
            <a:ext cx="9448442" cy="6743351"/>
          </a:xfrm>
        </p:spPr>
      </p:pic>
    </p:spTree>
    <p:extLst>
      <p:ext uri="{BB962C8B-B14F-4D97-AF65-F5344CB8AC3E}">
        <p14:creationId xmlns:p14="http://schemas.microsoft.com/office/powerpoint/2010/main" val="402579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5CDC-B72C-4E9B-B43E-0F64AC41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3" y="81094"/>
            <a:ext cx="8596668" cy="548081"/>
          </a:xfrm>
        </p:spPr>
        <p:txBody>
          <a:bodyPr>
            <a:normAutofit/>
          </a:bodyPr>
          <a:lstStyle/>
          <a:p>
            <a:r>
              <a:rPr lang="en-US" sz="2800" dirty="0"/>
              <a:t>Class Table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1049E2-2E31-4E8A-90CD-D2D44E3AF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7" y="629175"/>
            <a:ext cx="8931284" cy="6503992"/>
          </a:xfrm>
        </p:spPr>
      </p:pic>
    </p:spTree>
    <p:extLst>
      <p:ext uri="{BB962C8B-B14F-4D97-AF65-F5344CB8AC3E}">
        <p14:creationId xmlns:p14="http://schemas.microsoft.com/office/powerpoint/2010/main" val="196724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7C03-A45A-4AAF-B609-45292C18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85" y="193056"/>
            <a:ext cx="8596668" cy="623582"/>
          </a:xfrm>
        </p:spPr>
        <p:txBody>
          <a:bodyPr/>
          <a:lstStyle/>
          <a:p>
            <a:r>
              <a:rPr lang="en-US" sz="2800" dirty="0" err="1"/>
              <a:t>WorkFlowSteps</a:t>
            </a:r>
            <a:endParaRPr lang="en-US" dirty="0"/>
          </a:p>
        </p:txBody>
      </p:sp>
      <p:pic>
        <p:nvPicPr>
          <p:cNvPr id="4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6719A2-0B1B-4B16-9DE1-496D449F5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3" y="816638"/>
            <a:ext cx="10462501" cy="7028053"/>
          </a:xfrm>
        </p:spPr>
      </p:pic>
    </p:spTree>
    <p:extLst>
      <p:ext uri="{BB962C8B-B14F-4D97-AF65-F5344CB8AC3E}">
        <p14:creationId xmlns:p14="http://schemas.microsoft.com/office/powerpoint/2010/main" val="360174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B6DE-9E47-4120-BB5A-A867797E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1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err="1"/>
              <a:t>LoadDepartment</a:t>
            </a:r>
            <a:r>
              <a:rPr lang="en-US" sz="2800" dirty="0"/>
              <a:t> 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38FF1D-DACC-4996-A567-66E74E01E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6" y="816638"/>
            <a:ext cx="7755789" cy="6441968"/>
          </a:xfrm>
        </p:spPr>
      </p:pic>
    </p:spTree>
    <p:extLst>
      <p:ext uri="{BB962C8B-B14F-4D97-AF65-F5344CB8AC3E}">
        <p14:creationId xmlns:p14="http://schemas.microsoft.com/office/powerpoint/2010/main" val="159774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BE9E-18C9-4123-A61E-173B16DB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27" y="330468"/>
            <a:ext cx="8596668" cy="689811"/>
          </a:xfrm>
        </p:spPr>
        <p:txBody>
          <a:bodyPr>
            <a:normAutofit/>
          </a:bodyPr>
          <a:lstStyle/>
          <a:p>
            <a:r>
              <a:rPr lang="en-US" sz="2800" dirty="0"/>
              <a:t>Load Building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D1A6605-F919-4CBC-ACE1-CBA21AD3C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7" y="935795"/>
            <a:ext cx="8014278" cy="5612219"/>
          </a:xfrm>
        </p:spPr>
      </p:pic>
    </p:spTree>
    <p:extLst>
      <p:ext uri="{BB962C8B-B14F-4D97-AF65-F5344CB8AC3E}">
        <p14:creationId xmlns:p14="http://schemas.microsoft.com/office/powerpoint/2010/main" val="124855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2363-BCC9-4FB9-92F1-6B3C91A5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030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Load Room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D9EE9B-A1FD-45C8-BF31-FDC531B28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7" y="1172781"/>
            <a:ext cx="8337511" cy="5851842"/>
          </a:xfrm>
        </p:spPr>
      </p:pic>
    </p:spTree>
    <p:extLst>
      <p:ext uri="{BB962C8B-B14F-4D97-AF65-F5344CB8AC3E}">
        <p14:creationId xmlns:p14="http://schemas.microsoft.com/office/powerpoint/2010/main" val="283599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7D8931-C5C6-47C0-84A9-9C275F221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06" y="646163"/>
            <a:ext cx="11438995" cy="55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3D00-7011-4F60-AB22-2A18D415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3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Load Mode of Instruction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89722-4F95-474E-913D-8CD2AFB7B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5" y="918575"/>
            <a:ext cx="8596668" cy="6738382"/>
          </a:xfrm>
        </p:spPr>
      </p:pic>
    </p:spTree>
    <p:extLst>
      <p:ext uri="{BB962C8B-B14F-4D97-AF65-F5344CB8AC3E}">
        <p14:creationId xmlns:p14="http://schemas.microsoft.com/office/powerpoint/2010/main" val="8882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62B9-43CC-4852-825E-D8E39DAF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1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Load Instructor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4576A2-1833-43EC-8192-DC34BF20B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1" y="816638"/>
            <a:ext cx="8736737" cy="6279531"/>
          </a:xfrm>
        </p:spPr>
      </p:pic>
    </p:spTree>
    <p:extLst>
      <p:ext uri="{BB962C8B-B14F-4D97-AF65-F5344CB8AC3E}">
        <p14:creationId xmlns:p14="http://schemas.microsoft.com/office/powerpoint/2010/main" val="26242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8449-11A6-423C-8971-C35F1B7E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06" y="359343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Load Course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72CFFD-D49A-47E0-8F07-08E810DD1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0" y="1130685"/>
            <a:ext cx="8513791" cy="5750797"/>
          </a:xfrm>
        </p:spPr>
      </p:pic>
    </p:spTree>
    <p:extLst>
      <p:ext uri="{BB962C8B-B14F-4D97-AF65-F5344CB8AC3E}">
        <p14:creationId xmlns:p14="http://schemas.microsoft.com/office/powerpoint/2010/main" val="103638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5305-A971-4A6E-80A4-7B71CF91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99" y="291966"/>
            <a:ext cx="1238094" cy="68018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Load Class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8B4A2D-0801-40E6-A568-85897901E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93" y="0"/>
            <a:ext cx="9471711" cy="6858000"/>
          </a:xfrm>
        </p:spPr>
      </p:pic>
    </p:spTree>
    <p:extLst>
      <p:ext uri="{BB962C8B-B14F-4D97-AF65-F5344CB8AC3E}">
        <p14:creationId xmlns:p14="http://schemas.microsoft.com/office/powerpoint/2010/main" val="70227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F5AD-9808-49FB-987B-32A9494D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Drop Foreign Keys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5B5CD0-0634-48A0-9F18-5761D41FE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5" y="1270000"/>
            <a:ext cx="9180587" cy="5596113"/>
          </a:xfrm>
        </p:spPr>
      </p:pic>
    </p:spTree>
    <p:extLst>
      <p:ext uri="{BB962C8B-B14F-4D97-AF65-F5344CB8AC3E}">
        <p14:creationId xmlns:p14="http://schemas.microsoft.com/office/powerpoint/2010/main" val="268959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0618-A2ED-4F0C-A6D9-1574A307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Foreign Keys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01693E-1658-4137-98ED-B9A4BE6AA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1" y="1380942"/>
            <a:ext cx="7792529" cy="5562472"/>
          </a:xfrm>
        </p:spPr>
      </p:pic>
    </p:spTree>
    <p:extLst>
      <p:ext uri="{BB962C8B-B14F-4D97-AF65-F5344CB8AC3E}">
        <p14:creationId xmlns:p14="http://schemas.microsoft.com/office/powerpoint/2010/main" val="3934183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1533-E212-4131-BE44-4162160F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Truncate Tables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06CBB-8F18-493C-AE1A-3DE89CDE2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5" y="1270000"/>
            <a:ext cx="6083264" cy="5692345"/>
          </a:xfrm>
        </p:spPr>
      </p:pic>
    </p:spTree>
    <p:extLst>
      <p:ext uri="{BB962C8B-B14F-4D97-AF65-F5344CB8AC3E}">
        <p14:creationId xmlns:p14="http://schemas.microsoft.com/office/powerpoint/2010/main" val="1893068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C76E-65CB-4B13-89CE-E5817A41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Show Tables Row Count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A67F1E-3659-4672-8E6A-AC07A0895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293411" cy="4954067"/>
          </a:xfrm>
        </p:spPr>
      </p:pic>
    </p:spTree>
    <p:extLst>
      <p:ext uri="{BB962C8B-B14F-4D97-AF65-F5344CB8AC3E}">
        <p14:creationId xmlns:p14="http://schemas.microsoft.com/office/powerpoint/2010/main" val="63062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510B-7C6C-40ED-94E3-98F7CE53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Work Flow Steps Procedure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ADEF0C-CD3C-4E31-9C96-9DAD9DB87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2440"/>
            <a:ext cx="9236687" cy="6463136"/>
          </a:xfrm>
        </p:spPr>
      </p:pic>
    </p:spTree>
    <p:extLst>
      <p:ext uri="{BB962C8B-B14F-4D97-AF65-F5344CB8AC3E}">
        <p14:creationId xmlns:p14="http://schemas.microsoft.com/office/powerpoint/2010/main" val="54987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63A6-EADC-4961-ACC7-013F683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Tables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C61444-5F2D-46EF-ABB2-84462BF3C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2" y="1270000"/>
            <a:ext cx="7194747" cy="5612691"/>
          </a:xfrm>
        </p:spPr>
      </p:pic>
    </p:spTree>
    <p:extLst>
      <p:ext uri="{BB962C8B-B14F-4D97-AF65-F5344CB8AC3E}">
        <p14:creationId xmlns:p14="http://schemas.microsoft.com/office/powerpoint/2010/main" val="12813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E80B6E-F93C-4A01-AFE5-42D95DB63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65" y="122064"/>
            <a:ext cx="9199786" cy="75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54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CEC3-5158-4B2F-B7C0-0BF4E0C5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6" y="291966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err="1"/>
              <a:t>WorkFlowSteps</a:t>
            </a:r>
            <a:r>
              <a:rPr lang="en-US" sz="2800" dirty="0"/>
              <a:t> Table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65F601-CF45-4F89-9D30-06F5092A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3" y="1024807"/>
            <a:ext cx="8900690" cy="6259666"/>
          </a:xfrm>
        </p:spPr>
      </p:pic>
    </p:spTree>
    <p:extLst>
      <p:ext uri="{BB962C8B-B14F-4D97-AF65-F5344CB8AC3E}">
        <p14:creationId xmlns:p14="http://schemas.microsoft.com/office/powerpoint/2010/main" val="4148277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3743-495F-4127-A36F-52421961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Analyzation: Proposition 1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C74847-6257-4624-87B9-1B64FD055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3" y="1161023"/>
            <a:ext cx="8986430" cy="5458876"/>
          </a:xfrm>
        </p:spPr>
      </p:pic>
    </p:spTree>
    <p:extLst>
      <p:ext uri="{BB962C8B-B14F-4D97-AF65-F5344CB8AC3E}">
        <p14:creationId xmlns:p14="http://schemas.microsoft.com/office/powerpoint/2010/main" val="3412524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9AAE-602F-4332-90EB-CC169647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Analyzation: Proposition 2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8F42D83-4EC1-446C-AA87-919C940A8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6" y="1149936"/>
            <a:ext cx="9313279" cy="5732701"/>
          </a:xfrm>
        </p:spPr>
      </p:pic>
    </p:spTree>
    <p:extLst>
      <p:ext uri="{BB962C8B-B14F-4D97-AF65-F5344CB8AC3E}">
        <p14:creationId xmlns:p14="http://schemas.microsoft.com/office/powerpoint/2010/main" val="1426244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0433-5503-4F76-90FA-B1820093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49" y="195713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Analyzation: Proposition 3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FA9A6C-FE95-4375-9E14-82CA4DEC7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2" y="1016973"/>
            <a:ext cx="9453651" cy="5738802"/>
          </a:xfrm>
        </p:spPr>
      </p:pic>
    </p:spTree>
    <p:extLst>
      <p:ext uri="{BB962C8B-B14F-4D97-AF65-F5344CB8AC3E}">
        <p14:creationId xmlns:p14="http://schemas.microsoft.com/office/powerpoint/2010/main" val="2022623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0F9D-9B60-48C6-B1B3-B894F3CF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76" y="223707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Analyzation: Proposition 4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1B5C79-8EAE-4805-96F1-D3B6E9EF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5" y="884107"/>
            <a:ext cx="9920257" cy="5932181"/>
          </a:xfrm>
        </p:spPr>
      </p:pic>
    </p:spTree>
    <p:extLst>
      <p:ext uri="{BB962C8B-B14F-4D97-AF65-F5344CB8AC3E}">
        <p14:creationId xmlns:p14="http://schemas.microsoft.com/office/powerpoint/2010/main" val="1681905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0119-EEEC-4B5A-9CB7-7867938E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20" y="307597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Analyzation: Proposition 5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DDF2FE-F10C-4117-85DD-FF9BC753F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3" y="880428"/>
            <a:ext cx="9816255" cy="5964807"/>
          </a:xfrm>
        </p:spPr>
      </p:pic>
    </p:spTree>
    <p:extLst>
      <p:ext uri="{BB962C8B-B14F-4D97-AF65-F5344CB8AC3E}">
        <p14:creationId xmlns:p14="http://schemas.microsoft.com/office/powerpoint/2010/main" val="2289888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FBF0-2FB5-4843-A976-85BF86C5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28" y="349718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Analyzation: Proposition 6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ED0446D-3E41-4CE7-8923-3BFFD3869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1" y="1200169"/>
            <a:ext cx="11135954" cy="5903275"/>
          </a:xfrm>
        </p:spPr>
      </p:pic>
    </p:spTree>
    <p:extLst>
      <p:ext uri="{BB962C8B-B14F-4D97-AF65-F5344CB8AC3E}">
        <p14:creationId xmlns:p14="http://schemas.microsoft.com/office/powerpoint/2010/main" val="258674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A414-BD79-46CF-86F7-33D86CC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29" y="250257"/>
            <a:ext cx="8534401" cy="613343"/>
          </a:xfrm>
        </p:spPr>
        <p:txBody>
          <a:bodyPr>
            <a:normAutofit/>
          </a:bodyPr>
          <a:lstStyle/>
          <a:p>
            <a:r>
              <a:rPr lang="en-US" sz="2400" dirty="0"/>
              <a:t>Table and Columns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BB33-0DA3-4B7B-B168-0C726615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29" y="1280961"/>
            <a:ext cx="8534400" cy="500433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Department: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Department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Instructors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Department Id, Instructor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Building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Building Id, Room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Department, Course Name, Credit,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Course id, mode id, instructor id, room 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Sec , section code, day, starting time, ending time, enrolled and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 of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16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B06E-3DE3-4432-88A1-63FBBBB1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15" y="5659655"/>
            <a:ext cx="8534400" cy="10882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Initial ERD using SQLDBM</a:t>
            </a:r>
          </a:p>
        </p:txBody>
      </p:sp>
      <p:pic>
        <p:nvPicPr>
          <p:cNvPr id="32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30809F7-FFAA-4DD2-B292-CF91B8216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18352" b="-1"/>
          <a:stretch/>
        </p:blipFill>
        <p:spPr>
          <a:xfrm>
            <a:off x="424329" y="266731"/>
            <a:ext cx="9826575" cy="51858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5152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8559-AC21-48B0-8855-19D1917A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5DEE8F-1FF4-481A-869A-8BBCFF424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9" y="1375420"/>
            <a:ext cx="9809371" cy="4505616"/>
          </a:xfrm>
        </p:spPr>
      </p:pic>
    </p:spTree>
    <p:extLst>
      <p:ext uri="{BB962C8B-B14F-4D97-AF65-F5344CB8AC3E}">
        <p14:creationId xmlns:p14="http://schemas.microsoft.com/office/powerpoint/2010/main" val="24127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D933-0202-4A9A-910E-E4BFE80F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917"/>
          </a:xfrm>
        </p:spPr>
        <p:txBody>
          <a:bodyPr/>
          <a:lstStyle/>
          <a:p>
            <a:r>
              <a:rPr lang="en-US" dirty="0"/>
              <a:t>Final ERD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972204-27BC-43CE-9743-C86D2D89E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34432"/>
            <a:ext cx="10897546" cy="5624633"/>
          </a:xfrm>
        </p:spPr>
      </p:pic>
    </p:spTree>
    <p:extLst>
      <p:ext uri="{BB962C8B-B14F-4D97-AF65-F5344CB8AC3E}">
        <p14:creationId xmlns:p14="http://schemas.microsoft.com/office/powerpoint/2010/main" val="48827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BE5F-BB7E-424A-8D87-416840EB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Anomalies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E57A0C-7C35-499A-93D2-40D7003C7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73" y="1409817"/>
            <a:ext cx="9286494" cy="60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8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AACA-AE42-4167-880F-A2E578A7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3" y="137962"/>
            <a:ext cx="8596668" cy="718686"/>
          </a:xfrm>
        </p:spPr>
        <p:txBody>
          <a:bodyPr/>
          <a:lstStyle/>
          <a:p>
            <a:r>
              <a:rPr lang="en-US" dirty="0" err="1"/>
              <a:t>ModeOfInstructionTable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9932AA-D12A-4E06-8A5B-4A88A4CB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5" y="856648"/>
            <a:ext cx="8704112" cy="6150039"/>
          </a:xfrm>
        </p:spPr>
      </p:pic>
    </p:spTree>
    <p:extLst>
      <p:ext uri="{BB962C8B-B14F-4D97-AF65-F5344CB8AC3E}">
        <p14:creationId xmlns:p14="http://schemas.microsoft.com/office/powerpoint/2010/main" val="1695925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157</Words>
  <Application>Microsoft Office PowerPoint</Application>
  <PresentationFormat>Widescreen</PresentationFormat>
  <Paragraphs>50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Trebuchet MS</vt:lpstr>
      <vt:lpstr>Wingdings 3</vt:lpstr>
      <vt:lpstr>Facet</vt:lpstr>
      <vt:lpstr>Project 3:create Database</vt:lpstr>
      <vt:lpstr>PowerPoint Presentation</vt:lpstr>
      <vt:lpstr>PowerPoint Presentation</vt:lpstr>
      <vt:lpstr>Table and Columns Naming Conventions</vt:lpstr>
      <vt:lpstr>Initial ERD using SQLDBM</vt:lpstr>
      <vt:lpstr>Schemas</vt:lpstr>
      <vt:lpstr>Final ERD </vt:lpstr>
      <vt:lpstr>Updating Anomalies</vt:lpstr>
      <vt:lpstr>ModeOfInstructionTable</vt:lpstr>
      <vt:lpstr>Building Table</vt:lpstr>
      <vt:lpstr>Room Table</vt:lpstr>
      <vt:lpstr>Department Table</vt:lpstr>
      <vt:lpstr>Instructor Table</vt:lpstr>
      <vt:lpstr>Course Table</vt:lpstr>
      <vt:lpstr>Class Table</vt:lpstr>
      <vt:lpstr>WorkFlowSteps</vt:lpstr>
      <vt:lpstr>LoadDepartment </vt:lpstr>
      <vt:lpstr>Load Building</vt:lpstr>
      <vt:lpstr>Load Room</vt:lpstr>
      <vt:lpstr>Load Mode of Instruction</vt:lpstr>
      <vt:lpstr>Load Instructor</vt:lpstr>
      <vt:lpstr>Load Course</vt:lpstr>
      <vt:lpstr>Load Class</vt:lpstr>
      <vt:lpstr>Drop Foreign Keys</vt:lpstr>
      <vt:lpstr>Add Foreign Keys</vt:lpstr>
      <vt:lpstr>Truncate Tables</vt:lpstr>
      <vt:lpstr>Show Tables Row Count</vt:lpstr>
      <vt:lpstr>Work Flow Steps Procedure</vt:lpstr>
      <vt:lpstr>Load Tables</vt:lpstr>
      <vt:lpstr>WorkFlowSteps Table </vt:lpstr>
      <vt:lpstr>Analyzation: Proposition 1</vt:lpstr>
      <vt:lpstr>Analyzation: Proposition 2</vt:lpstr>
      <vt:lpstr>Analyzation: Proposition 3</vt:lpstr>
      <vt:lpstr>Analyzation: Proposition 4</vt:lpstr>
      <vt:lpstr>Analyzation: Proposition 5</vt:lpstr>
      <vt:lpstr>Analyzation: Proposition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3:create Database</dc:title>
  <dc:creator>Pratap Gurung</dc:creator>
  <cp:lastModifiedBy>Pratap Gurung</cp:lastModifiedBy>
  <cp:revision>7</cp:revision>
  <dcterms:created xsi:type="dcterms:W3CDTF">2019-05-10T20:03:45Z</dcterms:created>
  <dcterms:modified xsi:type="dcterms:W3CDTF">2019-05-10T21:35:41Z</dcterms:modified>
</cp:coreProperties>
</file>