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7" r:id="rId2"/>
    <p:sldMasterId id="2147483689" r:id="rId3"/>
  </p:sldMasterIdLst>
  <p:notesMasterIdLst>
    <p:notesMasterId r:id="rId9"/>
  </p:notesMasterIdLst>
  <p:sldIdLst>
    <p:sldId id="256" r:id="rId4"/>
    <p:sldId id="257" r:id="rId5"/>
    <p:sldId id="281" r:id="rId6"/>
    <p:sldId id="258" r:id="rId7"/>
    <p:sldId id="280" r:id="rId8"/>
  </p:sldIdLst>
  <p:sldSz cx="9144000" cy="6858000" type="screen4x3"/>
  <p:notesSz cx="6858000" cy="9144000"/>
  <p:embeddedFontLst>
    <p:embeddedFont>
      <p:font typeface="Verdana" pitchFamily="34" charset="0"/>
      <p:regular r:id="rId10"/>
      <p:bold r:id="rId11"/>
      <p:italic r:id="rId12"/>
      <p:boldItalic r:id="rId13"/>
    </p:embeddedFont>
    <p:embeddedFont>
      <p:font typeface="Century Gothic" pitchFamily="34" charset="0"/>
      <p:regular r:id="rId14"/>
      <p:bold r:id="rId15"/>
      <p:italic r:id="rId16"/>
      <p:boldItalic r:id="rId17"/>
    </p:embeddedFont>
    <p:embeddedFont>
      <p:font typeface="Calibri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oMoiFBTtrLq+8uYFH6C/5Y9Zf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72BF4ADA-212D-4E26-B842-FD31E4F004FD}">
  <a:tblStyle styleId="{72BF4ADA-212D-4E26-B842-FD31E4F00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 snapToGrid="0">
      <p:cViewPr>
        <p:scale>
          <a:sx n="95" d="100"/>
          <a:sy n="95" d="100"/>
        </p:scale>
        <p:origin x="-666" y="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43" Type="http://customschemas.google.com/relationships/presentationmetadata" Target="meta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62187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312126" y="0"/>
            <a:ext cx="13501095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7"/>
          <p:cNvSpPr txBox="1">
            <a:spLocks noGrp="1"/>
          </p:cNvSpPr>
          <p:nvPr>
            <p:ph type="ftr" idx="11"/>
          </p:nvPr>
        </p:nvSpPr>
        <p:spPr>
          <a:xfrm>
            <a:off x="6188528" y="483792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body" idx="1"/>
          </p:nvPr>
        </p:nvSpPr>
        <p:spPr>
          <a:xfrm>
            <a:off x="5147534" y="2590803"/>
            <a:ext cx="3566160" cy="3686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body" idx="2"/>
          </p:nvPr>
        </p:nvSpPr>
        <p:spPr>
          <a:xfrm>
            <a:off x="900952" y="2039111"/>
            <a:ext cx="356616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4" name="Google Shape;6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5" name="Google Shape;65;p38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8" name="Google Shape;68;p39"/>
          <p:cNvSpPr>
            <a:spLocks noGrp="1"/>
          </p:cNvSpPr>
          <p:nvPr>
            <p:ph type="pic" idx="2"/>
          </p:nvPr>
        </p:nvSpPr>
        <p:spPr>
          <a:xfrm>
            <a:off x="5487990" y="2048256"/>
            <a:ext cx="3427413" cy="420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body" idx="1"/>
          </p:nvPr>
        </p:nvSpPr>
        <p:spPr>
          <a:xfrm>
            <a:off x="914400" y="2039112"/>
            <a:ext cx="4572000" cy="4224528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274300" rIns="274300" bIns="274300" anchor="t" anchorCtr="0">
            <a:norm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rgbClr val="51640A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0" name="Google Shape;70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1" name="Google Shape;71;p39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above Caption">
  <p:cSld name="Picture above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5" name="Google Shape;75;p40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6" name="Google Shape;7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7" name="Google Shape;77;p40"/>
          <p:cNvSpPr txBox="1"/>
          <p:nvPr/>
        </p:nvSpPr>
        <p:spPr>
          <a:xfrm>
            <a:off x="5235124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Pictures with Caption">
  <p:cSld name="2 Pictures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2" name="Google Shape;82;p41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41"/>
          <p:cNvSpPr>
            <a:spLocks noGrp="1"/>
          </p:cNvSpPr>
          <p:nvPr>
            <p:ph type="pic" idx="3"/>
          </p:nvPr>
        </p:nvSpPr>
        <p:spPr>
          <a:xfrm>
            <a:off x="4928616" y="1129553"/>
            <a:ext cx="3986784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4" name="Google Shape;84;p4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5" name="Google Shape;85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0607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Pictures with Caption">
  <p:cSld name="3 Pictures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2"/>
          <p:cNvSpPr txBox="1"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13715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subTitle" idx="1"/>
          </p:nvPr>
        </p:nvSpPr>
        <p:spPr>
          <a:xfrm>
            <a:off x="914400" y="5002306"/>
            <a:ext cx="8001000" cy="1855694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137150" rIns="274300" bIns="137150" anchor="t" anchorCtr="0">
            <a:norm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6601968" cy="298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42"/>
          <p:cNvSpPr>
            <a:spLocks noGrp="1"/>
          </p:cNvSpPr>
          <p:nvPr>
            <p:ph type="pic" idx="3"/>
          </p:nvPr>
        </p:nvSpPr>
        <p:spPr>
          <a:xfrm>
            <a:off x="7543800" y="1129553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2" name="Google Shape;92;p42"/>
          <p:cNvSpPr>
            <a:spLocks noGrp="1"/>
          </p:cNvSpPr>
          <p:nvPr>
            <p:ph type="pic" idx="4"/>
          </p:nvPr>
        </p:nvSpPr>
        <p:spPr>
          <a:xfrm>
            <a:off x="7543800" y="2629169"/>
            <a:ext cx="1371600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3" name="Google Shape;93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4" name="Google Shape;94;p42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3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43"/>
          <p:cNvSpPr txBox="1">
            <a:spLocks noGrp="1"/>
          </p:cNvSpPr>
          <p:nvPr>
            <p:ph type="body" idx="1"/>
          </p:nvPr>
        </p:nvSpPr>
        <p:spPr>
          <a:xfrm rot="5400000">
            <a:off x="3084279" y="625709"/>
            <a:ext cx="3670766" cy="761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8" name="Google Shape;98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9" name="Google Shape;99;p43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4"/>
          <p:cNvSpPr txBox="1">
            <a:spLocks noGrp="1"/>
          </p:cNvSpPr>
          <p:nvPr>
            <p:ph type="title"/>
          </p:nvPr>
        </p:nvSpPr>
        <p:spPr>
          <a:xfrm rot="5400000">
            <a:off x="5678114" y="3438993"/>
            <a:ext cx="553327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685800" rIns="91425" bIns="685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44"/>
          <p:cNvSpPr txBox="1">
            <a:spLocks noGrp="1"/>
          </p:cNvSpPr>
          <p:nvPr>
            <p:ph type="body" idx="1"/>
          </p:nvPr>
        </p:nvSpPr>
        <p:spPr>
          <a:xfrm rot="5400000">
            <a:off x="2059548" y="792723"/>
            <a:ext cx="4542304" cy="6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3" name="Google Shape;103;p44"/>
          <p:cNvSpPr txBox="1">
            <a:spLocks noGrp="1"/>
          </p:cNvSpPr>
          <p:nvPr>
            <p:ph type="ftr" idx="11"/>
          </p:nvPr>
        </p:nvSpPr>
        <p:spPr>
          <a:xfrm>
            <a:off x="1120588" y="18826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104" name="Google Shape;104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0936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5" name="Google Shape;105;p44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5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5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5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5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5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5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8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58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5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5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5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1"/>
          </p:nvPr>
        </p:nvSpPr>
        <p:spPr>
          <a:xfrm>
            <a:off x="1114424" y="2595564"/>
            <a:ext cx="7610476" cy="3670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🞑"/>
              <a:defRPr sz="20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59"/>
          <p:cNvSpPr txBox="1">
            <a:spLocks noGrp="1"/>
          </p:cNvSpPr>
          <p:nvPr>
            <p:ph type="body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5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5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0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60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3" name="Google Shape;213;p60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60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60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6" name="Google Shape;216;p6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6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6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6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6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6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6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6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3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63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31" name="Google Shape;231;p63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2" name="Google Shape;232;p6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6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6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4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64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64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9" name="Google Shape;239;p6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6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6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6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6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6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6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66"/>
          <p:cNvSpPr txBox="1">
            <a:spLocks noGrp="1"/>
          </p:cNvSpPr>
          <p:nvPr>
            <p:ph type="body" idx="1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1" name="Google Shape;251;p6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6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6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8"/>
          <p:cNvSpPr txBox="1">
            <a:spLocks noGrp="1"/>
          </p:cNvSpPr>
          <p:nvPr>
            <p:ph type="ctrTitle"/>
          </p:nvPr>
        </p:nvSpPr>
        <p:spPr>
          <a:xfrm>
            <a:off x="892176" y="2911261"/>
            <a:ext cx="6581775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22571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90"/>
              <a:buFont typeface="Noto Sans Symbols"/>
              <a:buNone/>
              <a:defRPr sz="1400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68"/>
          <p:cNvSpPr txBox="1">
            <a:spLocks noGrp="1"/>
          </p:cNvSpPr>
          <p:nvPr>
            <p:ph type="subTitle" idx="1"/>
          </p:nvPr>
        </p:nvSpPr>
        <p:spPr>
          <a:xfrm>
            <a:off x="892177" y="3402014"/>
            <a:ext cx="6583363" cy="439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3454"/>
              </a:lnSpc>
              <a:spcBef>
                <a:spcPts val="165"/>
              </a:spcBef>
              <a:spcAft>
                <a:spcPts val="0"/>
              </a:spcAft>
              <a:buSzPts val="1400"/>
              <a:buNone/>
              <a:defRPr sz="1100" b="1"/>
            </a:lvl1pPr>
            <a:lvl2pPr lvl="1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lvl="2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65" name="Google Shape;265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6" name="Google Shape;266;p6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69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270" name="Google Shape;270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1" name="Google Shape;271;p6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1" name="Google Shape;21;p31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0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500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 cap="none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7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lnSpc>
                <a:spcPct val="106000"/>
              </a:lnSpc>
              <a:spcBef>
                <a:spcPts val="112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6000"/>
              </a:lnSpc>
              <a:spcBef>
                <a:spcPts val="48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6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6pPr>
            <a:lvl7pPr marL="3200400" lvl="6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7pPr>
            <a:lvl8pPr marL="3657600" lvl="7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8pPr>
            <a:lvl9pPr marL="4114800" lvl="8" indent="-228600" algn="l"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9pPr>
          </a:lstStyle>
          <a:p>
            <a:endParaRPr/>
          </a:p>
        </p:txBody>
      </p:sp>
      <p:pic>
        <p:nvPicPr>
          <p:cNvPr id="275" name="Google Shape;275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350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6" name="Google Shape;276;p70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71"/>
          <p:cNvSpPr txBox="1">
            <a:spLocks noGrp="1"/>
          </p:cNvSpPr>
          <p:nvPr>
            <p:ph type="body" idx="1"/>
          </p:nvPr>
        </p:nvSpPr>
        <p:spPr>
          <a:xfrm>
            <a:off x="396877" y="1154114"/>
            <a:ext cx="1927225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sp>
        <p:nvSpPr>
          <p:cNvPr id="280" name="Google Shape;280;p71"/>
          <p:cNvSpPr txBox="1">
            <a:spLocks noGrp="1"/>
          </p:cNvSpPr>
          <p:nvPr>
            <p:ph type="body" idx="2"/>
          </p:nvPr>
        </p:nvSpPr>
        <p:spPr>
          <a:xfrm>
            <a:off x="2476502" y="1154114"/>
            <a:ext cx="1928813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1400"/>
              <a:buNone/>
              <a:defRPr sz="2200"/>
            </a:lvl1pPr>
            <a:lvl2pPr marL="914400" lvl="1" indent="-34925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900"/>
              <a:buChar char="◼"/>
              <a:defRPr sz="1900"/>
            </a:lvl2pPr>
            <a:lvl3pPr marL="1371600" lvl="2" indent="-330200" algn="l">
              <a:lnSpc>
                <a:spcPct val="106000"/>
              </a:lnSpc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3pPr>
            <a:lvl4pPr marL="1828800" lvl="3" indent="-317500" algn="l">
              <a:lnSpc>
                <a:spcPct val="106000"/>
              </a:lnSpc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5pPr>
            <a:lvl6pPr marL="2743200" lvl="5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6pPr>
            <a:lvl7pPr marL="3200400" lvl="6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7pPr>
            <a:lvl8pPr marL="3657600" lvl="7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8pPr>
            <a:lvl9pPr marL="4114800" lvl="8" indent="-3175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–"/>
              <a:defRPr sz="1400"/>
            </a:lvl9pPr>
          </a:lstStyle>
          <a:p>
            <a:endParaRPr/>
          </a:p>
        </p:txBody>
      </p:sp>
      <p:pic>
        <p:nvPicPr>
          <p:cNvPr id="281" name="Google Shape;281;p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82" name="Google Shape;282;p71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2"/>
          <p:cNvSpPr txBox="1">
            <a:spLocks noGrp="1"/>
          </p:cNvSpPr>
          <p:nvPr>
            <p:ph type="title"/>
          </p:nvPr>
        </p:nvSpPr>
        <p:spPr>
          <a:xfrm>
            <a:off x="457200" y="1223740"/>
            <a:ext cx="8229600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72"/>
          <p:cNvSpPr txBox="1"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6" name="Google Shape;286;p7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sp>
        <p:nvSpPr>
          <p:cNvPr id="287" name="Google Shape;287;p72"/>
          <p:cNvSpPr txBox="1">
            <a:spLocks noGrp="1"/>
          </p:cNvSpPr>
          <p:nvPr>
            <p:ph type="body" idx="3"/>
          </p:nvPr>
        </p:nvSpPr>
        <p:spPr>
          <a:xfrm>
            <a:off x="4645027" y="1535114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520"/>
              <a:buNone/>
              <a:defRPr sz="1900" b="1"/>
            </a:lvl1pPr>
            <a:lvl2pPr marL="914400" lvl="1" indent="-2286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None/>
              <a:defRPr sz="1600" b="1"/>
            </a:lvl2pPr>
            <a:lvl3pPr marL="1371600" lvl="2" indent="-2286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288" name="Google Shape;288;p72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520"/>
              </a:spcBef>
              <a:spcAft>
                <a:spcPts val="0"/>
              </a:spcAft>
              <a:buSzPts val="1400"/>
              <a:buNone/>
              <a:defRPr sz="1900"/>
            </a:lvl1pPr>
            <a:lvl2pPr marL="914400" lvl="1" indent="-330200" algn="l">
              <a:lnSpc>
                <a:spcPct val="106000"/>
              </a:lnSpc>
              <a:spcBef>
                <a:spcPts val="1280"/>
              </a:spcBef>
              <a:spcAft>
                <a:spcPts val="0"/>
              </a:spcAft>
              <a:buSzPts val="1600"/>
              <a:buChar char="◼"/>
              <a:defRPr sz="1600"/>
            </a:lvl2pPr>
            <a:lvl3pPr marL="1371600" lvl="2" indent="-317500" algn="l">
              <a:lnSpc>
                <a:spcPct val="106000"/>
              </a:lnSpc>
              <a:spcBef>
                <a:spcPts val="560"/>
              </a:spcBef>
              <a:spcAft>
                <a:spcPts val="0"/>
              </a:spcAft>
              <a:buSzPts val="1400"/>
              <a:buChar char="–"/>
              <a:defRPr sz="1400"/>
            </a:lvl3pPr>
            <a:lvl4pPr marL="1828800" lvl="3" indent="-304800" algn="l">
              <a:lnSpc>
                <a:spcPct val="106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/>
            </a:lvl9pPr>
          </a:lstStyle>
          <a:p>
            <a:endParaRPr/>
          </a:p>
        </p:txBody>
      </p:sp>
      <p:pic>
        <p:nvPicPr>
          <p:cNvPr id="289" name="Google Shape;289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0" name="Google Shape;290;p72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3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3" name="Google Shape;293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15811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4" name="Google Shape;294;p73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7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97" name="Google Shape;297;p74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75"/>
          <p:cNvSpPr txBox="1">
            <a:spLocks noGrp="1"/>
          </p:cNvSpPr>
          <p:nvPr>
            <p:ph type="title"/>
          </p:nvPr>
        </p:nvSpPr>
        <p:spPr>
          <a:xfrm>
            <a:off x="457202" y="1176568"/>
            <a:ext cx="3008313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75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SzPts val="1400"/>
              <a:buNone/>
              <a:defRPr sz="2500"/>
            </a:lvl1pPr>
            <a:lvl2pPr marL="914400" lvl="1" indent="-368300" algn="l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SzPts val="2200"/>
              <a:buChar char="◼"/>
              <a:defRPr sz="2200"/>
            </a:lvl2pPr>
            <a:lvl3pPr marL="1371600" lvl="2" indent="-349250" algn="l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SzPts val="1900"/>
              <a:buChar char="–"/>
              <a:defRPr sz="1900"/>
            </a:lvl3pPr>
            <a:lvl4pPr marL="1828800" lvl="3" indent="-3302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301" name="Google Shape;301;p75"/>
          <p:cNvSpPr txBox="1">
            <a:spLocks noGrp="1"/>
          </p:cNvSpPr>
          <p:nvPr>
            <p:ph type="body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2" name="Google Shape;302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3" name="Google Shape;303;p75"/>
          <p:cNvSpPr txBox="1"/>
          <p:nvPr/>
        </p:nvSpPr>
        <p:spPr>
          <a:xfrm>
            <a:off x="533570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6"/>
          <p:cNvSpPr txBox="1">
            <a:spLocks noGrp="1"/>
          </p:cNvSpPr>
          <p:nvPr>
            <p:ph type="title"/>
          </p:nvPr>
        </p:nvSpPr>
        <p:spPr>
          <a:xfrm>
            <a:off x="1792288" y="5108806"/>
            <a:ext cx="54864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7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6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76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7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880"/>
              </a:spcBef>
              <a:spcAft>
                <a:spcPts val="0"/>
              </a:spcAft>
              <a:buSzPts val="880"/>
              <a:buNone/>
              <a:defRPr sz="1100"/>
            </a:lvl1pPr>
            <a:lvl2pPr marL="914400" lvl="1" indent="-2286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106000"/>
              </a:lnSpc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4pPr>
            <a:lvl5pPr marL="2286000" lvl="4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5pPr>
            <a:lvl6pPr marL="2743200" lvl="5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6pPr>
            <a:lvl7pPr marL="3200400" lvl="6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7pPr>
            <a:lvl8pPr marL="3657600" lvl="7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8pPr>
            <a:lvl9pPr marL="4114800" lvl="8" indent="-228600" algn="l">
              <a:spcBef>
                <a:spcPts val="140"/>
              </a:spcBef>
              <a:spcAft>
                <a:spcPts val="0"/>
              </a:spcAft>
              <a:buSzPts val="700"/>
              <a:buFont typeface="Arial"/>
              <a:buNone/>
              <a:defRPr sz="700"/>
            </a:lvl9pPr>
          </a:lstStyle>
          <a:p>
            <a:endParaRPr/>
          </a:p>
        </p:txBody>
      </p:sp>
      <p:pic>
        <p:nvPicPr>
          <p:cNvPr id="308" name="Google Shape;308;p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806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09" name="Google Shape;309;p76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77"/>
          <p:cNvSpPr txBox="1">
            <a:spLocks noGrp="1"/>
          </p:cNvSpPr>
          <p:nvPr>
            <p:ph type="body" idx="1"/>
          </p:nvPr>
        </p:nvSpPr>
        <p:spPr>
          <a:xfrm rot="5400000">
            <a:off x="-166687" y="1717676"/>
            <a:ext cx="5135562" cy="400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3" name="Google Shape;313;p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1217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4" name="Google Shape;314;p77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8"/>
          <p:cNvSpPr txBox="1">
            <a:spLocks noGrp="1"/>
          </p:cNvSpPr>
          <p:nvPr>
            <p:ph type="title"/>
          </p:nvPr>
        </p:nvSpPr>
        <p:spPr>
          <a:xfrm rot="5400000">
            <a:off x="3868851" y="3305065"/>
            <a:ext cx="5775325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78"/>
          <p:cNvSpPr txBox="1">
            <a:spLocks noGrp="1"/>
          </p:cNvSpPr>
          <p:nvPr>
            <p:ph type="body" idx="1"/>
          </p:nvPr>
        </p:nvSpPr>
        <p:spPr>
          <a:xfrm rot="5400000">
            <a:off x="564356" y="346870"/>
            <a:ext cx="5775325" cy="611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42900" algn="l">
              <a:lnSpc>
                <a:spcPct val="106000"/>
              </a:lnSpc>
              <a:spcBef>
                <a:spcPts val="1440"/>
              </a:spcBef>
              <a:spcAft>
                <a:spcPts val="0"/>
              </a:spcAft>
              <a:buSzPts val="1800"/>
              <a:buChar char="◼"/>
              <a:defRPr/>
            </a:lvl2pPr>
            <a:lvl3pPr marL="1371600" lvl="2" indent="-342900" algn="l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6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318" name="Google Shape;318;p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19" name="Google Shape;319;p78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9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2" name="Google Shape;322;p7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5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3" name="Google Shape;323;p79"/>
          <p:cNvSpPr txBox="1"/>
          <p:nvPr/>
        </p:nvSpPr>
        <p:spPr>
          <a:xfrm>
            <a:off x="534485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Picture">
  <p:cSld name="Title Slide with Pictur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>
            <a:spLocks noGrp="1"/>
          </p:cNvSpPr>
          <p:nvPr>
            <p:ph type="ctrTitle"/>
          </p:nvPr>
        </p:nvSpPr>
        <p:spPr>
          <a:xfrm>
            <a:off x="0" y="5025434"/>
            <a:ext cx="8915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t" anchorCtr="0">
            <a:noAutofit/>
          </a:bodyPr>
          <a:lstStyle>
            <a:lvl1pPr marR="0" lvl="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ctr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5" name="Google Shape;25;p32"/>
          <p:cNvSpPr>
            <a:spLocks noGrp="1"/>
          </p:cNvSpPr>
          <p:nvPr>
            <p:ph type="pic" idx="2"/>
          </p:nvPr>
        </p:nvSpPr>
        <p:spPr>
          <a:xfrm>
            <a:off x="927100" y="1129553"/>
            <a:ext cx="7988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26" name="Google Shape;26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826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7" name="Google Shape;27;p32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0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1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3"/>
          <p:cNvSpPr txBox="1"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188700" tIns="45700" rIns="274300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prstGeom prst="rect">
            <a:avLst/>
          </a:prstGeom>
          <a:solidFill>
            <a:srgbClr val="E3E5DC"/>
          </a:solidFill>
          <a:ln>
            <a:noFill/>
          </a:ln>
        </p:spPr>
        <p:txBody>
          <a:bodyPr spcFirstLastPara="1" wrap="square" lIns="292600" tIns="91425" rIns="274300" bIns="91425" anchor="ctr" anchorCtr="0">
            <a:normAutofit/>
          </a:bodyPr>
          <a:lstStyle>
            <a:lvl1pPr marL="457200" marR="0" lvl="0" indent="-228600" algn="l" rtl="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51640A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1" name="Google Shape;3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2" name="Google Shape;32;p33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1117600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2"/>
          </p:nvPr>
        </p:nvSpPr>
        <p:spPr>
          <a:xfrm>
            <a:off x="5147534" y="2595564"/>
            <a:ext cx="3566160" cy="368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37" name="Google Shape;37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21792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8" name="Google Shape;38;p34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body" idx="1"/>
          </p:nvPr>
        </p:nvSpPr>
        <p:spPr>
          <a:xfrm>
            <a:off x="1120588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2"/>
          </p:nvPr>
        </p:nvSpPr>
        <p:spPr>
          <a:xfrm>
            <a:off x="1120588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3"/>
          </p:nvPr>
        </p:nvSpPr>
        <p:spPr>
          <a:xfrm>
            <a:off x="5147534" y="2017714"/>
            <a:ext cx="3566160" cy="87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4"/>
          </p:nvPr>
        </p:nvSpPr>
        <p:spPr>
          <a:xfrm>
            <a:off x="5147534" y="3065931"/>
            <a:ext cx="3566160" cy="321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spcBef>
                <a:spcPts val="600"/>
              </a:spcBef>
              <a:spcAft>
                <a:spcPts val="0"/>
              </a:spcAft>
              <a:buClr>
                <a:srgbClr val="51640A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🞑"/>
              <a:defRPr sz="18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51640A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🞑"/>
              <a:defRPr sz="16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cxnSp>
        <p:nvCxnSpPr>
          <p:cNvPr id="45" name="Google Shape;45;p3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46;p3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Google Shape;47;p3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48;p3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49;p35"/>
          <p:cNvCxnSpPr/>
          <p:nvPr/>
        </p:nvCxnSpPr>
        <p:spPr>
          <a:xfrm>
            <a:off x="1212028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50;p35"/>
          <p:cNvCxnSpPr/>
          <p:nvPr/>
        </p:nvCxnSpPr>
        <p:spPr>
          <a:xfrm>
            <a:off x="5238974" y="2904567"/>
            <a:ext cx="3383280" cy="1588"/>
          </a:xfrm>
          <a:prstGeom prst="straightConnector1">
            <a:avLst/>
          </a:prstGeom>
          <a:noFill/>
          <a:ln w="38100" cap="flat" cmpd="sng">
            <a:solidFill>
              <a:srgbClr val="D5D9CC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" name="Google Shape;51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2" name="Google Shape;52;p35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>
            <a:spLocks noGrp="1"/>
          </p:cNvSpPr>
          <p:nvPr>
            <p:ph type="title"/>
          </p:nvPr>
        </p:nvSpPr>
        <p:spPr>
          <a:xfrm>
            <a:off x="3" y="1123856"/>
            <a:ext cx="89138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55" name="Google Shape;55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68896" y="12648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6" name="Google Shape;56;p36"/>
          <p:cNvSpPr txBox="1"/>
          <p:nvPr/>
        </p:nvSpPr>
        <p:spPr>
          <a:xfrm>
            <a:off x="52442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59752" y="9144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9" name="Google Shape;59;p37"/>
          <p:cNvSpPr txBox="1"/>
          <p:nvPr/>
        </p:nvSpPr>
        <p:spPr>
          <a:xfrm>
            <a:off x="5253412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/>
        </p:nvSpPr>
        <p:spPr>
          <a:xfrm>
            <a:off x="2638730" y="638773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26"/>
          <p:cNvSpPr txBox="1"/>
          <p:nvPr/>
        </p:nvSpPr>
        <p:spPr>
          <a:xfrm>
            <a:off x="526255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Copyrights © 2017 Innodatatics Inc. All Rights Reserved</a:t>
            </a: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Google Shape;12;p2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44">
          <p15:clr>
            <a:srgbClr val="F26B43"/>
          </p15:clr>
        </p15:guide>
        <p15:guide id="2" pos="568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5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1" name="Google Shape;181;p5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2" name="Google Shape;182;p5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83" name="Google Shape;183;p5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68896" y="8509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84" name="Google Shape;184;p55"/>
          <p:cNvSpPr txBox="1"/>
          <p:nvPr/>
        </p:nvSpPr>
        <p:spPr>
          <a:xfrm>
            <a:off x="5472868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7"/>
          <p:cNvSpPr txBox="1">
            <a:spLocks noGrp="1"/>
          </p:cNvSpPr>
          <p:nvPr>
            <p:ph type="title"/>
          </p:nvPr>
        </p:nvSpPr>
        <p:spPr>
          <a:xfrm>
            <a:off x="401640" y="579216"/>
            <a:ext cx="8345487" cy="19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Google Shape;256;p67"/>
          <p:cNvSpPr txBox="1">
            <a:spLocks noGrp="1"/>
          </p:cNvSpPr>
          <p:nvPr>
            <p:ph type="body" idx="1"/>
          </p:nvPr>
        </p:nvSpPr>
        <p:spPr>
          <a:xfrm>
            <a:off x="396875" y="1154114"/>
            <a:ext cx="4008438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5750" algn="l" rtl="0">
              <a:lnSpc>
                <a:spcPct val="106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◼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lnSpc>
                <a:spcPct val="106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lnSpc>
                <a:spcPct val="106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" name="Google Shape;257;p67"/>
          <p:cNvSpPr txBox="1"/>
          <p:nvPr/>
        </p:nvSpPr>
        <p:spPr>
          <a:xfrm rot="-5400000">
            <a:off x="8861426" y="6543677"/>
            <a:ext cx="422275" cy="6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AFAFA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67"/>
          <p:cNvCxnSpPr/>
          <p:nvPr/>
        </p:nvCxnSpPr>
        <p:spPr>
          <a:xfrm>
            <a:off x="469900" y="992188"/>
            <a:ext cx="85042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259" name="Google Shape;259;p67"/>
          <p:cNvSpPr/>
          <p:nvPr/>
        </p:nvSpPr>
        <p:spPr>
          <a:xfrm>
            <a:off x="414339" y="6670419"/>
            <a:ext cx="268287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6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59751" y="6667"/>
            <a:ext cx="1975104" cy="42694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61" name="Google Shape;261;p67"/>
          <p:cNvSpPr txBox="1"/>
          <p:nvPr/>
        </p:nvSpPr>
        <p:spPr>
          <a:xfrm>
            <a:off x="5353996" y="6590670"/>
            <a:ext cx="4714752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Copyrights © 2017 Innodatatics Inc. All Rights Reserved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"/>
          <p:cNvSpPr txBox="1"/>
          <p:nvPr/>
        </p:nvSpPr>
        <p:spPr>
          <a:xfrm>
            <a:off x="-601578" y="2226365"/>
            <a:ext cx="9488694" cy="308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buClr>
                <a:srgbClr val="002776"/>
              </a:buClr>
              <a:buSzPts val="3600"/>
            </a:pPr>
            <a:r>
              <a:rPr lang="en-IN" sz="3600" b="1" dirty="0" smtClean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Predicting Customer Ad Clicks on a Ecommerce site via ML</a:t>
            </a:r>
          </a:p>
          <a:p>
            <a:pPr lvl="0" algn="ctr">
              <a:buClr>
                <a:srgbClr val="002776"/>
              </a:buClr>
              <a:buSzPts val="3600"/>
            </a:pPr>
            <a:r>
              <a:rPr lang="en-IN" sz="3600" b="1" dirty="0" smtClean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lvl="0" algn="ctr">
              <a:buClr>
                <a:srgbClr val="002776"/>
              </a:buClr>
              <a:buSzPts val="3600"/>
            </a:pPr>
            <a:r>
              <a:rPr lang="en-IN" sz="3600" b="1" dirty="0" smtClean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Project </a:t>
            </a:r>
            <a:r>
              <a:rPr lang="en-IN" sz="36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Group: </a:t>
            </a:r>
            <a:r>
              <a:rPr lang="en-IN" sz="3600" b="1" i="0" u="none" strike="noStrike" cap="none" dirty="0" smtClean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P1_Group1</a:t>
            </a:r>
            <a:endParaRPr sz="2400" b="1" i="0" u="none" strike="noStrike" cap="none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IN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Mentors: S</a:t>
            </a:r>
            <a:r>
              <a:rPr lang="en-IN" sz="24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r</a:t>
            </a:r>
            <a:r>
              <a:rPr lang="en-IN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i Vinod, Srinivas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76"/>
              </a:buClr>
              <a:buSzPts val="2400"/>
              <a:buFont typeface="Verdana"/>
              <a:buNone/>
            </a:pPr>
            <a:r>
              <a:rPr lang="en-IN" sz="2400" b="1" i="0" u="none" strike="noStrike" cap="none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Date: </a:t>
            </a:r>
            <a:r>
              <a:rPr lang="en-IN" sz="2400" b="1" dirty="0" smtClean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r>
              <a:rPr lang="en-IN" sz="2400" b="1" i="0" u="none" strike="noStrike" cap="none" dirty="0" smtClean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-Nov-19</a:t>
            </a:r>
            <a:endParaRPr sz="2400" b="1" i="0" u="none" strike="noStrike" cap="none" dirty="0">
              <a:solidFill>
                <a:srgbClr val="00277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"/>
          <p:cNvSpPr txBox="1"/>
          <p:nvPr/>
        </p:nvSpPr>
        <p:spPr>
          <a:xfrm>
            <a:off x="0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/>
          </a:p>
        </p:txBody>
      </p:sp>
      <p:sp>
        <p:nvSpPr>
          <p:cNvPr id="339" name="Google Shape;339;p2"/>
          <p:cNvSpPr txBox="1"/>
          <p:nvPr/>
        </p:nvSpPr>
        <p:spPr>
          <a:xfrm>
            <a:off x="170899" y="3763615"/>
            <a:ext cx="8979041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1600" dirty="0" smtClean="0">
                <a:solidFill>
                  <a:srgbClr val="1833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Predict the probability of Click; </a:t>
            </a:r>
            <a:r>
              <a:rPr lang="en-IN" sz="1600" b="1" dirty="0" smtClean="0">
                <a:solidFill>
                  <a:srgbClr val="1833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P(</a:t>
            </a:r>
            <a:r>
              <a:rPr lang="en-IN" sz="1600" b="1" dirty="0" err="1" smtClean="0">
                <a:solidFill>
                  <a:srgbClr val="1833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Click|ad</a:t>
            </a:r>
            <a:r>
              <a:rPr lang="en-IN" sz="1600" b="1" dirty="0" smtClean="0">
                <a:solidFill>
                  <a:srgbClr val="1833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user, context</a:t>
            </a:r>
            <a:r>
              <a:rPr lang="en-IN" sz="1600" dirty="0" smtClean="0">
                <a:solidFill>
                  <a:srgbClr val="1833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where  Context -  Search keywords, Search terms Geo location, Time zone etc using historical data, and order of the ads.</a:t>
            </a:r>
          </a:p>
          <a:p>
            <a:pPr lvl="0"/>
            <a:endParaRPr lang="en-IN" sz="1600" dirty="0" smtClean="0">
              <a:solidFill>
                <a:srgbClr val="1833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endParaRPr lang="en-IN" sz="1600" dirty="0" smtClean="0">
              <a:solidFill>
                <a:srgbClr val="1833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endParaRPr lang="en-IN" sz="1600" dirty="0" smtClean="0">
              <a:solidFill>
                <a:srgbClr val="1833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endParaRPr lang="en-IN" sz="1600" dirty="0" smtClean="0">
              <a:solidFill>
                <a:srgbClr val="1833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endParaRPr lang="en-IN" sz="1600" dirty="0" smtClean="0">
              <a:solidFill>
                <a:srgbClr val="1833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endParaRPr lang="en-IN" sz="1600" dirty="0" smtClean="0">
              <a:solidFill>
                <a:srgbClr val="1833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2"/>
          <p:cNvSpPr txBox="1"/>
          <p:nvPr/>
        </p:nvSpPr>
        <p:spPr>
          <a:xfrm>
            <a:off x="170899" y="1518273"/>
            <a:ext cx="7743463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1600" dirty="0" smtClean="0">
                <a:solidFill>
                  <a:srgbClr val="18337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develop a machine learning algorithm that predicts if a particular user will click on an advertisement.</a:t>
            </a:r>
          </a:p>
          <a:p>
            <a:pPr lvl="0"/>
            <a:endParaRPr lang="en-IN" sz="1600" dirty="0" smtClean="0">
              <a:solidFill>
                <a:srgbClr val="1833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endParaRPr lang="en-IN" sz="1600" dirty="0" smtClean="0">
              <a:solidFill>
                <a:srgbClr val="183374"/>
              </a:solidFill>
              <a:latin typeface="Century Gothic"/>
              <a:sym typeface="Century Gothic"/>
            </a:endParaRPr>
          </a:p>
          <a:p>
            <a:pPr lvl="0"/>
            <a:endParaRPr/>
          </a:p>
        </p:txBody>
      </p:sp>
      <p:sp>
        <p:nvSpPr>
          <p:cNvPr id="341" name="Google Shape;341;p2"/>
          <p:cNvSpPr txBox="1"/>
          <p:nvPr/>
        </p:nvSpPr>
        <p:spPr>
          <a:xfrm>
            <a:off x="127324" y="3127512"/>
            <a:ext cx="22315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</a:t>
            </a:r>
            <a:endParaRPr sz="2400"/>
          </a:p>
        </p:txBody>
      </p:sp>
      <p:sp>
        <p:nvSpPr>
          <p:cNvPr id="343" name="Google Shape;343;p2"/>
          <p:cNvSpPr txBox="1"/>
          <p:nvPr/>
        </p:nvSpPr>
        <p:spPr>
          <a:xfrm>
            <a:off x="127323" y="856527"/>
            <a:ext cx="32174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</a:t>
            </a:r>
            <a:r>
              <a:rPr lang="en-IN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"/>
          <p:cNvSpPr txBox="1"/>
          <p:nvPr/>
        </p:nvSpPr>
        <p:spPr>
          <a:xfrm>
            <a:off x="170899" y="1518273"/>
            <a:ext cx="7743463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endParaRPr lang="en-IN" sz="1600" dirty="0" smtClean="0">
              <a:solidFill>
                <a:srgbClr val="18337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/>
            <a:endParaRPr lang="en-IN" sz="1600" dirty="0" smtClean="0">
              <a:solidFill>
                <a:srgbClr val="183374"/>
              </a:solidFill>
              <a:latin typeface="Century Gothic"/>
              <a:sym typeface="Century Gothic"/>
            </a:endParaRPr>
          </a:p>
          <a:p>
            <a:pPr lvl="0"/>
            <a:endParaRPr/>
          </a:p>
        </p:txBody>
      </p:sp>
      <p:sp>
        <p:nvSpPr>
          <p:cNvPr id="343" name="Google Shape;343;p2"/>
          <p:cNvSpPr txBox="1"/>
          <p:nvPr/>
        </p:nvSpPr>
        <p:spPr>
          <a:xfrm>
            <a:off x="127322" y="856527"/>
            <a:ext cx="553994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Revenue = </a:t>
            </a:r>
            <a:r>
              <a:rPr lang="en-IN" sz="2400" b="1" dirty="0" err="1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pClick</a:t>
            </a:r>
            <a:r>
              <a:rPr lang="en-IN" sz="2400" b="1" dirty="0" smtClean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* bid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9964" y="1618207"/>
            <a:ext cx="756036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latin typeface="Century Gothic" pitchFamily="34" charset="0"/>
              </a:rPr>
              <a:t>1) Probability of click on Add1         = 0.1</a:t>
            </a:r>
          </a:p>
          <a:p>
            <a:r>
              <a:rPr lang="en-IN" sz="1600" dirty="0" smtClean="0">
                <a:latin typeface="Century Gothic" pitchFamily="34" charset="0"/>
              </a:rPr>
              <a:t>    Revenue for Add1                          = 0.1*1  = 0.1$   (10 pct)</a:t>
            </a:r>
          </a:p>
          <a:p>
            <a:endParaRPr lang="en-IN" sz="1600" dirty="0" smtClean="0">
              <a:latin typeface="Century Gothic" pitchFamily="34" charset="0"/>
            </a:endParaRPr>
          </a:p>
          <a:p>
            <a:r>
              <a:rPr lang="en-IN" sz="1600" dirty="0" smtClean="0">
                <a:latin typeface="Century Gothic" pitchFamily="34" charset="0"/>
              </a:rPr>
              <a:t>2) Probability of click on Add2         = 0.05 </a:t>
            </a:r>
          </a:p>
          <a:p>
            <a:r>
              <a:rPr lang="en-IN" sz="1600" dirty="0" smtClean="0">
                <a:latin typeface="Century Gothic" pitchFamily="34" charset="0"/>
              </a:rPr>
              <a:t>    Revenue for Add2                          = 0.05*5 =0.25$ (5 pct)</a:t>
            </a:r>
          </a:p>
          <a:p>
            <a:endParaRPr lang="en-IN" sz="1600" dirty="0" smtClean="0">
              <a:latin typeface="Century Gothic" pitchFamily="34" charset="0"/>
            </a:endParaRPr>
          </a:p>
          <a:p>
            <a:r>
              <a:rPr lang="en-IN" sz="1600" dirty="0" smtClean="0">
                <a:latin typeface="Century Gothic" pitchFamily="34" charset="0"/>
              </a:rPr>
              <a:t>This mean that search engine want to maximize their profit so they will be showing Add2 more as revenue generated will be more from Add1?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"/>
          <p:cNvSpPr txBox="1"/>
          <p:nvPr/>
        </p:nvSpPr>
        <p:spPr>
          <a:xfrm>
            <a:off x="370390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  <a:endParaRPr/>
          </a:p>
        </p:txBody>
      </p:sp>
      <p:grpSp>
        <p:nvGrpSpPr>
          <p:cNvPr id="350" name="Google Shape;350;p3"/>
          <p:cNvGrpSpPr/>
          <p:nvPr/>
        </p:nvGrpSpPr>
        <p:grpSpPr>
          <a:xfrm>
            <a:off x="370493" y="950493"/>
            <a:ext cx="8588205" cy="4969043"/>
            <a:chOff x="104" y="0"/>
            <a:chExt cx="8588205" cy="4969043"/>
          </a:xfrm>
        </p:grpSpPr>
        <p:sp>
          <p:nvSpPr>
            <p:cNvPr id="351" name="Google Shape;351;p3"/>
            <p:cNvSpPr/>
            <p:nvPr/>
          </p:nvSpPr>
          <p:spPr>
            <a:xfrm>
              <a:off x="644131" y="0"/>
              <a:ext cx="7300152" cy="496904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DFE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04" y="1490712"/>
              <a:ext cx="1256810" cy="1987617"/>
            </a:xfrm>
            <a:prstGeom prst="roundRect">
              <a:avLst>
                <a:gd name="adj" fmla="val 16667"/>
              </a:avLst>
            </a:prstGeom>
            <a:solidFill>
              <a:srgbClr val="77B7E3"/>
            </a:solidFill>
            <a:ln w="12700" cap="flat" cmpd="sng">
              <a:solidFill>
                <a:srgbClr val="7AC1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 txBox="1"/>
            <p:nvPr/>
          </p:nvSpPr>
          <p:spPr>
            <a:xfrm>
              <a:off x="61456" y="1552064"/>
              <a:ext cx="1134106" cy="186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Business Objective and Data Sources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endPara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466383" y="1490712"/>
              <a:ext cx="1256810" cy="1987617"/>
            </a:xfrm>
            <a:prstGeom prst="roundRect">
              <a:avLst>
                <a:gd name="adj" fmla="val 16667"/>
              </a:avLst>
            </a:prstGeom>
            <a:solidFill>
              <a:srgbClr val="77B7E3"/>
            </a:solidFill>
            <a:ln w="12700" cap="flat" cmpd="sng">
              <a:solidFill>
                <a:srgbClr val="7AC1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 txBox="1"/>
            <p:nvPr/>
          </p:nvSpPr>
          <p:spPr>
            <a:xfrm>
              <a:off x="1527735" y="1552064"/>
              <a:ext cx="1134106" cy="186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Collection and Parsing</a:t>
              </a:r>
              <a:endPara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2932662" y="1490712"/>
              <a:ext cx="1256810" cy="1987617"/>
            </a:xfrm>
            <a:prstGeom prst="roundRect">
              <a:avLst>
                <a:gd name="adj" fmla="val 16667"/>
              </a:avLst>
            </a:prstGeom>
            <a:solidFill>
              <a:srgbClr val="77B7E3"/>
            </a:solidFill>
            <a:ln w="12700" cap="flat" cmpd="sng">
              <a:solidFill>
                <a:srgbClr val="7AC1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 txBox="1"/>
            <p:nvPr/>
          </p:nvSpPr>
          <p:spPr>
            <a:xfrm>
              <a:off x="2994014" y="1552064"/>
              <a:ext cx="1134106" cy="186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Cleaning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lang="en-IN" sz="1400" b="1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EDA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lang="en-IN" sz="1400" b="1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 Engineering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endPara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4398941" y="1490712"/>
              <a:ext cx="1256810" cy="1987617"/>
            </a:xfrm>
            <a:prstGeom prst="roundRect">
              <a:avLst>
                <a:gd name="adj" fmla="val 16667"/>
              </a:avLst>
            </a:prstGeom>
            <a:solidFill>
              <a:srgbClr val="77B7E3"/>
            </a:solidFill>
            <a:ln w="12700" cap="flat" cmpd="sng">
              <a:solidFill>
                <a:srgbClr val="7AC1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 txBox="1"/>
            <p:nvPr/>
          </p:nvSpPr>
          <p:spPr>
            <a:xfrm>
              <a:off x="4460293" y="1552064"/>
              <a:ext cx="1134106" cy="186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 Building</a:t>
              </a:r>
              <a:endPara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5865220" y="1490712"/>
              <a:ext cx="1256810" cy="1987617"/>
            </a:xfrm>
            <a:prstGeom prst="roundRect">
              <a:avLst>
                <a:gd name="adj" fmla="val 16667"/>
              </a:avLst>
            </a:prstGeom>
            <a:solidFill>
              <a:srgbClr val="77B7E3"/>
            </a:solidFill>
            <a:ln w="12700" cap="flat" cmpd="sng">
              <a:solidFill>
                <a:srgbClr val="7AC1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 txBox="1"/>
            <p:nvPr/>
          </p:nvSpPr>
          <p:spPr>
            <a:xfrm>
              <a:off x="5926572" y="1552064"/>
              <a:ext cx="1134106" cy="186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Evaluation &amp; Validation</a:t>
              </a:r>
              <a:endPara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7331499" y="1490712"/>
              <a:ext cx="1256810" cy="1987617"/>
            </a:xfrm>
            <a:prstGeom prst="roundRect">
              <a:avLst>
                <a:gd name="adj" fmla="val 16667"/>
              </a:avLst>
            </a:prstGeom>
            <a:solidFill>
              <a:srgbClr val="77B7E3"/>
            </a:solidFill>
            <a:ln w="12700" cap="flat" cmpd="sng">
              <a:solidFill>
                <a:srgbClr val="7AC1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 txBox="1"/>
            <p:nvPr/>
          </p:nvSpPr>
          <p:spPr>
            <a:xfrm>
              <a:off x="7392851" y="1552064"/>
              <a:ext cx="1134106" cy="186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3325" tIns="53325" rIns="53325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1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 Model  Deployment</a:t>
              </a:r>
              <a:endParaRPr sz="1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5"/>
          <p:cNvSpPr txBox="1"/>
          <p:nvPr/>
        </p:nvSpPr>
        <p:spPr>
          <a:xfrm>
            <a:off x="3599331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ception">
  <a:themeElements>
    <a:clrScheme name="Perception">
      <a:dk1>
        <a:srgbClr val="000000"/>
      </a:dk1>
      <a:lt1>
        <a:srgbClr val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eme2">
  <a:themeElements>
    <a:clrScheme name="">
      <a:dk1>
        <a:srgbClr val="000000"/>
      </a:dk1>
      <a:lt1>
        <a:srgbClr val="FFFFFF"/>
      </a:lt1>
      <a:dk2>
        <a:srgbClr val="99CC00"/>
      </a:dk2>
      <a:lt2>
        <a:srgbClr val="009999"/>
      </a:lt2>
      <a:accent1>
        <a:srgbClr val="003399"/>
      </a:accent1>
      <a:accent2>
        <a:srgbClr val="8099CC"/>
      </a:accent2>
      <a:accent3>
        <a:srgbClr val="FFFFFF"/>
      </a:accent3>
      <a:accent4>
        <a:srgbClr val="000000"/>
      </a:accent4>
      <a:accent5>
        <a:srgbClr val="AAADCA"/>
      </a:accent5>
      <a:accent6>
        <a:srgbClr val="738AB9"/>
      </a:accent6>
      <a:hlink>
        <a:srgbClr val="80CCCC"/>
      </a:hlink>
      <a:folHlink>
        <a:srgbClr val="4066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191</Words>
  <Application>Microsoft Office PowerPoint</Application>
  <PresentationFormat>On-screen Show (4:3)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Verdana</vt:lpstr>
      <vt:lpstr>Century Gothic</vt:lpstr>
      <vt:lpstr>Calibri</vt:lpstr>
      <vt:lpstr>Noto Sans Symbols</vt:lpstr>
      <vt:lpstr>Perception</vt:lpstr>
      <vt:lpstr>Custom Design</vt:lpstr>
      <vt:lpstr>Theme2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Gonala, Shirish</dc:creator>
  <cp:lastModifiedBy>Sunitha</cp:lastModifiedBy>
  <cp:revision>27</cp:revision>
  <dcterms:created xsi:type="dcterms:W3CDTF">2012-08-17T07:00:49Z</dcterms:created>
  <dcterms:modified xsi:type="dcterms:W3CDTF">2020-02-14T16:25:06Z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