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DB0-4D0A-4495-BC38-14443AF5C902}" type="datetimeFigureOut">
              <a:rPr lang="en-US" smtClean="0"/>
              <a:t>2/27/2020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670C-BBBB-4CB3-94DB-AFC5B34EA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IN" dirty="0"/>
              <a:t>Regression analysis to improve </a:t>
            </a:r>
            <a:r>
              <a:rPr lang="en-IN" dirty="0" smtClean="0"/>
              <a:t>Ads </a:t>
            </a:r>
            <a:r>
              <a:rPr lang="en-IN" dirty="0"/>
              <a:t>performance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077200" cy="5105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Advanced digital marketing requires us to go beyond what everyone else is doing and approach from new angles. </a:t>
            </a:r>
          </a:p>
          <a:p>
            <a:pPr algn="l"/>
            <a:r>
              <a:rPr lang="en-IN" dirty="0"/>
              <a:t>One of the ways to stand out in your SEM analysis and performance is through advanced techniques like regression analysis. </a:t>
            </a:r>
          </a:p>
          <a:p>
            <a:pPr algn="l"/>
            <a:r>
              <a:rPr lang="en-IN" dirty="0"/>
              <a:t>Regression is actually a form of basic machine learning (ML) and a relatively simple mathematical application. This type of analysis can help you make better predictions from your data, beyond educated guessing.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229600" cy="6629400"/>
          </a:xfrm>
        </p:spPr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regression?</a:t>
            </a:r>
          </a:p>
          <a:p>
            <a:r>
              <a:rPr lang="en-IN" dirty="0"/>
              <a:t>A regression model is an algorithm that tries to fit itself to the presented data best. In essence, it is a line of best fit. It can be linear, as a straight line through the data, or non-linear, like an exponential curve, which curves upwards. By fitting a curve to the data, you can then make predictions to explain the relationship between one dependent variable and one or more independent variables.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1"/>
            <a:ext cx="85344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 smtClean="0"/>
              <a:t>Prediction with Regression Analysis</a:t>
            </a:r>
          </a:p>
          <a:p>
            <a:endParaRPr lang="en-IN" sz="2800" dirty="0" smtClean="0"/>
          </a:p>
          <a:p>
            <a:r>
              <a:rPr lang="en-IN" sz="2800" dirty="0" smtClean="0"/>
              <a:t>Scenario</a:t>
            </a:r>
          </a:p>
          <a:p>
            <a:endParaRPr lang="en-IN" sz="2800" dirty="0" smtClean="0"/>
          </a:p>
          <a:p>
            <a:r>
              <a:rPr lang="en-IN" sz="2800" dirty="0" smtClean="0"/>
              <a:t>The task is to predict how the yearly advertising cost/budget is impacting and explaining the yearly sales volume. This prediction can have multiple independent variables. 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However, to keep this process simple I have confined this technique to only one independent and one dependent variable. This analysis will help any marketing based organization to allocate appropriate resources efficiently to achieve high sales rates &amp; low operation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Regression analysis to improve Ads performance </vt:lpstr>
      <vt:lpstr>Slide 3</vt:lpstr>
      <vt:lpstr>Slide 4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Sunitha</dc:creator>
  <cp:lastModifiedBy>Sunitha</cp:lastModifiedBy>
  <cp:revision>6</cp:revision>
  <dcterms:created xsi:type="dcterms:W3CDTF">2020-02-27T10:36:20Z</dcterms:created>
  <dcterms:modified xsi:type="dcterms:W3CDTF">2020-02-27T11:18:22Z</dcterms:modified>
</cp:coreProperties>
</file>