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60"/>
  </p:notesMasterIdLst>
  <p:sldIdLst>
    <p:sldId id="297" r:id="rId3"/>
    <p:sldId id="289" r:id="rId4"/>
    <p:sldId id="280" r:id="rId5"/>
    <p:sldId id="256" r:id="rId6"/>
    <p:sldId id="267" r:id="rId7"/>
    <p:sldId id="266" r:id="rId8"/>
    <p:sldId id="279" r:id="rId9"/>
    <p:sldId id="264" r:id="rId10"/>
    <p:sldId id="274" r:id="rId11"/>
    <p:sldId id="301" r:id="rId12"/>
    <p:sldId id="294" r:id="rId13"/>
    <p:sldId id="278" r:id="rId14"/>
    <p:sldId id="299" r:id="rId15"/>
    <p:sldId id="302" r:id="rId16"/>
    <p:sldId id="308" r:id="rId17"/>
    <p:sldId id="303" r:id="rId18"/>
    <p:sldId id="309" r:id="rId19"/>
    <p:sldId id="304" r:id="rId20"/>
    <p:sldId id="306" r:id="rId21"/>
    <p:sldId id="307" r:id="rId22"/>
    <p:sldId id="305" r:id="rId23"/>
    <p:sldId id="310" r:id="rId24"/>
    <p:sldId id="276" r:id="rId25"/>
    <p:sldId id="275" r:id="rId26"/>
    <p:sldId id="283" r:id="rId27"/>
    <p:sldId id="288" r:id="rId28"/>
    <p:sldId id="298" r:id="rId29"/>
    <p:sldId id="314" r:id="rId30"/>
    <p:sldId id="315" r:id="rId31"/>
    <p:sldId id="316" r:id="rId32"/>
    <p:sldId id="318" r:id="rId33"/>
    <p:sldId id="317" r:id="rId34"/>
    <p:sldId id="270" r:id="rId35"/>
    <p:sldId id="277" r:id="rId36"/>
    <p:sldId id="281" r:id="rId37"/>
    <p:sldId id="282" r:id="rId38"/>
    <p:sldId id="284" r:id="rId39"/>
    <p:sldId id="285" r:id="rId40"/>
    <p:sldId id="286" r:id="rId41"/>
    <p:sldId id="292" r:id="rId42"/>
    <p:sldId id="293" r:id="rId43"/>
    <p:sldId id="257" r:id="rId44"/>
    <p:sldId id="258" r:id="rId45"/>
    <p:sldId id="259" r:id="rId46"/>
    <p:sldId id="260" r:id="rId47"/>
    <p:sldId id="261" r:id="rId48"/>
    <p:sldId id="262" r:id="rId49"/>
    <p:sldId id="263" r:id="rId50"/>
    <p:sldId id="290" r:id="rId51"/>
    <p:sldId id="265" r:id="rId52"/>
    <p:sldId id="269" r:id="rId53"/>
    <p:sldId id="268" r:id="rId54"/>
    <p:sldId id="291" r:id="rId55"/>
    <p:sldId id="311" r:id="rId56"/>
    <p:sldId id="312" r:id="rId57"/>
    <p:sldId id="313" r:id="rId58"/>
    <p:sldId id="296" r:id="rId5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89E065-0A5B-4A0F-995D-5E44739DE003}" v="7" dt="2023-02-06T17:43:15.0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792" autoAdjust="0"/>
  </p:normalViewPr>
  <p:slideViewPr>
    <p:cSldViewPr snapToGrid="0">
      <p:cViewPr varScale="1">
        <p:scale>
          <a:sx n="59" d="100"/>
          <a:sy n="59" d="100"/>
        </p:scale>
        <p:origin x="8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microsoft.com/office/2015/10/relationships/revisionInfo" Target="revisionInfo.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thish L N" userId="ffe68b0b-137f-46ee-8d6f-e5635247b74a" providerId="ADAL" clId="{5F89E065-0A5B-4A0F-995D-5E44739DE003}"/>
    <pc:docChg chg="custSel addSld delSld modSld sldOrd">
      <pc:chgData name="Yathish L N" userId="ffe68b0b-137f-46ee-8d6f-e5635247b74a" providerId="ADAL" clId="{5F89E065-0A5B-4A0F-995D-5E44739DE003}" dt="2023-02-06T17:43:31.208" v="134" actId="2696"/>
      <pc:docMkLst>
        <pc:docMk/>
      </pc:docMkLst>
      <pc:sldChg chg="addSp modSp mod">
        <pc:chgData name="Yathish L N" userId="ffe68b0b-137f-46ee-8d6f-e5635247b74a" providerId="ADAL" clId="{5F89E065-0A5B-4A0F-995D-5E44739DE003}" dt="2023-02-06T17:43:19.905" v="133" actId="1036"/>
        <pc:sldMkLst>
          <pc:docMk/>
          <pc:sldMk cId="3203986135" sldId="316"/>
        </pc:sldMkLst>
        <pc:spChg chg="mod">
          <ac:chgData name="Yathish L N" userId="ffe68b0b-137f-46ee-8d6f-e5635247b74a" providerId="ADAL" clId="{5F89E065-0A5B-4A0F-995D-5E44739DE003}" dt="2023-02-06T17:39:55.532" v="60" actId="14100"/>
          <ac:spMkLst>
            <pc:docMk/>
            <pc:sldMk cId="3203986135" sldId="316"/>
            <ac:spMk id="2" creationId="{701DE431-3AB8-8FA4-38F8-C482E4C84FDA}"/>
          </ac:spMkLst>
        </pc:spChg>
        <pc:spChg chg="mod">
          <ac:chgData name="Yathish L N" userId="ffe68b0b-137f-46ee-8d6f-e5635247b74a" providerId="ADAL" clId="{5F89E065-0A5B-4A0F-995D-5E44739DE003}" dt="2023-02-06T17:40:06.437" v="62" actId="1076"/>
          <ac:spMkLst>
            <pc:docMk/>
            <pc:sldMk cId="3203986135" sldId="316"/>
            <ac:spMk id="4" creationId="{450D66E6-2309-AAFB-3ABC-3AE7B11234E9}"/>
          </ac:spMkLst>
        </pc:spChg>
        <pc:spChg chg="mod">
          <ac:chgData name="Yathish L N" userId="ffe68b0b-137f-46ee-8d6f-e5635247b74a" providerId="ADAL" clId="{5F89E065-0A5B-4A0F-995D-5E44739DE003}" dt="2023-02-06T17:40:06.437" v="62" actId="1076"/>
          <ac:spMkLst>
            <pc:docMk/>
            <pc:sldMk cId="3203986135" sldId="316"/>
            <ac:spMk id="5" creationId="{ED4F8C3E-FAF9-CE2F-6A7F-800D48D5D5A4}"/>
          </ac:spMkLst>
        </pc:spChg>
        <pc:spChg chg="add mod">
          <ac:chgData name="Yathish L N" userId="ffe68b0b-137f-46ee-8d6f-e5635247b74a" providerId="ADAL" clId="{5F89E065-0A5B-4A0F-995D-5E44739DE003}" dt="2023-02-06T17:40:23.571" v="66" actId="1076"/>
          <ac:spMkLst>
            <pc:docMk/>
            <pc:sldMk cId="3203986135" sldId="316"/>
            <ac:spMk id="6" creationId="{CE517D5C-EADF-1FAF-E25E-718BEE062C86}"/>
          </ac:spMkLst>
        </pc:spChg>
        <pc:spChg chg="add mod">
          <ac:chgData name="Yathish L N" userId="ffe68b0b-137f-46ee-8d6f-e5635247b74a" providerId="ADAL" clId="{5F89E065-0A5B-4A0F-995D-5E44739DE003}" dt="2023-02-06T17:40:23.571" v="66" actId="1076"/>
          <ac:spMkLst>
            <pc:docMk/>
            <pc:sldMk cId="3203986135" sldId="316"/>
            <ac:spMk id="7" creationId="{87406906-228F-AD9F-D27F-BFD7E2C81EEA}"/>
          </ac:spMkLst>
        </pc:spChg>
        <pc:cxnChg chg="add mod">
          <ac:chgData name="Yathish L N" userId="ffe68b0b-137f-46ee-8d6f-e5635247b74a" providerId="ADAL" clId="{5F89E065-0A5B-4A0F-995D-5E44739DE003}" dt="2023-02-06T17:43:19.905" v="133" actId="1036"/>
          <ac:cxnSpMkLst>
            <pc:docMk/>
            <pc:sldMk cId="3203986135" sldId="316"/>
            <ac:cxnSpMk id="8" creationId="{3BEC3322-74CA-8554-1C9A-0E42C40F0DCC}"/>
          </ac:cxnSpMkLst>
        </pc:cxnChg>
      </pc:sldChg>
      <pc:sldChg chg="addSp delSp modSp mod ord">
        <pc:chgData name="Yathish L N" userId="ffe68b0b-137f-46ee-8d6f-e5635247b74a" providerId="ADAL" clId="{5F89E065-0A5B-4A0F-995D-5E44739DE003}" dt="2023-02-06T17:42:55.526" v="94" actId="692"/>
        <pc:sldMkLst>
          <pc:docMk/>
          <pc:sldMk cId="2848548815" sldId="317"/>
        </pc:sldMkLst>
        <pc:spChg chg="mod">
          <ac:chgData name="Yathish L N" userId="ffe68b0b-137f-46ee-8d6f-e5635247b74a" providerId="ADAL" clId="{5F89E065-0A5B-4A0F-995D-5E44739DE003}" dt="2023-02-06T17:41:06.918" v="72" actId="14100"/>
          <ac:spMkLst>
            <pc:docMk/>
            <pc:sldMk cId="2848548815" sldId="317"/>
            <ac:spMk id="2" creationId="{4935EBF2-D98A-84BB-3CDC-B90ECE319CF7}"/>
          </ac:spMkLst>
        </pc:spChg>
        <pc:spChg chg="del">
          <ac:chgData name="Yathish L N" userId="ffe68b0b-137f-46ee-8d6f-e5635247b74a" providerId="ADAL" clId="{5F89E065-0A5B-4A0F-995D-5E44739DE003}" dt="2023-02-06T17:40:15.778" v="64" actId="21"/>
          <ac:spMkLst>
            <pc:docMk/>
            <pc:sldMk cId="2848548815" sldId="317"/>
            <ac:spMk id="4" creationId="{73FEFEA8-C0B9-059F-FFFA-8A9952D1FBCA}"/>
          </ac:spMkLst>
        </pc:spChg>
        <pc:spChg chg="del mod">
          <ac:chgData name="Yathish L N" userId="ffe68b0b-137f-46ee-8d6f-e5635247b74a" providerId="ADAL" clId="{5F89E065-0A5B-4A0F-995D-5E44739DE003}" dt="2023-02-06T17:40:15.778" v="64" actId="21"/>
          <ac:spMkLst>
            <pc:docMk/>
            <pc:sldMk cId="2848548815" sldId="317"/>
            <ac:spMk id="5" creationId="{7C48B760-D77E-1682-76D2-85434A1AC8F3}"/>
          </ac:spMkLst>
        </pc:spChg>
        <pc:spChg chg="add mod">
          <ac:chgData name="Yathish L N" userId="ffe68b0b-137f-46ee-8d6f-e5635247b74a" providerId="ADAL" clId="{5F89E065-0A5B-4A0F-995D-5E44739DE003}" dt="2023-02-06T17:41:35.718" v="76" actId="1076"/>
          <ac:spMkLst>
            <pc:docMk/>
            <pc:sldMk cId="2848548815" sldId="317"/>
            <ac:spMk id="7" creationId="{39A2F48D-C982-6BEB-3E30-7173F191128A}"/>
          </ac:spMkLst>
        </pc:spChg>
        <pc:spChg chg="add mod">
          <ac:chgData name="Yathish L N" userId="ffe68b0b-137f-46ee-8d6f-e5635247b74a" providerId="ADAL" clId="{5F89E065-0A5B-4A0F-995D-5E44739DE003}" dt="2023-02-06T17:41:38.397" v="77" actId="1076"/>
          <ac:spMkLst>
            <pc:docMk/>
            <pc:sldMk cId="2848548815" sldId="317"/>
            <ac:spMk id="9" creationId="{582359D5-C475-8AFE-F2B9-0C3F1DF747FC}"/>
          </ac:spMkLst>
        </pc:spChg>
        <pc:spChg chg="add mod">
          <ac:chgData name="Yathish L N" userId="ffe68b0b-137f-46ee-8d6f-e5635247b74a" providerId="ADAL" clId="{5F89E065-0A5B-4A0F-995D-5E44739DE003}" dt="2023-02-06T17:42:09.653" v="90" actId="20577"/>
          <ac:spMkLst>
            <pc:docMk/>
            <pc:sldMk cId="2848548815" sldId="317"/>
            <ac:spMk id="10" creationId="{A67231AA-279C-9B04-8934-3BB2FCF31260}"/>
          </ac:spMkLst>
        </pc:spChg>
        <pc:spChg chg="add mod">
          <ac:chgData name="Yathish L N" userId="ffe68b0b-137f-46ee-8d6f-e5635247b74a" providerId="ADAL" clId="{5F89E065-0A5B-4A0F-995D-5E44739DE003}" dt="2023-02-06T17:42:24.758" v="92" actId="20577"/>
          <ac:spMkLst>
            <pc:docMk/>
            <pc:sldMk cId="2848548815" sldId="317"/>
            <ac:spMk id="11" creationId="{5CF08941-F552-186C-9AB1-90D4CA15B34D}"/>
          </ac:spMkLst>
        </pc:spChg>
        <pc:cxnChg chg="add mod">
          <ac:chgData name="Yathish L N" userId="ffe68b0b-137f-46ee-8d6f-e5635247b74a" providerId="ADAL" clId="{5F89E065-0A5B-4A0F-995D-5E44739DE003}" dt="2023-02-06T17:42:55.526" v="94" actId="692"/>
          <ac:cxnSpMkLst>
            <pc:docMk/>
            <pc:sldMk cId="2848548815" sldId="317"/>
            <ac:cxnSpMk id="13" creationId="{5EAD367A-31B5-800A-FE16-EB9118A58DA2}"/>
          </ac:cxnSpMkLst>
        </pc:cxnChg>
      </pc:sldChg>
      <pc:sldChg chg="addSp modSp new mod">
        <pc:chgData name="Yathish L N" userId="ffe68b0b-137f-46ee-8d6f-e5635247b74a" providerId="ADAL" clId="{5F89E065-0A5B-4A0F-995D-5E44739DE003}" dt="2023-02-06T17:43:10.199" v="115" actId="1036"/>
        <pc:sldMkLst>
          <pc:docMk/>
          <pc:sldMk cId="3563279702" sldId="318"/>
        </pc:sldMkLst>
        <pc:spChg chg="mod">
          <ac:chgData name="Yathish L N" userId="ffe68b0b-137f-46ee-8d6f-e5635247b74a" providerId="ADAL" clId="{5F89E065-0A5B-4A0F-995D-5E44739DE003}" dt="2023-02-06T17:39:06.220" v="43" actId="14100"/>
          <ac:spMkLst>
            <pc:docMk/>
            <pc:sldMk cId="3563279702" sldId="318"/>
            <ac:spMk id="2" creationId="{3A03A732-6C09-168E-CB32-A43B6695AFF3}"/>
          </ac:spMkLst>
        </pc:spChg>
        <pc:spChg chg="add mod">
          <ac:chgData name="Yathish L N" userId="ffe68b0b-137f-46ee-8d6f-e5635247b74a" providerId="ADAL" clId="{5F89E065-0A5B-4A0F-995D-5E44739DE003}" dt="2023-02-06T17:39:13.048" v="44" actId="1076"/>
          <ac:spMkLst>
            <pc:docMk/>
            <pc:sldMk cId="3563279702" sldId="318"/>
            <ac:spMk id="4" creationId="{48EADA03-8F4D-2F62-D09C-4A3067F2215F}"/>
          </ac:spMkLst>
        </pc:spChg>
        <pc:spChg chg="add mod">
          <ac:chgData name="Yathish L N" userId="ffe68b0b-137f-46ee-8d6f-e5635247b74a" providerId="ADAL" clId="{5F89E065-0A5B-4A0F-995D-5E44739DE003}" dt="2023-02-06T17:39:13.048" v="44" actId="1076"/>
          <ac:spMkLst>
            <pc:docMk/>
            <pc:sldMk cId="3563279702" sldId="318"/>
            <ac:spMk id="5" creationId="{60D5C92D-C0B8-AFCD-C83C-AE8D7D4E156F}"/>
          </ac:spMkLst>
        </pc:spChg>
        <pc:spChg chg="add mod">
          <ac:chgData name="Yathish L N" userId="ffe68b0b-137f-46ee-8d6f-e5635247b74a" providerId="ADAL" clId="{5F89E065-0A5B-4A0F-995D-5E44739DE003}" dt="2023-02-06T17:39:17.661" v="45" actId="1076"/>
          <ac:spMkLst>
            <pc:docMk/>
            <pc:sldMk cId="3563279702" sldId="318"/>
            <ac:spMk id="7" creationId="{DBFA0A39-E454-40E4-2A74-D3B25983F8A5}"/>
          </ac:spMkLst>
        </pc:spChg>
        <pc:spChg chg="add mod">
          <ac:chgData name="Yathish L N" userId="ffe68b0b-137f-46ee-8d6f-e5635247b74a" providerId="ADAL" clId="{5F89E065-0A5B-4A0F-995D-5E44739DE003}" dt="2023-02-06T17:39:39.977" v="58" actId="20577"/>
          <ac:spMkLst>
            <pc:docMk/>
            <pc:sldMk cId="3563279702" sldId="318"/>
            <ac:spMk id="8" creationId="{5CD07E0F-D473-1799-98E5-B75C2EC6B91B}"/>
          </ac:spMkLst>
        </pc:spChg>
        <pc:cxnChg chg="add mod">
          <ac:chgData name="Yathish L N" userId="ffe68b0b-137f-46ee-8d6f-e5635247b74a" providerId="ADAL" clId="{5F89E065-0A5B-4A0F-995D-5E44739DE003}" dt="2023-02-06T17:43:10.199" v="115" actId="1036"/>
          <ac:cxnSpMkLst>
            <pc:docMk/>
            <pc:sldMk cId="3563279702" sldId="318"/>
            <ac:cxnSpMk id="9" creationId="{53C27A08-17C8-C630-2213-11F50781B434}"/>
          </ac:cxnSpMkLst>
        </pc:cxnChg>
      </pc:sldChg>
      <pc:sldChg chg="new del">
        <pc:chgData name="Yathish L N" userId="ffe68b0b-137f-46ee-8d6f-e5635247b74a" providerId="ADAL" clId="{5F89E065-0A5B-4A0F-995D-5E44739DE003}" dt="2023-02-06T17:43:31.208" v="134" actId="2696"/>
        <pc:sldMkLst>
          <pc:docMk/>
          <pc:sldMk cId="1976670897" sldId="31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DC18912-3BDE-4B09-825D-0302469FE68C}" type="datetimeFigureOut">
              <a:rPr lang="en-US" smtClean="0"/>
              <a:t>2/6/2023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CD95B7F4-8A23-4EB4-957C-A29F71B32B0D}" type="slidenum">
              <a:rPr lang="en-US" smtClean="0"/>
              <a:t>‹#›</a:t>
            </a:fld>
            <a:endParaRPr lang="en-US"/>
          </a:p>
        </p:txBody>
      </p:sp>
    </p:spTree>
    <p:extLst>
      <p:ext uri="{BB962C8B-B14F-4D97-AF65-F5344CB8AC3E}">
        <p14:creationId xmlns:p14="http://schemas.microsoft.com/office/powerpoint/2010/main" val="990566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95B7F4-8A23-4EB4-957C-A29F71B32B0D}" type="slidenum">
              <a:rPr lang="en-US" smtClean="0"/>
              <a:t>3</a:t>
            </a:fld>
            <a:endParaRPr lang="en-US"/>
          </a:p>
        </p:txBody>
      </p:sp>
    </p:spTree>
    <p:extLst>
      <p:ext uri="{BB962C8B-B14F-4D97-AF65-F5344CB8AC3E}">
        <p14:creationId xmlns:p14="http://schemas.microsoft.com/office/powerpoint/2010/main" val="2542420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95B7F4-8A23-4EB4-957C-A29F71B32B0D}" type="slidenum">
              <a:rPr lang="en-US" smtClean="0"/>
              <a:t>6</a:t>
            </a:fld>
            <a:endParaRPr lang="en-US"/>
          </a:p>
        </p:txBody>
      </p:sp>
    </p:spTree>
    <p:extLst>
      <p:ext uri="{BB962C8B-B14F-4D97-AF65-F5344CB8AC3E}">
        <p14:creationId xmlns:p14="http://schemas.microsoft.com/office/powerpoint/2010/main" val="555172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https://meetanshi.com/blog/best-indian-payment-gateways/</a:t>
            </a:r>
          </a:p>
        </p:txBody>
      </p:sp>
      <p:sp>
        <p:nvSpPr>
          <p:cNvPr id="4" name="Slide Number Placeholder 3"/>
          <p:cNvSpPr>
            <a:spLocks noGrp="1"/>
          </p:cNvSpPr>
          <p:nvPr>
            <p:ph type="sldNum" sz="quarter" idx="5"/>
          </p:nvPr>
        </p:nvSpPr>
        <p:spPr/>
        <p:txBody>
          <a:bodyPr/>
          <a:lstStyle/>
          <a:p>
            <a:fld id="{CD95B7F4-8A23-4EB4-957C-A29F71B32B0D}" type="slidenum">
              <a:rPr lang="en-US" smtClean="0"/>
              <a:t>7</a:t>
            </a:fld>
            <a:endParaRPr lang="en-US"/>
          </a:p>
        </p:txBody>
      </p:sp>
    </p:spTree>
    <p:extLst>
      <p:ext uri="{BB962C8B-B14F-4D97-AF65-F5344CB8AC3E}">
        <p14:creationId xmlns:p14="http://schemas.microsoft.com/office/powerpoint/2010/main" val="847770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157F4-E3B2-8761-2978-C98834AF53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26453A-89FE-EC51-7102-FF25FFDCFF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CC2875-76FD-F851-036C-5E8451688D4B}"/>
              </a:ext>
            </a:extLst>
          </p:cNvPr>
          <p:cNvSpPr>
            <a:spLocks noGrp="1"/>
          </p:cNvSpPr>
          <p:nvPr>
            <p:ph type="dt" sz="half" idx="10"/>
          </p:nvPr>
        </p:nvSpPr>
        <p:spPr/>
        <p:txBody>
          <a:bodyPr/>
          <a:lstStyle/>
          <a:p>
            <a:fld id="{504C6D9D-5492-4E58-844E-F013DEBCDCB6}" type="datetimeFigureOut">
              <a:rPr lang="en-US" smtClean="0"/>
              <a:t>2/6/2023</a:t>
            </a:fld>
            <a:endParaRPr lang="en-US"/>
          </a:p>
        </p:txBody>
      </p:sp>
      <p:sp>
        <p:nvSpPr>
          <p:cNvPr id="5" name="Footer Placeholder 4">
            <a:extLst>
              <a:ext uri="{FF2B5EF4-FFF2-40B4-BE49-F238E27FC236}">
                <a16:creationId xmlns:a16="http://schemas.microsoft.com/office/drawing/2014/main" id="{E1FAC934-8E20-0853-5B7B-F7FC13936B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B6086-6FC4-E8CA-584A-51260011974E}"/>
              </a:ext>
            </a:extLst>
          </p:cNvPr>
          <p:cNvSpPr>
            <a:spLocks noGrp="1"/>
          </p:cNvSpPr>
          <p:nvPr>
            <p:ph type="sldNum" sz="quarter" idx="12"/>
          </p:nvPr>
        </p:nvSpPr>
        <p:spPr/>
        <p:txBody>
          <a:bodyPr/>
          <a:lstStyle/>
          <a:p>
            <a:fld id="{E12B5C25-DD99-4950-B0C5-8327161909A6}" type="slidenum">
              <a:rPr lang="en-US" smtClean="0"/>
              <a:t>‹#›</a:t>
            </a:fld>
            <a:endParaRPr lang="en-US"/>
          </a:p>
        </p:txBody>
      </p:sp>
    </p:spTree>
    <p:extLst>
      <p:ext uri="{BB962C8B-B14F-4D97-AF65-F5344CB8AC3E}">
        <p14:creationId xmlns:p14="http://schemas.microsoft.com/office/powerpoint/2010/main" val="1255926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BCC9C-8EF6-6207-E595-45019E5845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67C142-20D0-AECA-B270-8D0BBF7D26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D3FB2A-E92F-BA14-2A44-21BF344A27A1}"/>
              </a:ext>
            </a:extLst>
          </p:cNvPr>
          <p:cNvSpPr>
            <a:spLocks noGrp="1"/>
          </p:cNvSpPr>
          <p:nvPr>
            <p:ph type="dt" sz="half" idx="10"/>
          </p:nvPr>
        </p:nvSpPr>
        <p:spPr/>
        <p:txBody>
          <a:bodyPr/>
          <a:lstStyle/>
          <a:p>
            <a:fld id="{504C6D9D-5492-4E58-844E-F013DEBCDCB6}" type="datetimeFigureOut">
              <a:rPr lang="en-US" smtClean="0"/>
              <a:t>2/6/2023</a:t>
            </a:fld>
            <a:endParaRPr lang="en-US"/>
          </a:p>
        </p:txBody>
      </p:sp>
      <p:sp>
        <p:nvSpPr>
          <p:cNvPr id="5" name="Footer Placeholder 4">
            <a:extLst>
              <a:ext uri="{FF2B5EF4-FFF2-40B4-BE49-F238E27FC236}">
                <a16:creationId xmlns:a16="http://schemas.microsoft.com/office/drawing/2014/main" id="{52320D5D-2806-C5B4-8530-0460721983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AB3935-C0B7-2F0B-9725-77883F6C60F1}"/>
              </a:ext>
            </a:extLst>
          </p:cNvPr>
          <p:cNvSpPr>
            <a:spLocks noGrp="1"/>
          </p:cNvSpPr>
          <p:nvPr>
            <p:ph type="sldNum" sz="quarter" idx="12"/>
          </p:nvPr>
        </p:nvSpPr>
        <p:spPr/>
        <p:txBody>
          <a:bodyPr/>
          <a:lstStyle/>
          <a:p>
            <a:fld id="{E12B5C25-DD99-4950-B0C5-8327161909A6}" type="slidenum">
              <a:rPr lang="en-US" smtClean="0"/>
              <a:t>‹#›</a:t>
            </a:fld>
            <a:endParaRPr lang="en-US"/>
          </a:p>
        </p:txBody>
      </p:sp>
    </p:spTree>
    <p:extLst>
      <p:ext uri="{BB962C8B-B14F-4D97-AF65-F5344CB8AC3E}">
        <p14:creationId xmlns:p14="http://schemas.microsoft.com/office/powerpoint/2010/main" val="4240940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83DC6D-DF32-F6E2-04CE-627B27FC93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CDE53E-B0E4-751C-2BCF-2258652FF1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28E593-A789-4CD7-EA75-11BB2BF00A05}"/>
              </a:ext>
            </a:extLst>
          </p:cNvPr>
          <p:cNvSpPr>
            <a:spLocks noGrp="1"/>
          </p:cNvSpPr>
          <p:nvPr>
            <p:ph type="dt" sz="half" idx="10"/>
          </p:nvPr>
        </p:nvSpPr>
        <p:spPr/>
        <p:txBody>
          <a:bodyPr/>
          <a:lstStyle/>
          <a:p>
            <a:fld id="{504C6D9D-5492-4E58-844E-F013DEBCDCB6}" type="datetimeFigureOut">
              <a:rPr lang="en-US" smtClean="0"/>
              <a:t>2/6/2023</a:t>
            </a:fld>
            <a:endParaRPr lang="en-US"/>
          </a:p>
        </p:txBody>
      </p:sp>
      <p:sp>
        <p:nvSpPr>
          <p:cNvPr id="5" name="Footer Placeholder 4">
            <a:extLst>
              <a:ext uri="{FF2B5EF4-FFF2-40B4-BE49-F238E27FC236}">
                <a16:creationId xmlns:a16="http://schemas.microsoft.com/office/drawing/2014/main" id="{0FE8B38D-5FDA-2751-9672-B943E5B91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BBC0BC-98B2-126A-1AC4-89F86FD30708}"/>
              </a:ext>
            </a:extLst>
          </p:cNvPr>
          <p:cNvSpPr>
            <a:spLocks noGrp="1"/>
          </p:cNvSpPr>
          <p:nvPr>
            <p:ph type="sldNum" sz="quarter" idx="12"/>
          </p:nvPr>
        </p:nvSpPr>
        <p:spPr/>
        <p:txBody>
          <a:bodyPr/>
          <a:lstStyle/>
          <a:p>
            <a:fld id="{E12B5C25-DD99-4950-B0C5-8327161909A6}" type="slidenum">
              <a:rPr lang="en-US" smtClean="0"/>
              <a:t>‹#›</a:t>
            </a:fld>
            <a:endParaRPr lang="en-US"/>
          </a:p>
        </p:txBody>
      </p:sp>
    </p:spTree>
    <p:extLst>
      <p:ext uri="{BB962C8B-B14F-4D97-AF65-F5344CB8AC3E}">
        <p14:creationId xmlns:p14="http://schemas.microsoft.com/office/powerpoint/2010/main" val="611660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9" name="Freeform 13">
            <a:extLst>
              <a:ext uri="{FF2B5EF4-FFF2-40B4-BE49-F238E27FC236}">
                <a16:creationId xmlns:a16="http://schemas.microsoft.com/office/drawing/2014/main" id="{A77193D4-ECFF-4FA6-A70D-3BA1913C20F1}"/>
              </a:ext>
            </a:extLst>
          </p:cNvPr>
          <p:cNvSpPr/>
          <p:nvPr/>
        </p:nvSpPr>
        <p:spPr>
          <a:xfrm>
            <a:off x="7846695" y="736378"/>
            <a:ext cx="3267075" cy="3771900"/>
          </a:xfrm>
          <a:custGeom>
            <a:avLst/>
            <a:gdLst>
              <a:gd name="connsiteX0" fmla="*/ 1634014 w 3267075"/>
              <a:gd name="connsiteY0" fmla="*/ 3773234 h 3771900"/>
              <a:gd name="connsiteX1" fmla="*/ 0 w 3267075"/>
              <a:gd name="connsiteY1" fmla="*/ 2829782 h 3771900"/>
              <a:gd name="connsiteX2" fmla="*/ 0 w 3267075"/>
              <a:gd name="connsiteY2" fmla="*/ 942975 h 3771900"/>
              <a:gd name="connsiteX3" fmla="*/ 1634014 w 3267075"/>
              <a:gd name="connsiteY3" fmla="*/ 0 h 3771900"/>
              <a:gd name="connsiteX4" fmla="*/ 3268028 w 3267075"/>
              <a:gd name="connsiteY4" fmla="*/ 942975 h 3771900"/>
              <a:gd name="connsiteX5" fmla="*/ 3268028 w 3267075"/>
              <a:gd name="connsiteY5" fmla="*/ 2829878 h 3771900"/>
              <a:gd name="connsiteX6" fmla="*/ 285750 w 3267075"/>
              <a:gd name="connsiteY6" fmla="*/ 2664809 h 3771900"/>
              <a:gd name="connsiteX7" fmla="*/ 1634014 w 3267075"/>
              <a:gd name="connsiteY7" fmla="*/ 3443288 h 3771900"/>
              <a:gd name="connsiteX8" fmla="*/ 2982278 w 3267075"/>
              <a:gd name="connsiteY8" fmla="*/ 2664809 h 3771900"/>
              <a:gd name="connsiteX9" fmla="*/ 2982278 w 3267075"/>
              <a:gd name="connsiteY9" fmla="*/ 1107948 h 3771900"/>
              <a:gd name="connsiteX10" fmla="*/ 1634014 w 3267075"/>
              <a:gd name="connsiteY10" fmla="*/ 329565 h 3771900"/>
              <a:gd name="connsiteX11" fmla="*/ 285750 w 3267075"/>
              <a:gd name="connsiteY11" fmla="*/ 1107948 h 377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67075" h="3771900">
                <a:moveTo>
                  <a:pt x="1634014" y="3773234"/>
                </a:moveTo>
                <a:lnTo>
                  <a:pt x="0" y="2829782"/>
                </a:lnTo>
                <a:lnTo>
                  <a:pt x="0" y="942975"/>
                </a:lnTo>
                <a:lnTo>
                  <a:pt x="1634014" y="0"/>
                </a:lnTo>
                <a:lnTo>
                  <a:pt x="3268028" y="942975"/>
                </a:lnTo>
                <a:lnTo>
                  <a:pt x="3268028" y="2829878"/>
                </a:lnTo>
                <a:close/>
                <a:moveTo>
                  <a:pt x="285750" y="2664809"/>
                </a:moveTo>
                <a:lnTo>
                  <a:pt x="1634014" y="3443288"/>
                </a:lnTo>
                <a:lnTo>
                  <a:pt x="2982278" y="2664809"/>
                </a:lnTo>
                <a:lnTo>
                  <a:pt x="2982278" y="1107948"/>
                </a:lnTo>
                <a:lnTo>
                  <a:pt x="1634014" y="329565"/>
                </a:lnTo>
                <a:lnTo>
                  <a:pt x="285750" y="1107948"/>
                </a:lnTo>
                <a:close/>
              </a:path>
            </a:pathLst>
          </a:custGeom>
          <a:solidFill>
            <a:srgbClr val="EFEFEF">
              <a:alpha val="51000"/>
            </a:srgbClr>
          </a:solidFill>
          <a:ln w="9525" cap="flat">
            <a:noFill/>
            <a:prstDash val="solid"/>
            <a:miter/>
          </a:ln>
        </p:spPr>
        <p:txBody>
          <a:bodyPr rtlCol="0" anchor="ctr"/>
          <a:lstStyle/>
          <a:p>
            <a:endParaRPr lang="en-US" dirty="0"/>
          </a:p>
        </p:txBody>
      </p:sp>
      <p:sp>
        <p:nvSpPr>
          <p:cNvPr id="20" name="Freeform 14">
            <a:extLst>
              <a:ext uri="{FF2B5EF4-FFF2-40B4-BE49-F238E27FC236}">
                <a16:creationId xmlns:a16="http://schemas.microsoft.com/office/drawing/2014/main" id="{63EE114F-F79C-4897-9EB2-45CB1650FB0D}"/>
              </a:ext>
            </a:extLst>
          </p:cNvPr>
          <p:cNvSpPr/>
          <p:nvPr/>
        </p:nvSpPr>
        <p:spPr>
          <a:xfrm>
            <a:off x="0" y="0"/>
            <a:ext cx="5038725" cy="4667250"/>
          </a:xfrm>
          <a:custGeom>
            <a:avLst/>
            <a:gdLst>
              <a:gd name="connsiteX0" fmla="*/ 4757262 w 5038725"/>
              <a:gd name="connsiteY0" fmla="*/ 2696147 h 4667250"/>
              <a:gd name="connsiteX1" fmla="*/ 1913192 w 5038725"/>
              <a:gd name="connsiteY1" fmla="*/ 4338162 h 4667250"/>
              <a:gd name="connsiteX2" fmla="*/ 0 w 5038725"/>
              <a:gd name="connsiteY2" fmla="*/ 3238310 h 4667250"/>
              <a:gd name="connsiteX3" fmla="*/ 0 w 5038725"/>
              <a:gd name="connsiteY3" fmla="*/ 3568351 h 4667250"/>
              <a:gd name="connsiteX4" fmla="*/ 1913192 w 5038725"/>
              <a:gd name="connsiteY4" fmla="*/ 4668107 h 4667250"/>
              <a:gd name="connsiteX5" fmla="*/ 5043012 w 5038725"/>
              <a:gd name="connsiteY5" fmla="*/ 2861120 h 4667250"/>
              <a:gd name="connsiteX6" fmla="*/ 5043012 w 5038725"/>
              <a:gd name="connsiteY6" fmla="*/ 0 h 4667250"/>
              <a:gd name="connsiteX7" fmla="*/ 4757262 w 5038725"/>
              <a:gd name="connsiteY7" fmla="*/ 0 h 4667250"/>
              <a:gd name="connsiteX8" fmla="*/ 4757262 w 5038725"/>
              <a:gd name="connsiteY8" fmla="*/ 2696147 h 466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725" h="4667250">
                <a:moveTo>
                  <a:pt x="4757262" y="2696147"/>
                </a:moveTo>
                <a:lnTo>
                  <a:pt x="1913192" y="4338162"/>
                </a:lnTo>
                <a:lnTo>
                  <a:pt x="0" y="3238310"/>
                </a:lnTo>
                <a:lnTo>
                  <a:pt x="0" y="3568351"/>
                </a:lnTo>
                <a:lnTo>
                  <a:pt x="1913192" y="4668107"/>
                </a:lnTo>
                <a:lnTo>
                  <a:pt x="5043012" y="2861120"/>
                </a:lnTo>
                <a:lnTo>
                  <a:pt x="5043012" y="0"/>
                </a:lnTo>
                <a:lnTo>
                  <a:pt x="4757262" y="0"/>
                </a:lnTo>
                <a:lnTo>
                  <a:pt x="4757262" y="2696147"/>
                </a:lnTo>
                <a:close/>
              </a:path>
            </a:pathLst>
          </a:custGeom>
          <a:solidFill>
            <a:srgbClr val="EFEFEF">
              <a:alpha val="51000"/>
            </a:srgbClr>
          </a:solidFill>
          <a:ln w="9525" cap="flat">
            <a:noFill/>
            <a:prstDash val="solid"/>
            <a:miter/>
          </a:ln>
        </p:spPr>
        <p:txBody>
          <a:bodyPr rtlCol="0" anchor="ctr"/>
          <a:lstStyle/>
          <a:p>
            <a:endParaRPr lang="en-US" dirty="0"/>
          </a:p>
        </p:txBody>
      </p:sp>
      <p:sp>
        <p:nvSpPr>
          <p:cNvPr id="22" name="Freeform 15">
            <a:extLst>
              <a:ext uri="{FF2B5EF4-FFF2-40B4-BE49-F238E27FC236}">
                <a16:creationId xmlns:a16="http://schemas.microsoft.com/office/drawing/2014/main" id="{D8E18403-FEC4-4959-84E4-9FDB72530E8F}"/>
              </a:ext>
            </a:extLst>
          </p:cNvPr>
          <p:cNvSpPr/>
          <p:nvPr/>
        </p:nvSpPr>
        <p:spPr>
          <a:xfrm>
            <a:off x="3219069" y="5196459"/>
            <a:ext cx="5753100" cy="1657350"/>
          </a:xfrm>
          <a:custGeom>
            <a:avLst/>
            <a:gdLst>
              <a:gd name="connsiteX0" fmla="*/ 2876931 w 5753100"/>
              <a:gd name="connsiteY0" fmla="*/ 0 h 1657350"/>
              <a:gd name="connsiteX1" fmla="*/ 0 w 5753100"/>
              <a:gd name="connsiteY1" fmla="*/ 1661541 h 1657350"/>
              <a:gd name="connsiteX2" fmla="*/ 0 w 5753100"/>
              <a:gd name="connsiteY2" fmla="*/ 1661541 h 1657350"/>
              <a:gd name="connsiteX3" fmla="*/ 565499 w 5753100"/>
              <a:gd name="connsiteY3" fmla="*/ 1661541 h 1657350"/>
              <a:gd name="connsiteX4" fmla="*/ 2876931 w 5753100"/>
              <a:gd name="connsiteY4" fmla="*/ 329946 h 1657350"/>
              <a:gd name="connsiteX5" fmla="*/ 5186935 w 5753100"/>
              <a:gd name="connsiteY5" fmla="*/ 1661541 h 1657350"/>
              <a:gd name="connsiteX6" fmla="*/ 5753767 w 5753100"/>
              <a:gd name="connsiteY6" fmla="*/ 1661541 h 1657350"/>
              <a:gd name="connsiteX7" fmla="*/ 5753767 w 5753100"/>
              <a:gd name="connsiteY7" fmla="*/ 1661541 h 1657350"/>
              <a:gd name="connsiteX8" fmla="*/ 2876931 w 5753100"/>
              <a:gd name="connsiteY8" fmla="*/ 0 h 1657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53100" h="1657350">
                <a:moveTo>
                  <a:pt x="2876931" y="0"/>
                </a:moveTo>
                <a:lnTo>
                  <a:pt x="0" y="1661541"/>
                </a:lnTo>
                <a:lnTo>
                  <a:pt x="0" y="1661541"/>
                </a:lnTo>
                <a:lnTo>
                  <a:pt x="565499" y="1661541"/>
                </a:lnTo>
                <a:lnTo>
                  <a:pt x="2876931" y="329946"/>
                </a:lnTo>
                <a:lnTo>
                  <a:pt x="5186935" y="1661541"/>
                </a:lnTo>
                <a:lnTo>
                  <a:pt x="5753767" y="1661541"/>
                </a:lnTo>
                <a:lnTo>
                  <a:pt x="5753767" y="1661541"/>
                </a:lnTo>
                <a:lnTo>
                  <a:pt x="2876931" y="0"/>
                </a:lnTo>
                <a:close/>
              </a:path>
            </a:pathLst>
          </a:custGeom>
          <a:solidFill>
            <a:srgbClr val="EFEFEF">
              <a:alpha val="51000"/>
            </a:srgbClr>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7804D6C-8540-4717-BAFA-B3E6B280714E}"/>
              </a:ext>
            </a:extLst>
          </p:cNvPr>
          <p:cNvSpPr>
            <a:spLocks noGrp="1"/>
          </p:cNvSpPr>
          <p:nvPr>
            <p:ph type="ctrTitle" hasCustomPrompt="1"/>
          </p:nvPr>
        </p:nvSpPr>
        <p:spPr>
          <a:xfrm>
            <a:off x="1524000" y="1872347"/>
            <a:ext cx="9144000" cy="1855334"/>
          </a:xfrm>
        </p:spPr>
        <p:txBody>
          <a:bodyPr anchor="ctr"/>
          <a:lstStyle>
            <a:lvl1pPr algn="l">
              <a:defRPr sz="6000" b="1">
                <a:solidFill>
                  <a:schemeClr val="tx2"/>
                </a:solidFill>
              </a:defRPr>
            </a:lvl1pPr>
          </a:lstStyle>
          <a:p>
            <a:r>
              <a:rPr lang="en-US" dirty="0"/>
              <a:t>Presentation Heading Goes here</a:t>
            </a:r>
          </a:p>
        </p:txBody>
      </p:sp>
      <p:sp>
        <p:nvSpPr>
          <p:cNvPr id="3" name="Subtitle 2">
            <a:extLst>
              <a:ext uri="{FF2B5EF4-FFF2-40B4-BE49-F238E27FC236}">
                <a16:creationId xmlns:a16="http://schemas.microsoft.com/office/drawing/2014/main" id="{F720045F-03C8-45A1-BFC2-70074AD03A05}"/>
              </a:ext>
            </a:extLst>
          </p:cNvPr>
          <p:cNvSpPr>
            <a:spLocks noGrp="1"/>
          </p:cNvSpPr>
          <p:nvPr>
            <p:ph type="subTitle" idx="1" hasCustomPrompt="1"/>
          </p:nvPr>
        </p:nvSpPr>
        <p:spPr>
          <a:xfrm>
            <a:off x="1524000" y="3819756"/>
            <a:ext cx="9144000" cy="490991"/>
          </a:xfrm>
        </p:spPr>
        <p:txBody>
          <a:bodyPr anchor="ctr"/>
          <a:lstStyle>
            <a:lvl1pPr marL="0" indent="0" algn="l">
              <a:buNone/>
              <a:defRPr sz="2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sub-heading goes here</a:t>
            </a:r>
          </a:p>
        </p:txBody>
      </p:sp>
      <p:sp>
        <p:nvSpPr>
          <p:cNvPr id="4" name="Date Placeholder 3">
            <a:extLst>
              <a:ext uri="{FF2B5EF4-FFF2-40B4-BE49-F238E27FC236}">
                <a16:creationId xmlns:a16="http://schemas.microsoft.com/office/drawing/2014/main" id="{B42F2539-A826-4027-BB94-0D99A6A399F3}"/>
              </a:ext>
            </a:extLst>
          </p:cNvPr>
          <p:cNvSpPr>
            <a:spLocks noGrp="1"/>
          </p:cNvSpPr>
          <p:nvPr>
            <p:ph type="dt" sz="half" idx="10"/>
          </p:nvPr>
        </p:nvSpPr>
        <p:spPr>
          <a:xfrm>
            <a:off x="217404" y="6356350"/>
            <a:ext cx="2743200" cy="365125"/>
          </a:xfrm>
        </p:spPr>
        <p:txBody>
          <a:bodyPr/>
          <a:lstStyle/>
          <a:p>
            <a:fld id="{C67A5603-6B65-4AB1-8DEF-B69253D25E96}" type="datetimeFigureOut">
              <a:rPr lang="en-US" smtClean="0"/>
              <a:t>2/6/2023</a:t>
            </a:fld>
            <a:endParaRPr lang="en-US" dirty="0"/>
          </a:p>
        </p:txBody>
      </p:sp>
      <p:sp>
        <p:nvSpPr>
          <p:cNvPr id="5" name="Footer Placeholder 4">
            <a:extLst>
              <a:ext uri="{FF2B5EF4-FFF2-40B4-BE49-F238E27FC236}">
                <a16:creationId xmlns:a16="http://schemas.microsoft.com/office/drawing/2014/main" id="{7132F679-2A1D-4860-88F7-A75377D40A44}"/>
              </a:ext>
            </a:extLst>
          </p:cNvPr>
          <p:cNvSpPr>
            <a:spLocks noGrp="1"/>
          </p:cNvSpPr>
          <p:nvPr>
            <p:ph type="ftr" sz="quarter" idx="11"/>
          </p:nvPr>
        </p:nvSpPr>
        <p:spPr>
          <a:xfrm>
            <a:off x="7887870" y="6356350"/>
            <a:ext cx="4114800" cy="365125"/>
          </a:xfrm>
        </p:spPr>
        <p:txBody>
          <a:bodyPr/>
          <a:lstStyle>
            <a:lvl1pPr algn="r">
              <a:defRPr>
                <a:latin typeface="Levenim MT" panose="02010502060101010101" pitchFamily="2" charset="-79"/>
                <a:cs typeface="Levenim MT" panose="02010502060101010101" pitchFamily="2" charset="-79"/>
              </a:defRPr>
            </a:lvl1pPr>
          </a:lstStyle>
          <a:p>
            <a:endParaRPr lang="en-US" dirty="0"/>
          </a:p>
        </p:txBody>
      </p:sp>
      <p:pic>
        <p:nvPicPr>
          <p:cNvPr id="7" name="Picture 6">
            <a:extLst>
              <a:ext uri="{FF2B5EF4-FFF2-40B4-BE49-F238E27FC236}">
                <a16:creationId xmlns:a16="http://schemas.microsoft.com/office/drawing/2014/main" id="{DF6D41C7-C4AC-452D-B4E4-AD3CBA4C22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45270" y="246098"/>
            <a:ext cx="1942743" cy="581218"/>
          </a:xfrm>
          <a:prstGeom prst="rect">
            <a:avLst/>
          </a:prstGeom>
          <a:noFill/>
          <a:ln>
            <a:noFill/>
          </a:ln>
        </p:spPr>
      </p:pic>
      <p:grpSp>
        <p:nvGrpSpPr>
          <p:cNvPr id="9" name="Group 8">
            <a:extLst>
              <a:ext uri="{FF2B5EF4-FFF2-40B4-BE49-F238E27FC236}">
                <a16:creationId xmlns:a16="http://schemas.microsoft.com/office/drawing/2014/main" id="{75DC5A96-22E5-46E4-B1F4-D503F7F26BD2}"/>
              </a:ext>
            </a:extLst>
          </p:cNvPr>
          <p:cNvGrpSpPr/>
          <p:nvPr/>
        </p:nvGrpSpPr>
        <p:grpSpPr>
          <a:xfrm>
            <a:off x="1689096" y="1650245"/>
            <a:ext cx="1431475" cy="159967"/>
            <a:chOff x="11455396" y="6670628"/>
            <a:chExt cx="617587" cy="69015"/>
          </a:xfrm>
        </p:grpSpPr>
        <p:cxnSp>
          <p:nvCxnSpPr>
            <p:cNvPr id="10" name="Straight Connector 9">
              <a:extLst>
                <a:ext uri="{FF2B5EF4-FFF2-40B4-BE49-F238E27FC236}">
                  <a16:creationId xmlns:a16="http://schemas.microsoft.com/office/drawing/2014/main" id="{E170B3DD-684C-4A85-9BB7-FE0482581357}"/>
                </a:ext>
              </a:extLst>
            </p:cNvPr>
            <p:cNvCxnSpPr>
              <a:cxnSpLocks/>
              <a:stCxn id="16" idx="6"/>
              <a:endCxn id="12" idx="2"/>
            </p:cNvCxnSpPr>
            <p:nvPr/>
          </p:nvCxnSpPr>
          <p:spPr>
            <a:xfrm>
              <a:off x="11524411" y="6705135"/>
              <a:ext cx="479557" cy="0"/>
            </a:xfrm>
            <a:prstGeom prst="line">
              <a:avLst/>
            </a:prstGeom>
            <a:ln>
              <a:gradFill>
                <a:gsLst>
                  <a:gs pos="0">
                    <a:srgbClr val="008FBC"/>
                  </a:gs>
                  <a:gs pos="38000">
                    <a:srgbClr val="409C8E"/>
                  </a:gs>
                  <a:gs pos="66000">
                    <a:srgbClr val="64A570"/>
                  </a:gs>
                  <a:gs pos="100000">
                    <a:srgbClr val="75AA57"/>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CAA9771F-0589-48B4-992B-1F2D41BB78E7}"/>
                </a:ext>
              </a:extLst>
            </p:cNvPr>
            <p:cNvGrpSpPr/>
            <p:nvPr/>
          </p:nvGrpSpPr>
          <p:grpSpPr>
            <a:xfrm flipV="1">
              <a:off x="11455396" y="6670628"/>
              <a:ext cx="617587" cy="69015"/>
              <a:chOff x="10984312" y="6560323"/>
              <a:chExt cx="987073" cy="110305"/>
            </a:xfrm>
          </p:grpSpPr>
          <p:sp>
            <p:nvSpPr>
              <p:cNvPr id="12" name="Oval 11">
                <a:extLst>
                  <a:ext uri="{FF2B5EF4-FFF2-40B4-BE49-F238E27FC236}">
                    <a16:creationId xmlns:a16="http://schemas.microsoft.com/office/drawing/2014/main" id="{60D391C1-D404-49ED-9D2E-173433E0EB36}"/>
                  </a:ext>
                </a:extLst>
              </p:cNvPr>
              <p:cNvSpPr/>
              <p:nvPr/>
            </p:nvSpPr>
            <p:spPr>
              <a:xfrm>
                <a:off x="11861080" y="6560323"/>
                <a:ext cx="110305" cy="110305"/>
              </a:xfrm>
              <a:prstGeom prst="ellipse">
                <a:avLst/>
              </a:prstGeom>
              <a:solidFill>
                <a:srgbClr val="75A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B7F610-FA4C-4FB1-A763-17D46616F0A5}"/>
                  </a:ext>
                </a:extLst>
              </p:cNvPr>
              <p:cNvSpPr/>
              <p:nvPr/>
            </p:nvSpPr>
            <p:spPr>
              <a:xfrm>
                <a:off x="11645639" y="6560323"/>
                <a:ext cx="110305" cy="110305"/>
              </a:xfrm>
              <a:prstGeom prst="ellipse">
                <a:avLst/>
              </a:prstGeom>
              <a:solidFill>
                <a:srgbClr val="64A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B3A8D972-B80A-4E28-8B97-A9FED506EDBF}"/>
                  </a:ext>
                </a:extLst>
              </p:cNvPr>
              <p:cNvSpPr/>
              <p:nvPr/>
            </p:nvSpPr>
            <p:spPr>
              <a:xfrm>
                <a:off x="11425317" y="6560323"/>
                <a:ext cx="110305" cy="110305"/>
              </a:xfrm>
              <a:prstGeom prst="ellipse">
                <a:avLst/>
              </a:prstGeom>
              <a:solidFill>
                <a:srgbClr val="409C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22AA4E2F-31C0-496F-9C4A-BAB5AACF10D1}"/>
                  </a:ext>
                </a:extLst>
              </p:cNvPr>
              <p:cNvSpPr/>
              <p:nvPr/>
            </p:nvSpPr>
            <p:spPr>
              <a:xfrm>
                <a:off x="11204850" y="6560323"/>
                <a:ext cx="110305" cy="110305"/>
              </a:xfrm>
              <a:prstGeom prst="ellipse">
                <a:avLst/>
              </a:prstGeom>
              <a:solidFill>
                <a:srgbClr val="139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84B67F1D-3F52-41D5-BEB9-553A4B01CAD4}"/>
                  </a:ext>
                </a:extLst>
              </p:cNvPr>
              <p:cNvSpPr/>
              <p:nvPr/>
            </p:nvSpPr>
            <p:spPr>
              <a:xfrm>
                <a:off x="10984312" y="6560323"/>
                <a:ext cx="110305" cy="110305"/>
              </a:xfrm>
              <a:prstGeom prst="ellipse">
                <a:avLst/>
              </a:prstGeom>
              <a:solidFill>
                <a:srgbClr val="008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7" name="Text Placeholder 16">
            <a:extLst>
              <a:ext uri="{FF2B5EF4-FFF2-40B4-BE49-F238E27FC236}">
                <a16:creationId xmlns:a16="http://schemas.microsoft.com/office/drawing/2014/main" id="{234B1EA9-E998-446E-A66A-B628832A79DD}"/>
              </a:ext>
            </a:extLst>
          </p:cNvPr>
          <p:cNvSpPr>
            <a:spLocks noGrp="1"/>
          </p:cNvSpPr>
          <p:nvPr>
            <p:ph type="body" sz="quarter" idx="12" hasCustomPrompt="1"/>
          </p:nvPr>
        </p:nvSpPr>
        <p:spPr>
          <a:xfrm>
            <a:off x="1524000" y="4380883"/>
            <a:ext cx="9144000" cy="490538"/>
          </a:xfrm>
        </p:spPr>
        <p:txBody>
          <a:bodyPr anchor="ctr">
            <a:normAutofit/>
          </a:bodyPr>
          <a:lstStyle>
            <a:lvl1pPr marL="0" indent="0">
              <a:buNone/>
              <a:defRPr sz="1800" b="0">
                <a:solidFill>
                  <a:schemeClr val="tx2"/>
                </a:solidFill>
              </a:defRPr>
            </a:lvl1pPr>
          </a:lstStyle>
          <a:p>
            <a:pPr lvl="0"/>
            <a:r>
              <a:rPr lang="en-US" dirty="0"/>
              <a:t>Presenter’s name | email@subex.com</a:t>
            </a:r>
          </a:p>
        </p:txBody>
      </p:sp>
    </p:spTree>
    <p:extLst>
      <p:ext uri="{BB962C8B-B14F-4D97-AF65-F5344CB8AC3E}">
        <p14:creationId xmlns:p14="http://schemas.microsoft.com/office/powerpoint/2010/main" val="3097526266"/>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459B615-C537-4DD0-B531-B32C5D4295E7}"/>
              </a:ext>
            </a:extLst>
          </p:cNvPr>
          <p:cNvSpPr>
            <a:spLocks noGrp="1"/>
          </p:cNvSpPr>
          <p:nvPr>
            <p:ph type="dt" sz="half" idx="10"/>
          </p:nvPr>
        </p:nvSpPr>
        <p:spPr/>
        <p:txBody>
          <a:bodyPr/>
          <a:lstStyle/>
          <a:p>
            <a:fld id="{C67A5603-6B65-4AB1-8DEF-B69253D25E96}" type="datetimeFigureOut">
              <a:rPr lang="en-US" smtClean="0"/>
              <a:t>2/6/2023</a:t>
            </a:fld>
            <a:endParaRPr lang="en-US" dirty="0"/>
          </a:p>
        </p:txBody>
      </p:sp>
      <p:sp>
        <p:nvSpPr>
          <p:cNvPr id="8" name="Picture Placeholder 6">
            <a:extLst>
              <a:ext uri="{FF2B5EF4-FFF2-40B4-BE49-F238E27FC236}">
                <a16:creationId xmlns:a16="http://schemas.microsoft.com/office/drawing/2014/main" id="{E3B32227-506A-436F-9991-645817B1BDC4}"/>
              </a:ext>
            </a:extLst>
          </p:cNvPr>
          <p:cNvSpPr>
            <a:spLocks noGrp="1"/>
          </p:cNvSpPr>
          <p:nvPr>
            <p:ph type="pic" sz="quarter" idx="13"/>
          </p:nvPr>
        </p:nvSpPr>
        <p:spPr>
          <a:xfrm>
            <a:off x="1" y="-1"/>
            <a:ext cx="4298268" cy="6858000"/>
          </a:xfrm>
          <a:custGeom>
            <a:avLst/>
            <a:gdLst>
              <a:gd name="connsiteX0" fmla="*/ 0 w 6096000"/>
              <a:gd name="connsiteY0" fmla="*/ 0 h 6858000"/>
              <a:gd name="connsiteX1" fmla="*/ 3958259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3958259" y="0"/>
                </a:lnTo>
                <a:lnTo>
                  <a:pt x="6096000" y="6858000"/>
                </a:lnTo>
                <a:lnTo>
                  <a:pt x="0" y="6858000"/>
                </a:lnTo>
                <a:close/>
              </a:path>
            </a:pathLst>
          </a:custGeom>
          <a:solidFill>
            <a:schemeClr val="bg1">
              <a:lumMod val="95000"/>
            </a:schemeClr>
          </a:solidFill>
        </p:spPr>
        <p:txBody>
          <a:bodyPr wrap="square">
            <a:noAutofit/>
          </a:bodyPr>
          <a:lstStyle/>
          <a:p>
            <a:r>
              <a:rPr lang="en-US" dirty="0"/>
              <a:t>Click icon to add picture</a:t>
            </a:r>
            <a:endParaRPr lang="id-ID" dirty="0"/>
          </a:p>
        </p:txBody>
      </p:sp>
      <p:grpSp>
        <p:nvGrpSpPr>
          <p:cNvPr id="9" name="Group 8">
            <a:extLst>
              <a:ext uri="{FF2B5EF4-FFF2-40B4-BE49-F238E27FC236}">
                <a16:creationId xmlns:a16="http://schemas.microsoft.com/office/drawing/2014/main" id="{21DC5F26-B3D7-4B39-9FF4-0E58F7E45BAF}"/>
              </a:ext>
            </a:extLst>
          </p:cNvPr>
          <p:cNvGrpSpPr/>
          <p:nvPr/>
        </p:nvGrpSpPr>
        <p:grpSpPr>
          <a:xfrm>
            <a:off x="11442696" y="6670628"/>
            <a:ext cx="617587" cy="69015"/>
            <a:chOff x="11455396" y="6670628"/>
            <a:chExt cx="617587" cy="69015"/>
          </a:xfrm>
        </p:grpSpPr>
        <p:cxnSp>
          <p:nvCxnSpPr>
            <p:cNvPr id="10" name="Straight Connector 9">
              <a:extLst>
                <a:ext uri="{FF2B5EF4-FFF2-40B4-BE49-F238E27FC236}">
                  <a16:creationId xmlns:a16="http://schemas.microsoft.com/office/drawing/2014/main" id="{A2294C70-8E38-49C9-A58D-889DF955D325}"/>
                </a:ext>
              </a:extLst>
            </p:cNvPr>
            <p:cNvCxnSpPr>
              <a:cxnSpLocks/>
              <a:stCxn id="16" idx="6"/>
              <a:endCxn id="12" idx="2"/>
            </p:cNvCxnSpPr>
            <p:nvPr/>
          </p:nvCxnSpPr>
          <p:spPr>
            <a:xfrm>
              <a:off x="11524411" y="6705135"/>
              <a:ext cx="479557" cy="0"/>
            </a:xfrm>
            <a:prstGeom prst="line">
              <a:avLst/>
            </a:prstGeom>
            <a:ln>
              <a:gradFill>
                <a:gsLst>
                  <a:gs pos="0">
                    <a:srgbClr val="008FBC"/>
                  </a:gs>
                  <a:gs pos="38000">
                    <a:srgbClr val="409C8E"/>
                  </a:gs>
                  <a:gs pos="66000">
                    <a:srgbClr val="64A570"/>
                  </a:gs>
                  <a:gs pos="100000">
                    <a:srgbClr val="75AA57"/>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077862B6-F0C6-4549-9163-3A518B5CD1F4}"/>
                </a:ext>
              </a:extLst>
            </p:cNvPr>
            <p:cNvGrpSpPr/>
            <p:nvPr/>
          </p:nvGrpSpPr>
          <p:grpSpPr>
            <a:xfrm flipV="1">
              <a:off x="11455396" y="6670628"/>
              <a:ext cx="617587" cy="69015"/>
              <a:chOff x="10984312" y="6560323"/>
              <a:chExt cx="987073" cy="110305"/>
            </a:xfrm>
          </p:grpSpPr>
          <p:sp>
            <p:nvSpPr>
              <p:cNvPr id="12" name="Oval 11">
                <a:extLst>
                  <a:ext uri="{FF2B5EF4-FFF2-40B4-BE49-F238E27FC236}">
                    <a16:creationId xmlns:a16="http://schemas.microsoft.com/office/drawing/2014/main" id="{3876544D-EE38-4895-83D3-C623E00FED7D}"/>
                  </a:ext>
                </a:extLst>
              </p:cNvPr>
              <p:cNvSpPr/>
              <p:nvPr/>
            </p:nvSpPr>
            <p:spPr>
              <a:xfrm>
                <a:off x="11861080" y="6560323"/>
                <a:ext cx="110305" cy="110305"/>
              </a:xfrm>
              <a:prstGeom prst="ellipse">
                <a:avLst/>
              </a:prstGeom>
              <a:solidFill>
                <a:srgbClr val="75A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C769AC69-E9BF-48E5-B6BD-81D04CF2256F}"/>
                  </a:ext>
                </a:extLst>
              </p:cNvPr>
              <p:cNvSpPr/>
              <p:nvPr/>
            </p:nvSpPr>
            <p:spPr>
              <a:xfrm>
                <a:off x="11645639" y="6560323"/>
                <a:ext cx="110305" cy="110305"/>
              </a:xfrm>
              <a:prstGeom prst="ellipse">
                <a:avLst/>
              </a:prstGeom>
              <a:solidFill>
                <a:srgbClr val="64A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C16ED3D4-7ADD-46CB-BD0F-68B216207722}"/>
                  </a:ext>
                </a:extLst>
              </p:cNvPr>
              <p:cNvSpPr/>
              <p:nvPr/>
            </p:nvSpPr>
            <p:spPr>
              <a:xfrm>
                <a:off x="11425317" y="6560323"/>
                <a:ext cx="110305" cy="110305"/>
              </a:xfrm>
              <a:prstGeom prst="ellipse">
                <a:avLst/>
              </a:prstGeom>
              <a:solidFill>
                <a:srgbClr val="409C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83CB692A-5B4B-4A34-827B-C1C145C464A1}"/>
                  </a:ext>
                </a:extLst>
              </p:cNvPr>
              <p:cNvSpPr/>
              <p:nvPr/>
            </p:nvSpPr>
            <p:spPr>
              <a:xfrm>
                <a:off x="11204850" y="6560323"/>
                <a:ext cx="110305" cy="110305"/>
              </a:xfrm>
              <a:prstGeom prst="ellipse">
                <a:avLst/>
              </a:prstGeom>
              <a:solidFill>
                <a:srgbClr val="139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A91B48B8-8298-49A4-9F6A-B8F0C27A4F79}"/>
                  </a:ext>
                </a:extLst>
              </p:cNvPr>
              <p:cNvSpPr/>
              <p:nvPr/>
            </p:nvSpPr>
            <p:spPr>
              <a:xfrm>
                <a:off x="10984312" y="6560323"/>
                <a:ext cx="110305" cy="110305"/>
              </a:xfrm>
              <a:prstGeom prst="ellipse">
                <a:avLst/>
              </a:prstGeom>
              <a:solidFill>
                <a:srgbClr val="008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7" name="Content Placeholder 2">
            <a:extLst>
              <a:ext uri="{FF2B5EF4-FFF2-40B4-BE49-F238E27FC236}">
                <a16:creationId xmlns:a16="http://schemas.microsoft.com/office/drawing/2014/main" id="{60F0EB66-BF8A-4305-B376-0ECF9B1A64A9}"/>
              </a:ext>
            </a:extLst>
          </p:cNvPr>
          <p:cNvSpPr>
            <a:spLocks noGrp="1"/>
          </p:cNvSpPr>
          <p:nvPr>
            <p:ph idx="1"/>
          </p:nvPr>
        </p:nvSpPr>
        <p:spPr>
          <a:xfrm>
            <a:off x="4935934" y="1825625"/>
            <a:ext cx="5257800" cy="4351338"/>
          </a:xfrm>
        </p:spPr>
        <p:txBody>
          <a:bodyPr/>
          <a:lstStyle>
            <a:lvl1pPr>
              <a:buClr>
                <a:schemeClr val="tx2"/>
              </a:buClr>
              <a:defRPr>
                <a:solidFill>
                  <a:schemeClr val="tx1"/>
                </a:solidFill>
              </a:defRPr>
            </a:lvl1pPr>
            <a:lvl2pPr>
              <a:buClr>
                <a:schemeClr val="tx2"/>
              </a:buClr>
              <a:defRPr>
                <a:solidFill>
                  <a:schemeClr val="tx1"/>
                </a:solidFill>
              </a:defRPr>
            </a:lvl2pPr>
            <a:lvl3pPr>
              <a:buClr>
                <a:schemeClr val="tx2"/>
              </a:buClr>
              <a:defRPr>
                <a:solidFill>
                  <a:schemeClr val="tx1"/>
                </a:solidFill>
              </a:defRPr>
            </a:lvl3pPr>
            <a:lvl4pPr>
              <a:buClr>
                <a:schemeClr val="tx2"/>
              </a:buClr>
              <a:defRPr>
                <a:solidFill>
                  <a:schemeClr val="tx1"/>
                </a:solidFill>
              </a:defRPr>
            </a:lvl4pPr>
            <a:lvl5pPr>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itle 1">
            <a:extLst>
              <a:ext uri="{FF2B5EF4-FFF2-40B4-BE49-F238E27FC236}">
                <a16:creationId xmlns:a16="http://schemas.microsoft.com/office/drawing/2014/main" id="{D893CB27-6587-49CB-823D-5A929ECC3584}"/>
              </a:ext>
            </a:extLst>
          </p:cNvPr>
          <p:cNvSpPr>
            <a:spLocks noGrp="1"/>
          </p:cNvSpPr>
          <p:nvPr>
            <p:ph type="title"/>
          </p:nvPr>
        </p:nvSpPr>
        <p:spPr>
          <a:xfrm>
            <a:off x="4935934" y="336704"/>
            <a:ext cx="5257800" cy="1215717"/>
          </a:xfrm>
        </p:spPr>
        <p:txBody>
          <a:bodyPr>
            <a:spAutoFit/>
          </a:bodyPr>
          <a:lstStyle>
            <a:lvl1pPr algn="l">
              <a:defRPr sz="40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488654712"/>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058C6-168B-415E-B68D-DCF76D5878FF}"/>
              </a:ext>
            </a:extLst>
          </p:cNvPr>
          <p:cNvSpPr>
            <a:spLocks noGrp="1"/>
          </p:cNvSpPr>
          <p:nvPr>
            <p:ph type="title"/>
          </p:nvPr>
        </p:nvSpPr>
        <p:spPr>
          <a:xfrm>
            <a:off x="838200" y="365125"/>
            <a:ext cx="10515600" cy="781287"/>
          </a:xfrm>
        </p:spPr>
        <p:txBody>
          <a:bodyPr>
            <a:normAutofit/>
          </a:bodyPr>
          <a:lstStyle>
            <a:lvl1pPr algn="ctr">
              <a:defRPr sz="4000">
                <a:solidFill>
                  <a:schemeClr val="tx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1FA600F-2A41-4CDF-8BBE-BBB968CA840E}"/>
              </a:ext>
            </a:extLst>
          </p:cNvPr>
          <p:cNvSpPr>
            <a:spLocks noGrp="1"/>
          </p:cNvSpPr>
          <p:nvPr>
            <p:ph idx="1"/>
          </p:nvPr>
        </p:nvSpPr>
        <p:spPr/>
        <p:txBody>
          <a:bodyPr/>
          <a:lstStyle>
            <a:lvl1pPr>
              <a:buClr>
                <a:schemeClr val="tx2"/>
              </a:buClr>
              <a:defRPr>
                <a:solidFill>
                  <a:schemeClr val="tx1"/>
                </a:solidFill>
              </a:defRPr>
            </a:lvl1pPr>
            <a:lvl2pPr>
              <a:buClr>
                <a:schemeClr val="tx2"/>
              </a:buClr>
              <a:defRPr>
                <a:solidFill>
                  <a:schemeClr val="tx1"/>
                </a:solidFill>
              </a:defRPr>
            </a:lvl2pPr>
            <a:lvl3pPr>
              <a:buClr>
                <a:schemeClr val="tx2"/>
              </a:buClr>
              <a:defRPr>
                <a:solidFill>
                  <a:schemeClr val="tx1"/>
                </a:solidFill>
              </a:defRPr>
            </a:lvl3pPr>
            <a:lvl4pPr>
              <a:buClr>
                <a:schemeClr val="tx2"/>
              </a:buClr>
              <a:defRPr>
                <a:solidFill>
                  <a:schemeClr val="tx1"/>
                </a:solidFill>
              </a:defRPr>
            </a:lvl4pPr>
            <a:lvl5pPr>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AA42F102-9AA6-4AC2-AF26-777264983F80}"/>
              </a:ext>
            </a:extLst>
          </p:cNvPr>
          <p:cNvSpPr>
            <a:spLocks noGrp="1"/>
          </p:cNvSpPr>
          <p:nvPr>
            <p:ph type="sldNum" sz="quarter" idx="12"/>
          </p:nvPr>
        </p:nvSpPr>
        <p:spPr>
          <a:xfrm>
            <a:off x="0" y="6516136"/>
            <a:ext cx="559919" cy="365125"/>
          </a:xfrm>
        </p:spPr>
        <p:txBody>
          <a:bodyPr/>
          <a:lstStyle>
            <a:lvl1pPr algn="l">
              <a:defRPr/>
            </a:lvl1pPr>
          </a:lstStyle>
          <a:p>
            <a:fld id="{B66B4226-09D3-48F6-98DF-BEEDFCF288C1}" type="slidenum">
              <a:rPr lang="en-US" smtClean="0"/>
              <a:t>‹#›</a:t>
            </a:fld>
            <a:endParaRPr lang="en-US" dirty="0"/>
          </a:p>
        </p:txBody>
      </p:sp>
      <p:sp>
        <p:nvSpPr>
          <p:cNvPr id="8" name="Text Placeholder 7">
            <a:extLst>
              <a:ext uri="{FF2B5EF4-FFF2-40B4-BE49-F238E27FC236}">
                <a16:creationId xmlns:a16="http://schemas.microsoft.com/office/drawing/2014/main" id="{9E477C38-DAB3-4146-BD7E-1CF90E4A1704}"/>
              </a:ext>
            </a:extLst>
          </p:cNvPr>
          <p:cNvSpPr>
            <a:spLocks noGrp="1"/>
          </p:cNvSpPr>
          <p:nvPr>
            <p:ph type="body" sz="quarter" idx="13" hasCustomPrompt="1"/>
          </p:nvPr>
        </p:nvSpPr>
        <p:spPr>
          <a:xfrm>
            <a:off x="838200" y="1146175"/>
            <a:ext cx="10515600" cy="500063"/>
          </a:xfrm>
        </p:spPr>
        <p:txBody>
          <a:bodyPr>
            <a:normAutofit/>
          </a:bodyPr>
          <a:lstStyle>
            <a:lvl1pPr marL="0" indent="0" algn="ctr">
              <a:buNone/>
              <a:defRPr sz="1800">
                <a:solidFill>
                  <a:schemeClr val="tx1">
                    <a:lumMod val="60000"/>
                    <a:lumOff val="40000"/>
                  </a:schemeClr>
                </a:solidFill>
              </a:defRPr>
            </a:lvl1pPr>
          </a:lstStyle>
          <a:p>
            <a:pPr lvl="0"/>
            <a:r>
              <a:rPr lang="en-US" dirty="0"/>
              <a:t>Slide subheading goes here</a:t>
            </a:r>
          </a:p>
        </p:txBody>
      </p:sp>
      <p:grpSp>
        <p:nvGrpSpPr>
          <p:cNvPr id="9" name="Group 8">
            <a:extLst>
              <a:ext uri="{FF2B5EF4-FFF2-40B4-BE49-F238E27FC236}">
                <a16:creationId xmlns:a16="http://schemas.microsoft.com/office/drawing/2014/main" id="{407DDD2E-4E2F-4A43-88C3-809CD0AC7766}"/>
              </a:ext>
            </a:extLst>
          </p:cNvPr>
          <p:cNvGrpSpPr/>
          <p:nvPr/>
        </p:nvGrpSpPr>
        <p:grpSpPr>
          <a:xfrm>
            <a:off x="11442696" y="6670628"/>
            <a:ext cx="617587" cy="69015"/>
            <a:chOff x="11455396" y="6670628"/>
            <a:chExt cx="617587" cy="69015"/>
          </a:xfrm>
        </p:grpSpPr>
        <p:cxnSp>
          <p:nvCxnSpPr>
            <p:cNvPr id="10" name="Straight Connector 9">
              <a:extLst>
                <a:ext uri="{FF2B5EF4-FFF2-40B4-BE49-F238E27FC236}">
                  <a16:creationId xmlns:a16="http://schemas.microsoft.com/office/drawing/2014/main" id="{89BD58F4-7A96-4468-8C19-A30E383E0602}"/>
                </a:ext>
              </a:extLst>
            </p:cNvPr>
            <p:cNvCxnSpPr>
              <a:cxnSpLocks/>
              <a:stCxn id="16" idx="6"/>
              <a:endCxn id="12" idx="2"/>
            </p:cNvCxnSpPr>
            <p:nvPr/>
          </p:nvCxnSpPr>
          <p:spPr>
            <a:xfrm>
              <a:off x="11524411" y="6705135"/>
              <a:ext cx="479557" cy="0"/>
            </a:xfrm>
            <a:prstGeom prst="line">
              <a:avLst/>
            </a:prstGeom>
            <a:ln>
              <a:gradFill>
                <a:gsLst>
                  <a:gs pos="0">
                    <a:srgbClr val="008FBC"/>
                  </a:gs>
                  <a:gs pos="38000">
                    <a:srgbClr val="409C8E"/>
                  </a:gs>
                  <a:gs pos="66000">
                    <a:srgbClr val="64A570"/>
                  </a:gs>
                  <a:gs pos="100000">
                    <a:srgbClr val="75AA57"/>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AA4B2905-8F01-4EB0-B30E-39BE869225DD}"/>
                </a:ext>
              </a:extLst>
            </p:cNvPr>
            <p:cNvGrpSpPr/>
            <p:nvPr/>
          </p:nvGrpSpPr>
          <p:grpSpPr>
            <a:xfrm flipV="1">
              <a:off x="11455396" y="6670628"/>
              <a:ext cx="617587" cy="69015"/>
              <a:chOff x="10984312" y="6560323"/>
              <a:chExt cx="987073" cy="110305"/>
            </a:xfrm>
          </p:grpSpPr>
          <p:sp>
            <p:nvSpPr>
              <p:cNvPr id="12" name="Oval 11">
                <a:extLst>
                  <a:ext uri="{FF2B5EF4-FFF2-40B4-BE49-F238E27FC236}">
                    <a16:creationId xmlns:a16="http://schemas.microsoft.com/office/drawing/2014/main" id="{0B34618E-7822-4274-8E01-A2720FB07F79}"/>
                  </a:ext>
                </a:extLst>
              </p:cNvPr>
              <p:cNvSpPr/>
              <p:nvPr/>
            </p:nvSpPr>
            <p:spPr>
              <a:xfrm>
                <a:off x="11861080" y="6560323"/>
                <a:ext cx="110305" cy="110305"/>
              </a:xfrm>
              <a:prstGeom prst="ellipse">
                <a:avLst/>
              </a:prstGeom>
              <a:solidFill>
                <a:srgbClr val="75A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041EC970-E71C-4E89-BF4D-EFDC131FA941}"/>
                  </a:ext>
                </a:extLst>
              </p:cNvPr>
              <p:cNvSpPr/>
              <p:nvPr/>
            </p:nvSpPr>
            <p:spPr>
              <a:xfrm>
                <a:off x="11645639" y="6560323"/>
                <a:ext cx="110305" cy="110305"/>
              </a:xfrm>
              <a:prstGeom prst="ellipse">
                <a:avLst/>
              </a:prstGeom>
              <a:solidFill>
                <a:srgbClr val="64A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1BB8CA3-D2DE-47C9-B8BB-8233A3128C75}"/>
                  </a:ext>
                </a:extLst>
              </p:cNvPr>
              <p:cNvSpPr/>
              <p:nvPr/>
            </p:nvSpPr>
            <p:spPr>
              <a:xfrm>
                <a:off x="11425317" y="6560323"/>
                <a:ext cx="110305" cy="110305"/>
              </a:xfrm>
              <a:prstGeom prst="ellipse">
                <a:avLst/>
              </a:prstGeom>
              <a:solidFill>
                <a:srgbClr val="409C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8FFAC9F-1C39-45A2-951C-F5D4AE065879}"/>
                  </a:ext>
                </a:extLst>
              </p:cNvPr>
              <p:cNvSpPr/>
              <p:nvPr/>
            </p:nvSpPr>
            <p:spPr>
              <a:xfrm>
                <a:off x="11204850" y="6560323"/>
                <a:ext cx="110305" cy="110305"/>
              </a:xfrm>
              <a:prstGeom prst="ellipse">
                <a:avLst/>
              </a:prstGeom>
              <a:solidFill>
                <a:srgbClr val="139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A385E1D7-0AA2-40BE-BC89-15FC9FD05365}"/>
                  </a:ext>
                </a:extLst>
              </p:cNvPr>
              <p:cNvSpPr/>
              <p:nvPr/>
            </p:nvSpPr>
            <p:spPr>
              <a:xfrm>
                <a:off x="10984312" y="6560323"/>
                <a:ext cx="110305" cy="110305"/>
              </a:xfrm>
              <a:prstGeom prst="ellipse">
                <a:avLst/>
              </a:prstGeom>
              <a:solidFill>
                <a:srgbClr val="008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2955976547"/>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7" name="Freeform 13">
            <a:extLst>
              <a:ext uri="{FF2B5EF4-FFF2-40B4-BE49-F238E27FC236}">
                <a16:creationId xmlns:a16="http://schemas.microsoft.com/office/drawing/2014/main" id="{077D3C8C-7738-4F1B-90F8-398199109A33}"/>
              </a:ext>
            </a:extLst>
          </p:cNvPr>
          <p:cNvSpPr/>
          <p:nvPr/>
        </p:nvSpPr>
        <p:spPr>
          <a:xfrm>
            <a:off x="7846695" y="736378"/>
            <a:ext cx="3267075" cy="3771900"/>
          </a:xfrm>
          <a:custGeom>
            <a:avLst/>
            <a:gdLst>
              <a:gd name="connsiteX0" fmla="*/ 1634014 w 3267075"/>
              <a:gd name="connsiteY0" fmla="*/ 3773234 h 3771900"/>
              <a:gd name="connsiteX1" fmla="*/ 0 w 3267075"/>
              <a:gd name="connsiteY1" fmla="*/ 2829782 h 3771900"/>
              <a:gd name="connsiteX2" fmla="*/ 0 w 3267075"/>
              <a:gd name="connsiteY2" fmla="*/ 942975 h 3771900"/>
              <a:gd name="connsiteX3" fmla="*/ 1634014 w 3267075"/>
              <a:gd name="connsiteY3" fmla="*/ 0 h 3771900"/>
              <a:gd name="connsiteX4" fmla="*/ 3268028 w 3267075"/>
              <a:gd name="connsiteY4" fmla="*/ 942975 h 3771900"/>
              <a:gd name="connsiteX5" fmla="*/ 3268028 w 3267075"/>
              <a:gd name="connsiteY5" fmla="*/ 2829878 h 3771900"/>
              <a:gd name="connsiteX6" fmla="*/ 285750 w 3267075"/>
              <a:gd name="connsiteY6" fmla="*/ 2664809 h 3771900"/>
              <a:gd name="connsiteX7" fmla="*/ 1634014 w 3267075"/>
              <a:gd name="connsiteY7" fmla="*/ 3443288 h 3771900"/>
              <a:gd name="connsiteX8" fmla="*/ 2982278 w 3267075"/>
              <a:gd name="connsiteY8" fmla="*/ 2664809 h 3771900"/>
              <a:gd name="connsiteX9" fmla="*/ 2982278 w 3267075"/>
              <a:gd name="connsiteY9" fmla="*/ 1107948 h 3771900"/>
              <a:gd name="connsiteX10" fmla="*/ 1634014 w 3267075"/>
              <a:gd name="connsiteY10" fmla="*/ 329565 h 3771900"/>
              <a:gd name="connsiteX11" fmla="*/ 285750 w 3267075"/>
              <a:gd name="connsiteY11" fmla="*/ 1107948 h 377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67075" h="3771900">
                <a:moveTo>
                  <a:pt x="1634014" y="3773234"/>
                </a:moveTo>
                <a:lnTo>
                  <a:pt x="0" y="2829782"/>
                </a:lnTo>
                <a:lnTo>
                  <a:pt x="0" y="942975"/>
                </a:lnTo>
                <a:lnTo>
                  <a:pt x="1634014" y="0"/>
                </a:lnTo>
                <a:lnTo>
                  <a:pt x="3268028" y="942975"/>
                </a:lnTo>
                <a:lnTo>
                  <a:pt x="3268028" y="2829878"/>
                </a:lnTo>
                <a:close/>
                <a:moveTo>
                  <a:pt x="285750" y="2664809"/>
                </a:moveTo>
                <a:lnTo>
                  <a:pt x="1634014" y="3443288"/>
                </a:lnTo>
                <a:lnTo>
                  <a:pt x="2982278" y="2664809"/>
                </a:lnTo>
                <a:lnTo>
                  <a:pt x="2982278" y="1107948"/>
                </a:lnTo>
                <a:lnTo>
                  <a:pt x="1634014" y="329565"/>
                </a:lnTo>
                <a:lnTo>
                  <a:pt x="285750" y="1107948"/>
                </a:lnTo>
                <a:close/>
              </a:path>
            </a:pathLst>
          </a:custGeom>
          <a:solidFill>
            <a:srgbClr val="EFEFEF">
              <a:alpha val="51000"/>
            </a:srgbClr>
          </a:solidFill>
          <a:ln w="9525" cap="flat">
            <a:noFill/>
            <a:prstDash val="solid"/>
            <a:miter/>
          </a:ln>
        </p:spPr>
        <p:txBody>
          <a:bodyPr rtlCol="0" anchor="ctr"/>
          <a:lstStyle/>
          <a:p>
            <a:endParaRPr lang="en-US" dirty="0"/>
          </a:p>
        </p:txBody>
      </p:sp>
      <p:sp>
        <p:nvSpPr>
          <p:cNvPr id="18" name="Freeform 14">
            <a:extLst>
              <a:ext uri="{FF2B5EF4-FFF2-40B4-BE49-F238E27FC236}">
                <a16:creationId xmlns:a16="http://schemas.microsoft.com/office/drawing/2014/main" id="{285FB1CB-2D8A-41B0-9A07-7D982EAE24A9}"/>
              </a:ext>
            </a:extLst>
          </p:cNvPr>
          <p:cNvSpPr/>
          <p:nvPr/>
        </p:nvSpPr>
        <p:spPr>
          <a:xfrm>
            <a:off x="0" y="0"/>
            <a:ext cx="5038725" cy="4667250"/>
          </a:xfrm>
          <a:custGeom>
            <a:avLst/>
            <a:gdLst>
              <a:gd name="connsiteX0" fmla="*/ 4757262 w 5038725"/>
              <a:gd name="connsiteY0" fmla="*/ 2696147 h 4667250"/>
              <a:gd name="connsiteX1" fmla="*/ 1913192 w 5038725"/>
              <a:gd name="connsiteY1" fmla="*/ 4338162 h 4667250"/>
              <a:gd name="connsiteX2" fmla="*/ 0 w 5038725"/>
              <a:gd name="connsiteY2" fmla="*/ 3238310 h 4667250"/>
              <a:gd name="connsiteX3" fmla="*/ 0 w 5038725"/>
              <a:gd name="connsiteY3" fmla="*/ 3568351 h 4667250"/>
              <a:gd name="connsiteX4" fmla="*/ 1913192 w 5038725"/>
              <a:gd name="connsiteY4" fmla="*/ 4668107 h 4667250"/>
              <a:gd name="connsiteX5" fmla="*/ 5043012 w 5038725"/>
              <a:gd name="connsiteY5" fmla="*/ 2861120 h 4667250"/>
              <a:gd name="connsiteX6" fmla="*/ 5043012 w 5038725"/>
              <a:gd name="connsiteY6" fmla="*/ 0 h 4667250"/>
              <a:gd name="connsiteX7" fmla="*/ 4757262 w 5038725"/>
              <a:gd name="connsiteY7" fmla="*/ 0 h 4667250"/>
              <a:gd name="connsiteX8" fmla="*/ 4757262 w 5038725"/>
              <a:gd name="connsiteY8" fmla="*/ 2696147 h 466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725" h="4667250">
                <a:moveTo>
                  <a:pt x="4757262" y="2696147"/>
                </a:moveTo>
                <a:lnTo>
                  <a:pt x="1913192" y="4338162"/>
                </a:lnTo>
                <a:lnTo>
                  <a:pt x="0" y="3238310"/>
                </a:lnTo>
                <a:lnTo>
                  <a:pt x="0" y="3568351"/>
                </a:lnTo>
                <a:lnTo>
                  <a:pt x="1913192" y="4668107"/>
                </a:lnTo>
                <a:lnTo>
                  <a:pt x="5043012" y="2861120"/>
                </a:lnTo>
                <a:lnTo>
                  <a:pt x="5043012" y="0"/>
                </a:lnTo>
                <a:lnTo>
                  <a:pt x="4757262" y="0"/>
                </a:lnTo>
                <a:lnTo>
                  <a:pt x="4757262" y="2696147"/>
                </a:lnTo>
                <a:close/>
              </a:path>
            </a:pathLst>
          </a:custGeom>
          <a:solidFill>
            <a:srgbClr val="EFEFEF">
              <a:alpha val="51000"/>
            </a:srgbClr>
          </a:solidFill>
          <a:ln w="9525" cap="flat">
            <a:noFill/>
            <a:prstDash val="solid"/>
            <a:miter/>
          </a:ln>
        </p:spPr>
        <p:txBody>
          <a:bodyPr rtlCol="0" anchor="ctr"/>
          <a:lstStyle/>
          <a:p>
            <a:endParaRPr lang="en-US" dirty="0"/>
          </a:p>
        </p:txBody>
      </p:sp>
      <p:sp>
        <p:nvSpPr>
          <p:cNvPr id="19" name="Freeform 15">
            <a:extLst>
              <a:ext uri="{FF2B5EF4-FFF2-40B4-BE49-F238E27FC236}">
                <a16:creationId xmlns:a16="http://schemas.microsoft.com/office/drawing/2014/main" id="{0AAD65CB-24D3-41F6-AC1D-7CA3CE3C437B}"/>
              </a:ext>
            </a:extLst>
          </p:cNvPr>
          <p:cNvSpPr/>
          <p:nvPr/>
        </p:nvSpPr>
        <p:spPr>
          <a:xfrm>
            <a:off x="3219069" y="5196459"/>
            <a:ext cx="5753100" cy="1657350"/>
          </a:xfrm>
          <a:custGeom>
            <a:avLst/>
            <a:gdLst>
              <a:gd name="connsiteX0" fmla="*/ 2876931 w 5753100"/>
              <a:gd name="connsiteY0" fmla="*/ 0 h 1657350"/>
              <a:gd name="connsiteX1" fmla="*/ 0 w 5753100"/>
              <a:gd name="connsiteY1" fmla="*/ 1661541 h 1657350"/>
              <a:gd name="connsiteX2" fmla="*/ 0 w 5753100"/>
              <a:gd name="connsiteY2" fmla="*/ 1661541 h 1657350"/>
              <a:gd name="connsiteX3" fmla="*/ 565499 w 5753100"/>
              <a:gd name="connsiteY3" fmla="*/ 1661541 h 1657350"/>
              <a:gd name="connsiteX4" fmla="*/ 2876931 w 5753100"/>
              <a:gd name="connsiteY4" fmla="*/ 329946 h 1657350"/>
              <a:gd name="connsiteX5" fmla="*/ 5186935 w 5753100"/>
              <a:gd name="connsiteY5" fmla="*/ 1661541 h 1657350"/>
              <a:gd name="connsiteX6" fmla="*/ 5753767 w 5753100"/>
              <a:gd name="connsiteY6" fmla="*/ 1661541 h 1657350"/>
              <a:gd name="connsiteX7" fmla="*/ 5753767 w 5753100"/>
              <a:gd name="connsiteY7" fmla="*/ 1661541 h 1657350"/>
              <a:gd name="connsiteX8" fmla="*/ 2876931 w 5753100"/>
              <a:gd name="connsiteY8" fmla="*/ 0 h 1657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53100" h="1657350">
                <a:moveTo>
                  <a:pt x="2876931" y="0"/>
                </a:moveTo>
                <a:lnTo>
                  <a:pt x="0" y="1661541"/>
                </a:lnTo>
                <a:lnTo>
                  <a:pt x="0" y="1661541"/>
                </a:lnTo>
                <a:lnTo>
                  <a:pt x="565499" y="1661541"/>
                </a:lnTo>
                <a:lnTo>
                  <a:pt x="2876931" y="329946"/>
                </a:lnTo>
                <a:lnTo>
                  <a:pt x="5186935" y="1661541"/>
                </a:lnTo>
                <a:lnTo>
                  <a:pt x="5753767" y="1661541"/>
                </a:lnTo>
                <a:lnTo>
                  <a:pt x="5753767" y="1661541"/>
                </a:lnTo>
                <a:lnTo>
                  <a:pt x="2876931" y="0"/>
                </a:lnTo>
                <a:close/>
              </a:path>
            </a:pathLst>
          </a:custGeom>
          <a:solidFill>
            <a:srgbClr val="EFEFEF">
              <a:alpha val="51000"/>
            </a:srgbClr>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EC60D510-E4B1-4C68-A051-79BDFE99F8A8}"/>
              </a:ext>
            </a:extLst>
          </p:cNvPr>
          <p:cNvSpPr>
            <a:spLocks noGrp="1"/>
          </p:cNvSpPr>
          <p:nvPr>
            <p:ph type="title" hasCustomPrompt="1"/>
          </p:nvPr>
        </p:nvSpPr>
        <p:spPr>
          <a:xfrm>
            <a:off x="1582056" y="2817141"/>
            <a:ext cx="9765393" cy="719928"/>
          </a:xfrm>
        </p:spPr>
        <p:txBody>
          <a:bodyPr anchor="t">
            <a:normAutofit/>
          </a:bodyPr>
          <a:lstStyle>
            <a:lvl1pPr>
              <a:defRPr sz="4800">
                <a:solidFill>
                  <a:schemeClr val="tx2"/>
                </a:solidFill>
              </a:defRPr>
            </a:lvl1pPr>
          </a:lstStyle>
          <a:p>
            <a:r>
              <a:rPr lang="en-US" dirty="0"/>
              <a:t>Section heading goes here</a:t>
            </a:r>
          </a:p>
        </p:txBody>
      </p:sp>
      <p:sp>
        <p:nvSpPr>
          <p:cNvPr id="3" name="Text Placeholder 2">
            <a:extLst>
              <a:ext uri="{FF2B5EF4-FFF2-40B4-BE49-F238E27FC236}">
                <a16:creationId xmlns:a16="http://schemas.microsoft.com/office/drawing/2014/main" id="{B491BE1A-E97B-4032-B429-DD5E053ABED5}"/>
              </a:ext>
            </a:extLst>
          </p:cNvPr>
          <p:cNvSpPr>
            <a:spLocks noGrp="1"/>
          </p:cNvSpPr>
          <p:nvPr>
            <p:ph type="body" idx="1" hasCustomPrompt="1"/>
          </p:nvPr>
        </p:nvSpPr>
        <p:spPr>
          <a:xfrm>
            <a:off x="1582056" y="3617004"/>
            <a:ext cx="9765394" cy="1500187"/>
          </a:xfrm>
        </p:spPr>
        <p:txBody>
          <a:bodyPr/>
          <a:lstStyle>
            <a:lvl1pPr marL="0" indent="0">
              <a:buNone/>
              <a:defRPr sz="2400">
                <a:solidFill>
                  <a:schemeClr val="tx1">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subheading goes here</a:t>
            </a:r>
          </a:p>
        </p:txBody>
      </p:sp>
      <p:sp>
        <p:nvSpPr>
          <p:cNvPr id="4" name="Date Placeholder 3">
            <a:extLst>
              <a:ext uri="{FF2B5EF4-FFF2-40B4-BE49-F238E27FC236}">
                <a16:creationId xmlns:a16="http://schemas.microsoft.com/office/drawing/2014/main" id="{122DBC35-4008-447C-A024-E830886B72C8}"/>
              </a:ext>
            </a:extLst>
          </p:cNvPr>
          <p:cNvSpPr>
            <a:spLocks noGrp="1"/>
          </p:cNvSpPr>
          <p:nvPr>
            <p:ph type="dt" sz="half" idx="10"/>
          </p:nvPr>
        </p:nvSpPr>
        <p:spPr/>
        <p:txBody>
          <a:bodyPr/>
          <a:lstStyle/>
          <a:p>
            <a:fld id="{C67A5603-6B65-4AB1-8DEF-B69253D25E96}" type="datetimeFigureOut">
              <a:rPr lang="en-US" smtClean="0"/>
              <a:t>2/6/2023</a:t>
            </a:fld>
            <a:endParaRPr lang="en-US" dirty="0"/>
          </a:p>
        </p:txBody>
      </p:sp>
      <p:sp>
        <p:nvSpPr>
          <p:cNvPr id="5" name="Footer Placeholder 4">
            <a:extLst>
              <a:ext uri="{FF2B5EF4-FFF2-40B4-BE49-F238E27FC236}">
                <a16:creationId xmlns:a16="http://schemas.microsoft.com/office/drawing/2014/main" id="{24D636BF-C4B6-4D9A-9CA2-6FE68D34E8C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F4F2407-19BD-492A-BC16-77EF3740F01E}"/>
              </a:ext>
            </a:extLst>
          </p:cNvPr>
          <p:cNvSpPr>
            <a:spLocks noGrp="1"/>
          </p:cNvSpPr>
          <p:nvPr>
            <p:ph type="sldNum" sz="quarter" idx="12"/>
          </p:nvPr>
        </p:nvSpPr>
        <p:spPr/>
        <p:txBody>
          <a:bodyPr/>
          <a:lstStyle/>
          <a:p>
            <a:fld id="{B66B4226-09D3-48F6-98DF-BEEDFCF288C1}" type="slidenum">
              <a:rPr lang="en-US" smtClean="0"/>
              <a:t>‹#›</a:t>
            </a:fld>
            <a:endParaRPr lang="en-US" dirty="0"/>
          </a:p>
        </p:txBody>
      </p:sp>
      <p:grpSp>
        <p:nvGrpSpPr>
          <p:cNvPr id="9" name="Group 8">
            <a:extLst>
              <a:ext uri="{FF2B5EF4-FFF2-40B4-BE49-F238E27FC236}">
                <a16:creationId xmlns:a16="http://schemas.microsoft.com/office/drawing/2014/main" id="{AAD2ACAC-3A40-4E73-880A-BA9F28BD302B}"/>
              </a:ext>
            </a:extLst>
          </p:cNvPr>
          <p:cNvGrpSpPr/>
          <p:nvPr/>
        </p:nvGrpSpPr>
        <p:grpSpPr>
          <a:xfrm>
            <a:off x="1703610" y="2521101"/>
            <a:ext cx="1431475" cy="159967"/>
            <a:chOff x="11455396" y="6670628"/>
            <a:chExt cx="617587" cy="69015"/>
          </a:xfrm>
        </p:grpSpPr>
        <p:cxnSp>
          <p:nvCxnSpPr>
            <p:cNvPr id="10" name="Straight Connector 9">
              <a:extLst>
                <a:ext uri="{FF2B5EF4-FFF2-40B4-BE49-F238E27FC236}">
                  <a16:creationId xmlns:a16="http://schemas.microsoft.com/office/drawing/2014/main" id="{5A050FA2-EB41-4FD9-80B2-B03B151D692A}"/>
                </a:ext>
              </a:extLst>
            </p:cNvPr>
            <p:cNvCxnSpPr>
              <a:cxnSpLocks/>
              <a:stCxn id="16" idx="6"/>
              <a:endCxn id="12" idx="2"/>
            </p:cNvCxnSpPr>
            <p:nvPr/>
          </p:nvCxnSpPr>
          <p:spPr>
            <a:xfrm>
              <a:off x="11524411" y="6705135"/>
              <a:ext cx="479557" cy="0"/>
            </a:xfrm>
            <a:prstGeom prst="line">
              <a:avLst/>
            </a:prstGeom>
            <a:ln>
              <a:gradFill>
                <a:gsLst>
                  <a:gs pos="0">
                    <a:srgbClr val="008FBC"/>
                  </a:gs>
                  <a:gs pos="38000">
                    <a:srgbClr val="409C8E"/>
                  </a:gs>
                  <a:gs pos="66000">
                    <a:srgbClr val="64A570"/>
                  </a:gs>
                  <a:gs pos="100000">
                    <a:srgbClr val="75AA57"/>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AE1805C1-4E8B-481B-AB6A-E99EB6B5A35A}"/>
                </a:ext>
              </a:extLst>
            </p:cNvPr>
            <p:cNvGrpSpPr/>
            <p:nvPr/>
          </p:nvGrpSpPr>
          <p:grpSpPr>
            <a:xfrm flipV="1">
              <a:off x="11455396" y="6670628"/>
              <a:ext cx="617587" cy="69015"/>
              <a:chOff x="10984312" y="6560323"/>
              <a:chExt cx="987073" cy="110305"/>
            </a:xfrm>
          </p:grpSpPr>
          <p:sp>
            <p:nvSpPr>
              <p:cNvPr id="12" name="Oval 11">
                <a:extLst>
                  <a:ext uri="{FF2B5EF4-FFF2-40B4-BE49-F238E27FC236}">
                    <a16:creationId xmlns:a16="http://schemas.microsoft.com/office/drawing/2014/main" id="{1758794D-AF2C-4C9D-8A2F-EC4C2DEF7383}"/>
                  </a:ext>
                </a:extLst>
              </p:cNvPr>
              <p:cNvSpPr/>
              <p:nvPr/>
            </p:nvSpPr>
            <p:spPr>
              <a:xfrm>
                <a:off x="11861080" y="6560323"/>
                <a:ext cx="110305" cy="110305"/>
              </a:xfrm>
              <a:prstGeom prst="ellipse">
                <a:avLst/>
              </a:prstGeom>
              <a:solidFill>
                <a:srgbClr val="75A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CFCDA4D0-2BE9-4A17-AF69-EB2EC234EF83}"/>
                  </a:ext>
                </a:extLst>
              </p:cNvPr>
              <p:cNvSpPr/>
              <p:nvPr/>
            </p:nvSpPr>
            <p:spPr>
              <a:xfrm>
                <a:off x="11645639" y="6560323"/>
                <a:ext cx="110305" cy="110305"/>
              </a:xfrm>
              <a:prstGeom prst="ellipse">
                <a:avLst/>
              </a:prstGeom>
              <a:solidFill>
                <a:srgbClr val="64A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B1C5EFCF-2134-4AB5-8037-37C54E915967}"/>
                  </a:ext>
                </a:extLst>
              </p:cNvPr>
              <p:cNvSpPr/>
              <p:nvPr/>
            </p:nvSpPr>
            <p:spPr>
              <a:xfrm>
                <a:off x="11425317" y="6560323"/>
                <a:ext cx="110305" cy="110305"/>
              </a:xfrm>
              <a:prstGeom prst="ellipse">
                <a:avLst/>
              </a:prstGeom>
              <a:solidFill>
                <a:srgbClr val="409C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A7997273-D8D8-4D6B-A62D-E48BC7149909}"/>
                  </a:ext>
                </a:extLst>
              </p:cNvPr>
              <p:cNvSpPr/>
              <p:nvPr/>
            </p:nvSpPr>
            <p:spPr>
              <a:xfrm>
                <a:off x="11204850" y="6560323"/>
                <a:ext cx="110305" cy="110305"/>
              </a:xfrm>
              <a:prstGeom prst="ellipse">
                <a:avLst/>
              </a:prstGeom>
              <a:solidFill>
                <a:srgbClr val="139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6A17FBE4-4F9D-4C5A-A90C-7591A4571105}"/>
                  </a:ext>
                </a:extLst>
              </p:cNvPr>
              <p:cNvSpPr/>
              <p:nvPr/>
            </p:nvSpPr>
            <p:spPr>
              <a:xfrm>
                <a:off x="10984312" y="6560323"/>
                <a:ext cx="110305" cy="110305"/>
              </a:xfrm>
              <a:prstGeom prst="ellipse">
                <a:avLst/>
              </a:prstGeom>
              <a:solidFill>
                <a:srgbClr val="008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1878287352"/>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AA2B728-A0FF-4524-9206-62E983B11365}"/>
              </a:ext>
            </a:extLst>
          </p:cNvPr>
          <p:cNvSpPr/>
          <p:nvPr/>
        </p:nvSpPr>
        <p:spPr>
          <a:xfrm>
            <a:off x="0" y="0"/>
            <a:ext cx="12192000" cy="2968487"/>
          </a:xfrm>
          <a:prstGeom prst="rect">
            <a:avLst/>
          </a:prstGeom>
          <a:solidFill>
            <a:srgbClr val="00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Hexagon 5">
            <a:extLst>
              <a:ext uri="{FF2B5EF4-FFF2-40B4-BE49-F238E27FC236}">
                <a16:creationId xmlns:a16="http://schemas.microsoft.com/office/drawing/2014/main" id="{E32CFCE2-A9E5-4F8D-AACC-DA42A2CB7CE1}"/>
              </a:ext>
            </a:extLst>
          </p:cNvPr>
          <p:cNvSpPr/>
          <p:nvPr/>
        </p:nvSpPr>
        <p:spPr>
          <a:xfrm rot="5400000">
            <a:off x="1046498" y="2847949"/>
            <a:ext cx="2239513" cy="1930615"/>
          </a:xfrm>
          <a:prstGeom prst="hexagon">
            <a:avLst/>
          </a:prstGeom>
          <a:solidFill>
            <a:schemeClr val="bg1">
              <a:lumMod val="95000"/>
            </a:schemeClr>
          </a:solidFill>
          <a:ln w="508000" cap="flat">
            <a:solidFill>
              <a:schemeClr val="bg1">
                <a:lumMod val="9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Hexagon 6">
            <a:extLst>
              <a:ext uri="{FF2B5EF4-FFF2-40B4-BE49-F238E27FC236}">
                <a16:creationId xmlns:a16="http://schemas.microsoft.com/office/drawing/2014/main" id="{FBB74101-7361-4155-8F4B-FCF574AEBC43}"/>
              </a:ext>
            </a:extLst>
          </p:cNvPr>
          <p:cNvSpPr/>
          <p:nvPr/>
        </p:nvSpPr>
        <p:spPr>
          <a:xfrm rot="5400000">
            <a:off x="4976242" y="1591040"/>
            <a:ext cx="2239513" cy="1930615"/>
          </a:xfrm>
          <a:prstGeom prst="hexagon">
            <a:avLst/>
          </a:prstGeom>
          <a:solidFill>
            <a:schemeClr val="bg1">
              <a:lumMod val="95000"/>
            </a:schemeClr>
          </a:solidFill>
          <a:ln w="508000" cap="flat">
            <a:solidFill>
              <a:schemeClr val="bg1">
                <a:lumMod val="9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Hexagon 7">
            <a:extLst>
              <a:ext uri="{FF2B5EF4-FFF2-40B4-BE49-F238E27FC236}">
                <a16:creationId xmlns:a16="http://schemas.microsoft.com/office/drawing/2014/main" id="{30C7B24A-6451-47D2-9CC2-76BF06A192A3}"/>
              </a:ext>
            </a:extLst>
          </p:cNvPr>
          <p:cNvSpPr/>
          <p:nvPr/>
        </p:nvSpPr>
        <p:spPr>
          <a:xfrm rot="5400000">
            <a:off x="8905986" y="2847949"/>
            <a:ext cx="2239513" cy="1930615"/>
          </a:xfrm>
          <a:prstGeom prst="hexagon">
            <a:avLst/>
          </a:prstGeom>
          <a:solidFill>
            <a:schemeClr val="bg1">
              <a:lumMod val="95000"/>
            </a:schemeClr>
          </a:solidFill>
          <a:ln w="508000" cap="flat">
            <a:solidFill>
              <a:schemeClr val="bg1">
                <a:lumMod val="9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55B8D198-89C9-4210-8C4B-9A51ADE520C1}"/>
              </a:ext>
            </a:extLst>
          </p:cNvPr>
          <p:cNvSpPr>
            <a:spLocks noGrp="1"/>
          </p:cNvSpPr>
          <p:nvPr>
            <p:ph type="sldNum" sz="quarter" idx="12"/>
          </p:nvPr>
        </p:nvSpPr>
        <p:spPr>
          <a:xfrm>
            <a:off x="0" y="6516136"/>
            <a:ext cx="559919" cy="365125"/>
          </a:xfrm>
        </p:spPr>
        <p:txBody>
          <a:bodyPr/>
          <a:lstStyle>
            <a:lvl1pPr algn="l">
              <a:defRPr/>
            </a:lvl1pPr>
          </a:lstStyle>
          <a:p>
            <a:fld id="{B66B4226-09D3-48F6-98DF-BEEDFCF288C1}" type="slidenum">
              <a:rPr lang="en-US" smtClean="0"/>
              <a:t>‹#›</a:t>
            </a:fld>
            <a:endParaRPr lang="en-US" dirty="0"/>
          </a:p>
        </p:txBody>
      </p:sp>
      <p:grpSp>
        <p:nvGrpSpPr>
          <p:cNvPr id="10" name="Group 9">
            <a:extLst>
              <a:ext uri="{FF2B5EF4-FFF2-40B4-BE49-F238E27FC236}">
                <a16:creationId xmlns:a16="http://schemas.microsoft.com/office/drawing/2014/main" id="{BFEB1A46-2A7A-4D3C-ABE5-D20023C2B6BF}"/>
              </a:ext>
            </a:extLst>
          </p:cNvPr>
          <p:cNvGrpSpPr/>
          <p:nvPr/>
        </p:nvGrpSpPr>
        <p:grpSpPr>
          <a:xfrm>
            <a:off x="11442696" y="6670628"/>
            <a:ext cx="617587" cy="69015"/>
            <a:chOff x="11455396" y="6670628"/>
            <a:chExt cx="617587" cy="69015"/>
          </a:xfrm>
        </p:grpSpPr>
        <p:cxnSp>
          <p:nvCxnSpPr>
            <p:cNvPr id="11" name="Straight Connector 10">
              <a:extLst>
                <a:ext uri="{FF2B5EF4-FFF2-40B4-BE49-F238E27FC236}">
                  <a16:creationId xmlns:a16="http://schemas.microsoft.com/office/drawing/2014/main" id="{0A626560-049E-4A5B-850C-783AFF10310F}"/>
                </a:ext>
              </a:extLst>
            </p:cNvPr>
            <p:cNvCxnSpPr>
              <a:cxnSpLocks/>
              <a:stCxn id="17" idx="6"/>
              <a:endCxn id="13" idx="2"/>
            </p:cNvCxnSpPr>
            <p:nvPr/>
          </p:nvCxnSpPr>
          <p:spPr>
            <a:xfrm>
              <a:off x="11524411" y="6705135"/>
              <a:ext cx="479557" cy="0"/>
            </a:xfrm>
            <a:prstGeom prst="line">
              <a:avLst/>
            </a:prstGeom>
            <a:ln>
              <a:gradFill>
                <a:gsLst>
                  <a:gs pos="0">
                    <a:srgbClr val="008FBC"/>
                  </a:gs>
                  <a:gs pos="38000">
                    <a:srgbClr val="409C8E"/>
                  </a:gs>
                  <a:gs pos="66000">
                    <a:srgbClr val="64A570"/>
                  </a:gs>
                  <a:gs pos="100000">
                    <a:srgbClr val="75AA57"/>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58463995-2100-4BD6-976F-43DF1912E755}"/>
                </a:ext>
              </a:extLst>
            </p:cNvPr>
            <p:cNvGrpSpPr/>
            <p:nvPr/>
          </p:nvGrpSpPr>
          <p:grpSpPr>
            <a:xfrm flipV="1">
              <a:off x="11455396" y="6670628"/>
              <a:ext cx="617587" cy="69015"/>
              <a:chOff x="10984312" y="6560323"/>
              <a:chExt cx="987073" cy="110305"/>
            </a:xfrm>
          </p:grpSpPr>
          <p:sp>
            <p:nvSpPr>
              <p:cNvPr id="13" name="Oval 12">
                <a:extLst>
                  <a:ext uri="{FF2B5EF4-FFF2-40B4-BE49-F238E27FC236}">
                    <a16:creationId xmlns:a16="http://schemas.microsoft.com/office/drawing/2014/main" id="{0537721E-A7DC-4DC3-82E4-01415185D9D7}"/>
                  </a:ext>
                </a:extLst>
              </p:cNvPr>
              <p:cNvSpPr/>
              <p:nvPr/>
            </p:nvSpPr>
            <p:spPr>
              <a:xfrm>
                <a:off x="11861080" y="6560323"/>
                <a:ext cx="110305" cy="110305"/>
              </a:xfrm>
              <a:prstGeom prst="ellipse">
                <a:avLst/>
              </a:prstGeom>
              <a:solidFill>
                <a:srgbClr val="75A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3B61D474-BBAF-43F6-9E94-F8B2FE8CBBE9}"/>
                  </a:ext>
                </a:extLst>
              </p:cNvPr>
              <p:cNvSpPr/>
              <p:nvPr/>
            </p:nvSpPr>
            <p:spPr>
              <a:xfrm>
                <a:off x="11645639" y="6560323"/>
                <a:ext cx="110305" cy="110305"/>
              </a:xfrm>
              <a:prstGeom prst="ellipse">
                <a:avLst/>
              </a:prstGeom>
              <a:solidFill>
                <a:srgbClr val="64A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62221B38-3195-4688-BD7B-07FC514E5D99}"/>
                  </a:ext>
                </a:extLst>
              </p:cNvPr>
              <p:cNvSpPr/>
              <p:nvPr/>
            </p:nvSpPr>
            <p:spPr>
              <a:xfrm>
                <a:off x="11425317" y="6560323"/>
                <a:ext cx="110305" cy="110305"/>
              </a:xfrm>
              <a:prstGeom prst="ellipse">
                <a:avLst/>
              </a:prstGeom>
              <a:solidFill>
                <a:srgbClr val="409C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7EAC52EC-0A93-4027-8A61-D1B542332F2C}"/>
                  </a:ext>
                </a:extLst>
              </p:cNvPr>
              <p:cNvSpPr/>
              <p:nvPr/>
            </p:nvSpPr>
            <p:spPr>
              <a:xfrm>
                <a:off x="11204850" y="6560323"/>
                <a:ext cx="110305" cy="110305"/>
              </a:xfrm>
              <a:prstGeom prst="ellipse">
                <a:avLst/>
              </a:prstGeom>
              <a:solidFill>
                <a:srgbClr val="139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3F2EB636-9F58-458B-8B91-C5EEBEA9D1E4}"/>
                  </a:ext>
                </a:extLst>
              </p:cNvPr>
              <p:cNvSpPr/>
              <p:nvPr/>
            </p:nvSpPr>
            <p:spPr>
              <a:xfrm>
                <a:off x="10984312" y="6560323"/>
                <a:ext cx="110305" cy="110305"/>
              </a:xfrm>
              <a:prstGeom prst="ellipse">
                <a:avLst/>
              </a:prstGeom>
              <a:solidFill>
                <a:srgbClr val="008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8" name="Title 1">
            <a:extLst>
              <a:ext uri="{FF2B5EF4-FFF2-40B4-BE49-F238E27FC236}">
                <a16:creationId xmlns:a16="http://schemas.microsoft.com/office/drawing/2014/main" id="{78575984-0819-480F-889D-A9B48890C15E}"/>
              </a:ext>
            </a:extLst>
          </p:cNvPr>
          <p:cNvSpPr>
            <a:spLocks noGrp="1"/>
          </p:cNvSpPr>
          <p:nvPr>
            <p:ph type="title"/>
          </p:nvPr>
        </p:nvSpPr>
        <p:spPr>
          <a:xfrm>
            <a:off x="838200" y="5575750"/>
            <a:ext cx="10515600" cy="781287"/>
          </a:xfrm>
        </p:spPr>
        <p:txBody>
          <a:bodyPr>
            <a:normAutofit/>
          </a:bodyPr>
          <a:lstStyle>
            <a:lvl1pPr algn="ctr">
              <a:defRPr sz="4000">
                <a:solidFill>
                  <a:schemeClr val="tx1"/>
                </a:solidFill>
              </a:defRPr>
            </a:lvl1pPr>
          </a:lstStyle>
          <a:p>
            <a:r>
              <a:rPr lang="en-US"/>
              <a:t>Click to edit Master title style</a:t>
            </a:r>
            <a:endParaRPr lang="en-US" dirty="0"/>
          </a:p>
        </p:txBody>
      </p:sp>
      <p:sp>
        <p:nvSpPr>
          <p:cNvPr id="19" name="Text Placeholder 7">
            <a:extLst>
              <a:ext uri="{FF2B5EF4-FFF2-40B4-BE49-F238E27FC236}">
                <a16:creationId xmlns:a16="http://schemas.microsoft.com/office/drawing/2014/main" id="{DF917C73-DD9C-43FB-A97C-50BEB46887F4}"/>
              </a:ext>
            </a:extLst>
          </p:cNvPr>
          <p:cNvSpPr>
            <a:spLocks noGrp="1"/>
          </p:cNvSpPr>
          <p:nvPr>
            <p:ph type="body" sz="quarter" idx="13" hasCustomPrompt="1"/>
          </p:nvPr>
        </p:nvSpPr>
        <p:spPr>
          <a:xfrm>
            <a:off x="838200" y="6356800"/>
            <a:ext cx="10515600" cy="500063"/>
          </a:xfrm>
        </p:spPr>
        <p:txBody>
          <a:bodyPr>
            <a:normAutofit/>
          </a:bodyPr>
          <a:lstStyle>
            <a:lvl1pPr marL="0" indent="0" algn="ctr">
              <a:buNone/>
              <a:defRPr sz="1800">
                <a:solidFill>
                  <a:schemeClr val="tx1">
                    <a:lumMod val="60000"/>
                    <a:lumOff val="40000"/>
                  </a:schemeClr>
                </a:solidFill>
              </a:defRPr>
            </a:lvl1pPr>
          </a:lstStyle>
          <a:p>
            <a:pPr lvl="0"/>
            <a:r>
              <a:rPr lang="en-US" dirty="0"/>
              <a:t>Slide subheading goes here</a:t>
            </a:r>
          </a:p>
        </p:txBody>
      </p:sp>
    </p:spTree>
    <p:extLst>
      <p:ext uri="{BB962C8B-B14F-4D97-AF65-F5344CB8AC3E}">
        <p14:creationId xmlns:p14="http://schemas.microsoft.com/office/powerpoint/2010/main" val="2517871277"/>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9909CC-18A1-4C61-9AE3-58BE573ABB86}"/>
              </a:ext>
            </a:extLst>
          </p:cNvPr>
          <p:cNvSpPr>
            <a:spLocks noGrp="1"/>
          </p:cNvSpPr>
          <p:nvPr>
            <p:ph sz="half" idx="1"/>
          </p:nvPr>
        </p:nvSpPr>
        <p:spPr>
          <a:xfrm>
            <a:off x="838200" y="1825625"/>
            <a:ext cx="5181600" cy="4351338"/>
          </a:xfrm>
        </p:spPr>
        <p:txBody>
          <a:bodyPr/>
          <a:lstStyle>
            <a:lvl1pPr>
              <a:buClr>
                <a:schemeClr val="tx2"/>
              </a:buClr>
              <a:defRPr>
                <a:solidFill>
                  <a:schemeClr val="tx1"/>
                </a:solidFill>
              </a:defRPr>
            </a:lvl1pPr>
            <a:lvl2pPr>
              <a:buClr>
                <a:schemeClr val="tx2"/>
              </a:buClr>
              <a:defRPr>
                <a:solidFill>
                  <a:schemeClr val="tx1"/>
                </a:solidFill>
              </a:defRPr>
            </a:lvl2pPr>
            <a:lvl3pPr>
              <a:buClr>
                <a:schemeClr val="tx2"/>
              </a:buClr>
              <a:defRPr>
                <a:solidFill>
                  <a:schemeClr val="tx1"/>
                </a:solidFill>
              </a:defRPr>
            </a:lvl3pPr>
            <a:lvl4pPr>
              <a:buClr>
                <a:schemeClr val="tx2"/>
              </a:buClr>
              <a:defRPr>
                <a:solidFill>
                  <a:schemeClr val="tx1"/>
                </a:solidFill>
              </a:defRPr>
            </a:lvl4pPr>
            <a:lvl5pPr>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92AED1A-5F57-4081-9E29-A728AABF1E8A}"/>
              </a:ext>
            </a:extLst>
          </p:cNvPr>
          <p:cNvSpPr>
            <a:spLocks noGrp="1"/>
          </p:cNvSpPr>
          <p:nvPr>
            <p:ph sz="half" idx="2"/>
          </p:nvPr>
        </p:nvSpPr>
        <p:spPr>
          <a:xfrm>
            <a:off x="6172200" y="1825625"/>
            <a:ext cx="5181600" cy="4351338"/>
          </a:xfrm>
        </p:spPr>
        <p:txBody>
          <a:bodyPr/>
          <a:lstStyle>
            <a:lvl1pPr>
              <a:buClr>
                <a:schemeClr val="tx2"/>
              </a:buClr>
              <a:defRPr>
                <a:solidFill>
                  <a:schemeClr val="tx1"/>
                </a:solidFill>
              </a:defRPr>
            </a:lvl1pPr>
            <a:lvl2pPr>
              <a:buClr>
                <a:schemeClr val="tx2"/>
              </a:buClr>
              <a:defRPr>
                <a:solidFill>
                  <a:schemeClr val="tx1"/>
                </a:solidFill>
              </a:defRPr>
            </a:lvl2pPr>
            <a:lvl3pPr>
              <a:buClr>
                <a:schemeClr val="tx2"/>
              </a:buClr>
              <a:defRPr>
                <a:solidFill>
                  <a:schemeClr val="tx1"/>
                </a:solidFill>
              </a:defRPr>
            </a:lvl3pPr>
            <a:lvl4pPr>
              <a:buClr>
                <a:schemeClr val="tx2"/>
              </a:buClr>
              <a:defRPr>
                <a:solidFill>
                  <a:schemeClr val="tx1"/>
                </a:solidFill>
              </a:defRPr>
            </a:lvl4pPr>
            <a:lvl5pPr>
              <a:buClr>
                <a:schemeClr val="tx2"/>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a:extLst>
              <a:ext uri="{FF2B5EF4-FFF2-40B4-BE49-F238E27FC236}">
                <a16:creationId xmlns:a16="http://schemas.microsoft.com/office/drawing/2014/main" id="{1D652BFC-76F0-4291-A087-2B19B96EF2AA}"/>
              </a:ext>
            </a:extLst>
          </p:cNvPr>
          <p:cNvSpPr>
            <a:spLocks noGrp="1"/>
          </p:cNvSpPr>
          <p:nvPr>
            <p:ph type="sldNum" sz="quarter" idx="12"/>
          </p:nvPr>
        </p:nvSpPr>
        <p:spPr>
          <a:xfrm>
            <a:off x="0" y="6516136"/>
            <a:ext cx="559919" cy="365125"/>
          </a:xfrm>
        </p:spPr>
        <p:txBody>
          <a:bodyPr/>
          <a:lstStyle>
            <a:lvl1pPr algn="l">
              <a:defRPr/>
            </a:lvl1pPr>
          </a:lstStyle>
          <a:p>
            <a:fld id="{B66B4226-09D3-48F6-98DF-BEEDFCF288C1}" type="slidenum">
              <a:rPr lang="en-US" smtClean="0"/>
              <a:t>‹#›</a:t>
            </a:fld>
            <a:endParaRPr lang="en-US" dirty="0"/>
          </a:p>
        </p:txBody>
      </p:sp>
      <p:grpSp>
        <p:nvGrpSpPr>
          <p:cNvPr id="9" name="Group 8">
            <a:extLst>
              <a:ext uri="{FF2B5EF4-FFF2-40B4-BE49-F238E27FC236}">
                <a16:creationId xmlns:a16="http://schemas.microsoft.com/office/drawing/2014/main" id="{2E4D0949-6A7D-4711-AA6C-41093BE952D3}"/>
              </a:ext>
            </a:extLst>
          </p:cNvPr>
          <p:cNvGrpSpPr/>
          <p:nvPr/>
        </p:nvGrpSpPr>
        <p:grpSpPr>
          <a:xfrm>
            <a:off x="11442696" y="6670628"/>
            <a:ext cx="617587" cy="69015"/>
            <a:chOff x="11455396" y="6670628"/>
            <a:chExt cx="617587" cy="69015"/>
          </a:xfrm>
        </p:grpSpPr>
        <p:cxnSp>
          <p:nvCxnSpPr>
            <p:cNvPr id="10" name="Straight Connector 9">
              <a:extLst>
                <a:ext uri="{FF2B5EF4-FFF2-40B4-BE49-F238E27FC236}">
                  <a16:creationId xmlns:a16="http://schemas.microsoft.com/office/drawing/2014/main" id="{EBA7BAA0-C653-4A60-9EE3-27A0B5B830A5}"/>
                </a:ext>
              </a:extLst>
            </p:cNvPr>
            <p:cNvCxnSpPr>
              <a:cxnSpLocks/>
              <a:stCxn id="16" idx="6"/>
              <a:endCxn id="12" idx="2"/>
            </p:cNvCxnSpPr>
            <p:nvPr/>
          </p:nvCxnSpPr>
          <p:spPr>
            <a:xfrm>
              <a:off x="11524411" y="6705135"/>
              <a:ext cx="479557" cy="0"/>
            </a:xfrm>
            <a:prstGeom prst="line">
              <a:avLst/>
            </a:prstGeom>
            <a:ln>
              <a:gradFill>
                <a:gsLst>
                  <a:gs pos="0">
                    <a:srgbClr val="008FBC"/>
                  </a:gs>
                  <a:gs pos="38000">
                    <a:srgbClr val="409C8E"/>
                  </a:gs>
                  <a:gs pos="66000">
                    <a:srgbClr val="64A570"/>
                  </a:gs>
                  <a:gs pos="100000">
                    <a:srgbClr val="75AA57"/>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0A572E2-D3DD-4443-B98E-E4BE2B08D0AF}"/>
                </a:ext>
              </a:extLst>
            </p:cNvPr>
            <p:cNvGrpSpPr/>
            <p:nvPr/>
          </p:nvGrpSpPr>
          <p:grpSpPr>
            <a:xfrm flipV="1">
              <a:off x="11455396" y="6670628"/>
              <a:ext cx="617587" cy="69015"/>
              <a:chOff x="10984312" y="6560323"/>
              <a:chExt cx="987073" cy="110305"/>
            </a:xfrm>
          </p:grpSpPr>
          <p:sp>
            <p:nvSpPr>
              <p:cNvPr id="12" name="Oval 11">
                <a:extLst>
                  <a:ext uri="{FF2B5EF4-FFF2-40B4-BE49-F238E27FC236}">
                    <a16:creationId xmlns:a16="http://schemas.microsoft.com/office/drawing/2014/main" id="{5B92F12D-AEF6-4662-A6F9-B737DD4E1D37}"/>
                  </a:ext>
                </a:extLst>
              </p:cNvPr>
              <p:cNvSpPr/>
              <p:nvPr/>
            </p:nvSpPr>
            <p:spPr>
              <a:xfrm>
                <a:off x="11861080" y="6560323"/>
                <a:ext cx="110305" cy="110305"/>
              </a:xfrm>
              <a:prstGeom prst="ellipse">
                <a:avLst/>
              </a:prstGeom>
              <a:solidFill>
                <a:srgbClr val="75A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66017015-0D4C-4D7D-9E47-79D79221FB48}"/>
                  </a:ext>
                </a:extLst>
              </p:cNvPr>
              <p:cNvSpPr/>
              <p:nvPr/>
            </p:nvSpPr>
            <p:spPr>
              <a:xfrm>
                <a:off x="11645639" y="6560323"/>
                <a:ext cx="110305" cy="110305"/>
              </a:xfrm>
              <a:prstGeom prst="ellipse">
                <a:avLst/>
              </a:prstGeom>
              <a:solidFill>
                <a:srgbClr val="64A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CC884568-DDD6-46C2-8048-029649991437}"/>
                  </a:ext>
                </a:extLst>
              </p:cNvPr>
              <p:cNvSpPr/>
              <p:nvPr/>
            </p:nvSpPr>
            <p:spPr>
              <a:xfrm>
                <a:off x="11425317" y="6560323"/>
                <a:ext cx="110305" cy="110305"/>
              </a:xfrm>
              <a:prstGeom prst="ellipse">
                <a:avLst/>
              </a:prstGeom>
              <a:solidFill>
                <a:srgbClr val="409C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008F67F1-342D-4D4B-9778-246019E519DC}"/>
                  </a:ext>
                </a:extLst>
              </p:cNvPr>
              <p:cNvSpPr/>
              <p:nvPr/>
            </p:nvSpPr>
            <p:spPr>
              <a:xfrm>
                <a:off x="11204850" y="6560323"/>
                <a:ext cx="110305" cy="110305"/>
              </a:xfrm>
              <a:prstGeom prst="ellipse">
                <a:avLst/>
              </a:prstGeom>
              <a:solidFill>
                <a:srgbClr val="139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5602BD33-30C8-40C2-86E1-FFD8A039E3CD}"/>
                  </a:ext>
                </a:extLst>
              </p:cNvPr>
              <p:cNvSpPr/>
              <p:nvPr/>
            </p:nvSpPr>
            <p:spPr>
              <a:xfrm>
                <a:off x="10984312" y="6560323"/>
                <a:ext cx="110305" cy="110305"/>
              </a:xfrm>
              <a:prstGeom prst="ellipse">
                <a:avLst/>
              </a:prstGeom>
              <a:solidFill>
                <a:srgbClr val="008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7" name="Title 1">
            <a:extLst>
              <a:ext uri="{FF2B5EF4-FFF2-40B4-BE49-F238E27FC236}">
                <a16:creationId xmlns:a16="http://schemas.microsoft.com/office/drawing/2014/main" id="{7CB335E5-9C0B-475C-9456-7B167001680A}"/>
              </a:ext>
            </a:extLst>
          </p:cNvPr>
          <p:cNvSpPr>
            <a:spLocks noGrp="1"/>
          </p:cNvSpPr>
          <p:nvPr>
            <p:ph type="title"/>
          </p:nvPr>
        </p:nvSpPr>
        <p:spPr>
          <a:xfrm>
            <a:off x="838200" y="365125"/>
            <a:ext cx="10515600" cy="781287"/>
          </a:xfrm>
        </p:spPr>
        <p:txBody>
          <a:bodyPr>
            <a:normAutofit/>
          </a:bodyPr>
          <a:lstStyle>
            <a:lvl1pPr algn="ctr">
              <a:defRPr sz="4000">
                <a:solidFill>
                  <a:schemeClr val="tx1"/>
                </a:solidFill>
              </a:defRPr>
            </a:lvl1pPr>
          </a:lstStyle>
          <a:p>
            <a:r>
              <a:rPr lang="en-US"/>
              <a:t>Click to edit Master title style</a:t>
            </a:r>
            <a:endParaRPr lang="en-US" dirty="0"/>
          </a:p>
        </p:txBody>
      </p:sp>
      <p:sp>
        <p:nvSpPr>
          <p:cNvPr id="18" name="Text Placeholder 7">
            <a:extLst>
              <a:ext uri="{FF2B5EF4-FFF2-40B4-BE49-F238E27FC236}">
                <a16:creationId xmlns:a16="http://schemas.microsoft.com/office/drawing/2014/main" id="{9F2E53CC-79D3-489E-BC5D-3CD61CA0EFAC}"/>
              </a:ext>
            </a:extLst>
          </p:cNvPr>
          <p:cNvSpPr>
            <a:spLocks noGrp="1"/>
          </p:cNvSpPr>
          <p:nvPr>
            <p:ph type="body" sz="quarter" idx="13" hasCustomPrompt="1"/>
          </p:nvPr>
        </p:nvSpPr>
        <p:spPr>
          <a:xfrm>
            <a:off x="838200" y="1146175"/>
            <a:ext cx="10515600" cy="500063"/>
          </a:xfrm>
        </p:spPr>
        <p:txBody>
          <a:bodyPr>
            <a:normAutofit/>
          </a:bodyPr>
          <a:lstStyle>
            <a:lvl1pPr marL="0" indent="0" algn="ctr">
              <a:buNone/>
              <a:defRPr sz="1800">
                <a:solidFill>
                  <a:schemeClr val="tx1">
                    <a:lumMod val="60000"/>
                    <a:lumOff val="40000"/>
                  </a:schemeClr>
                </a:solidFill>
              </a:defRPr>
            </a:lvl1pPr>
          </a:lstStyle>
          <a:p>
            <a:pPr lvl="0"/>
            <a:r>
              <a:rPr lang="en-US" dirty="0"/>
              <a:t>Slide subheading goes here</a:t>
            </a:r>
          </a:p>
        </p:txBody>
      </p:sp>
    </p:spTree>
    <p:extLst>
      <p:ext uri="{BB962C8B-B14F-4D97-AF65-F5344CB8AC3E}">
        <p14:creationId xmlns:p14="http://schemas.microsoft.com/office/powerpoint/2010/main" val="1757186449"/>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1D652BFC-76F0-4291-A087-2B19B96EF2AA}"/>
              </a:ext>
            </a:extLst>
          </p:cNvPr>
          <p:cNvSpPr>
            <a:spLocks noGrp="1"/>
          </p:cNvSpPr>
          <p:nvPr>
            <p:ph type="sldNum" sz="quarter" idx="12"/>
          </p:nvPr>
        </p:nvSpPr>
        <p:spPr>
          <a:xfrm>
            <a:off x="0" y="6516136"/>
            <a:ext cx="559919" cy="365125"/>
          </a:xfrm>
        </p:spPr>
        <p:txBody>
          <a:bodyPr/>
          <a:lstStyle>
            <a:lvl1pPr algn="l">
              <a:defRPr/>
            </a:lvl1pPr>
          </a:lstStyle>
          <a:p>
            <a:fld id="{B66B4226-09D3-48F6-98DF-BEEDFCF288C1}" type="slidenum">
              <a:rPr lang="en-US" smtClean="0"/>
              <a:t>‹#›</a:t>
            </a:fld>
            <a:endParaRPr lang="en-US" dirty="0"/>
          </a:p>
        </p:txBody>
      </p:sp>
      <p:grpSp>
        <p:nvGrpSpPr>
          <p:cNvPr id="9" name="Group 8">
            <a:extLst>
              <a:ext uri="{FF2B5EF4-FFF2-40B4-BE49-F238E27FC236}">
                <a16:creationId xmlns:a16="http://schemas.microsoft.com/office/drawing/2014/main" id="{2E4D0949-6A7D-4711-AA6C-41093BE952D3}"/>
              </a:ext>
            </a:extLst>
          </p:cNvPr>
          <p:cNvGrpSpPr/>
          <p:nvPr/>
        </p:nvGrpSpPr>
        <p:grpSpPr>
          <a:xfrm>
            <a:off x="11442696" y="6670628"/>
            <a:ext cx="617587" cy="69015"/>
            <a:chOff x="11455396" y="6670628"/>
            <a:chExt cx="617587" cy="69015"/>
          </a:xfrm>
        </p:grpSpPr>
        <p:cxnSp>
          <p:nvCxnSpPr>
            <p:cNvPr id="10" name="Straight Connector 9">
              <a:extLst>
                <a:ext uri="{FF2B5EF4-FFF2-40B4-BE49-F238E27FC236}">
                  <a16:creationId xmlns:a16="http://schemas.microsoft.com/office/drawing/2014/main" id="{EBA7BAA0-C653-4A60-9EE3-27A0B5B830A5}"/>
                </a:ext>
              </a:extLst>
            </p:cNvPr>
            <p:cNvCxnSpPr>
              <a:cxnSpLocks/>
              <a:stCxn id="16" idx="6"/>
              <a:endCxn id="12" idx="2"/>
            </p:cNvCxnSpPr>
            <p:nvPr/>
          </p:nvCxnSpPr>
          <p:spPr>
            <a:xfrm>
              <a:off x="11524411" y="6705135"/>
              <a:ext cx="479557" cy="0"/>
            </a:xfrm>
            <a:prstGeom prst="line">
              <a:avLst/>
            </a:prstGeom>
            <a:ln>
              <a:gradFill>
                <a:gsLst>
                  <a:gs pos="0">
                    <a:srgbClr val="008FBC"/>
                  </a:gs>
                  <a:gs pos="38000">
                    <a:srgbClr val="409C8E"/>
                  </a:gs>
                  <a:gs pos="66000">
                    <a:srgbClr val="64A570"/>
                  </a:gs>
                  <a:gs pos="100000">
                    <a:srgbClr val="75AA57"/>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0A572E2-D3DD-4443-B98E-E4BE2B08D0AF}"/>
                </a:ext>
              </a:extLst>
            </p:cNvPr>
            <p:cNvGrpSpPr/>
            <p:nvPr/>
          </p:nvGrpSpPr>
          <p:grpSpPr>
            <a:xfrm flipV="1">
              <a:off x="11455396" y="6670628"/>
              <a:ext cx="617587" cy="69015"/>
              <a:chOff x="10984312" y="6560323"/>
              <a:chExt cx="987073" cy="110305"/>
            </a:xfrm>
          </p:grpSpPr>
          <p:sp>
            <p:nvSpPr>
              <p:cNvPr id="12" name="Oval 11">
                <a:extLst>
                  <a:ext uri="{FF2B5EF4-FFF2-40B4-BE49-F238E27FC236}">
                    <a16:creationId xmlns:a16="http://schemas.microsoft.com/office/drawing/2014/main" id="{5B92F12D-AEF6-4662-A6F9-B737DD4E1D37}"/>
                  </a:ext>
                </a:extLst>
              </p:cNvPr>
              <p:cNvSpPr/>
              <p:nvPr/>
            </p:nvSpPr>
            <p:spPr>
              <a:xfrm>
                <a:off x="11861080" y="6560323"/>
                <a:ext cx="110305" cy="110305"/>
              </a:xfrm>
              <a:prstGeom prst="ellipse">
                <a:avLst/>
              </a:prstGeom>
              <a:solidFill>
                <a:srgbClr val="75A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66017015-0D4C-4D7D-9E47-79D79221FB48}"/>
                  </a:ext>
                </a:extLst>
              </p:cNvPr>
              <p:cNvSpPr/>
              <p:nvPr/>
            </p:nvSpPr>
            <p:spPr>
              <a:xfrm>
                <a:off x="11645639" y="6560323"/>
                <a:ext cx="110305" cy="110305"/>
              </a:xfrm>
              <a:prstGeom prst="ellipse">
                <a:avLst/>
              </a:prstGeom>
              <a:solidFill>
                <a:srgbClr val="64A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CC884568-DDD6-46C2-8048-029649991437}"/>
                  </a:ext>
                </a:extLst>
              </p:cNvPr>
              <p:cNvSpPr/>
              <p:nvPr/>
            </p:nvSpPr>
            <p:spPr>
              <a:xfrm>
                <a:off x="11425317" y="6560323"/>
                <a:ext cx="110305" cy="110305"/>
              </a:xfrm>
              <a:prstGeom prst="ellipse">
                <a:avLst/>
              </a:prstGeom>
              <a:solidFill>
                <a:srgbClr val="409C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008F67F1-342D-4D4B-9778-246019E519DC}"/>
                  </a:ext>
                </a:extLst>
              </p:cNvPr>
              <p:cNvSpPr/>
              <p:nvPr/>
            </p:nvSpPr>
            <p:spPr>
              <a:xfrm>
                <a:off x="11204850" y="6560323"/>
                <a:ext cx="110305" cy="110305"/>
              </a:xfrm>
              <a:prstGeom prst="ellipse">
                <a:avLst/>
              </a:prstGeom>
              <a:solidFill>
                <a:srgbClr val="139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5602BD33-30C8-40C2-86E1-FFD8A039E3CD}"/>
                  </a:ext>
                </a:extLst>
              </p:cNvPr>
              <p:cNvSpPr/>
              <p:nvPr/>
            </p:nvSpPr>
            <p:spPr>
              <a:xfrm>
                <a:off x="10984312" y="6560323"/>
                <a:ext cx="110305" cy="110305"/>
              </a:xfrm>
              <a:prstGeom prst="ellipse">
                <a:avLst/>
              </a:prstGeom>
              <a:solidFill>
                <a:srgbClr val="008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7" name="Title 1">
            <a:extLst>
              <a:ext uri="{FF2B5EF4-FFF2-40B4-BE49-F238E27FC236}">
                <a16:creationId xmlns:a16="http://schemas.microsoft.com/office/drawing/2014/main" id="{7CB335E5-9C0B-475C-9456-7B167001680A}"/>
              </a:ext>
            </a:extLst>
          </p:cNvPr>
          <p:cNvSpPr>
            <a:spLocks noGrp="1"/>
          </p:cNvSpPr>
          <p:nvPr>
            <p:ph type="title"/>
          </p:nvPr>
        </p:nvSpPr>
        <p:spPr>
          <a:xfrm>
            <a:off x="838200" y="365125"/>
            <a:ext cx="10515600" cy="781287"/>
          </a:xfrm>
        </p:spPr>
        <p:txBody>
          <a:bodyPr>
            <a:normAutofit/>
          </a:bodyPr>
          <a:lstStyle>
            <a:lvl1pPr algn="ctr">
              <a:defRPr sz="4000">
                <a:solidFill>
                  <a:schemeClr val="tx1"/>
                </a:solidFill>
              </a:defRPr>
            </a:lvl1pPr>
          </a:lstStyle>
          <a:p>
            <a:r>
              <a:rPr lang="en-US"/>
              <a:t>Click to edit Master title style</a:t>
            </a:r>
            <a:endParaRPr lang="en-US" dirty="0"/>
          </a:p>
        </p:txBody>
      </p:sp>
      <p:sp>
        <p:nvSpPr>
          <p:cNvPr id="18" name="Text Placeholder 7">
            <a:extLst>
              <a:ext uri="{FF2B5EF4-FFF2-40B4-BE49-F238E27FC236}">
                <a16:creationId xmlns:a16="http://schemas.microsoft.com/office/drawing/2014/main" id="{9F2E53CC-79D3-489E-BC5D-3CD61CA0EFAC}"/>
              </a:ext>
            </a:extLst>
          </p:cNvPr>
          <p:cNvSpPr>
            <a:spLocks noGrp="1"/>
          </p:cNvSpPr>
          <p:nvPr>
            <p:ph type="body" sz="quarter" idx="13" hasCustomPrompt="1"/>
          </p:nvPr>
        </p:nvSpPr>
        <p:spPr>
          <a:xfrm>
            <a:off x="838200" y="1146175"/>
            <a:ext cx="10515600" cy="500063"/>
          </a:xfrm>
        </p:spPr>
        <p:txBody>
          <a:bodyPr>
            <a:normAutofit/>
          </a:bodyPr>
          <a:lstStyle>
            <a:lvl1pPr marL="0" indent="0" algn="ctr">
              <a:buNone/>
              <a:defRPr sz="1800">
                <a:solidFill>
                  <a:schemeClr val="tx1">
                    <a:lumMod val="60000"/>
                    <a:lumOff val="40000"/>
                  </a:schemeClr>
                </a:solidFill>
              </a:defRPr>
            </a:lvl1pPr>
          </a:lstStyle>
          <a:p>
            <a:pPr lvl="0"/>
            <a:r>
              <a:rPr lang="en-US" dirty="0"/>
              <a:t>Slide subheading goes here</a:t>
            </a:r>
          </a:p>
        </p:txBody>
      </p:sp>
      <p:sp>
        <p:nvSpPr>
          <p:cNvPr id="20" name="Picture Placeholder 7">
            <a:extLst>
              <a:ext uri="{FF2B5EF4-FFF2-40B4-BE49-F238E27FC236}">
                <a16:creationId xmlns:a16="http://schemas.microsoft.com/office/drawing/2014/main" id="{F1DBB7E1-5725-4D43-BA68-8E777FE5A3C6}"/>
              </a:ext>
            </a:extLst>
          </p:cNvPr>
          <p:cNvSpPr>
            <a:spLocks noGrp="1"/>
          </p:cNvSpPr>
          <p:nvPr>
            <p:ph type="pic" sz="quarter" idx="10"/>
          </p:nvPr>
        </p:nvSpPr>
        <p:spPr>
          <a:xfrm>
            <a:off x="0" y="2570922"/>
            <a:ext cx="12191999" cy="4287078"/>
          </a:xfrm>
          <a:custGeom>
            <a:avLst/>
            <a:gdLst>
              <a:gd name="connsiteX0" fmla="*/ 6096000 w 12191999"/>
              <a:gd name="connsiteY0" fmla="*/ 0 h 4983725"/>
              <a:gd name="connsiteX1" fmla="*/ 11863347 w 12191999"/>
              <a:gd name="connsiteY1" fmla="*/ 664190 h 4983725"/>
              <a:gd name="connsiteX2" fmla="*/ 12191999 w 12191999"/>
              <a:gd name="connsiteY2" fmla="*/ 753768 h 4983725"/>
              <a:gd name="connsiteX3" fmla="*/ 12191999 w 12191999"/>
              <a:gd name="connsiteY3" fmla="*/ 4983725 h 4983725"/>
              <a:gd name="connsiteX4" fmla="*/ 0 w 12191999"/>
              <a:gd name="connsiteY4" fmla="*/ 4983725 h 4983725"/>
              <a:gd name="connsiteX5" fmla="*/ 0 w 12191999"/>
              <a:gd name="connsiteY5" fmla="*/ 753768 h 4983725"/>
              <a:gd name="connsiteX6" fmla="*/ 328654 w 12191999"/>
              <a:gd name="connsiteY6" fmla="*/ 664190 h 4983725"/>
              <a:gd name="connsiteX7" fmla="*/ 6096000 w 12191999"/>
              <a:gd name="connsiteY7" fmla="*/ 0 h 4983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4983725">
                <a:moveTo>
                  <a:pt x="6096000" y="0"/>
                </a:moveTo>
                <a:cubicBezTo>
                  <a:pt x="8258728" y="0"/>
                  <a:pt x="10255100" y="247036"/>
                  <a:pt x="11863347" y="664190"/>
                </a:cubicBezTo>
                <a:lnTo>
                  <a:pt x="12191999" y="753768"/>
                </a:lnTo>
                <a:lnTo>
                  <a:pt x="12191999" y="4983725"/>
                </a:lnTo>
                <a:lnTo>
                  <a:pt x="0" y="4983725"/>
                </a:lnTo>
                <a:lnTo>
                  <a:pt x="0" y="753768"/>
                </a:lnTo>
                <a:lnTo>
                  <a:pt x="328654" y="664190"/>
                </a:lnTo>
                <a:cubicBezTo>
                  <a:pt x="1936900" y="247036"/>
                  <a:pt x="3933272" y="0"/>
                  <a:pt x="6096000" y="0"/>
                </a:cubicBezTo>
                <a:close/>
              </a:path>
            </a:pathLst>
          </a:custGeom>
          <a:solidFill>
            <a:schemeClr val="bg1">
              <a:lumMod val="95000"/>
            </a:schemeClr>
          </a:solidFill>
        </p:spPr>
        <p:txBody>
          <a:bodyPr wrap="square">
            <a:noAutofit/>
          </a:bodyPr>
          <a:lstStyle/>
          <a:p>
            <a:r>
              <a:rPr lang="en-US" dirty="0"/>
              <a:t>Click icon to add picture</a:t>
            </a:r>
            <a:endParaRPr lang="id-ID"/>
          </a:p>
        </p:txBody>
      </p:sp>
      <p:sp>
        <p:nvSpPr>
          <p:cNvPr id="21" name="Content Placeholder 2">
            <a:extLst>
              <a:ext uri="{FF2B5EF4-FFF2-40B4-BE49-F238E27FC236}">
                <a16:creationId xmlns:a16="http://schemas.microsoft.com/office/drawing/2014/main" id="{4F743DCC-5DE1-488F-A815-E247D5C3B055}"/>
              </a:ext>
            </a:extLst>
          </p:cNvPr>
          <p:cNvSpPr>
            <a:spLocks noGrp="1"/>
          </p:cNvSpPr>
          <p:nvPr>
            <p:ph sz="half" idx="1" hasCustomPrompt="1"/>
          </p:nvPr>
        </p:nvSpPr>
        <p:spPr>
          <a:xfrm>
            <a:off x="838201" y="3429000"/>
            <a:ext cx="4406631" cy="3172613"/>
          </a:xfrm>
        </p:spPr>
        <p:txBody>
          <a:bodyPr>
            <a:normAutofit/>
          </a:bodyPr>
          <a:lstStyle>
            <a:lvl1pPr marL="0" indent="0">
              <a:lnSpc>
                <a:spcPct val="114000"/>
              </a:lnSpc>
              <a:buClr>
                <a:schemeClr val="tx2"/>
              </a:buClr>
              <a:buNone/>
              <a:defRPr sz="1600">
                <a:solidFill>
                  <a:schemeClr val="tx1">
                    <a:lumMod val="75000"/>
                  </a:schemeClr>
                </a:solidFill>
              </a:defRPr>
            </a:lvl1pPr>
            <a:lvl2pPr marL="457200" indent="0">
              <a:buClr>
                <a:schemeClr val="tx2"/>
              </a:buClr>
              <a:buNone/>
              <a:defRPr>
                <a:solidFill>
                  <a:schemeClr val="tx1">
                    <a:lumMod val="75000"/>
                  </a:schemeClr>
                </a:solidFill>
              </a:defRPr>
            </a:lvl2pPr>
            <a:lvl3pPr marL="914400" indent="0">
              <a:buClr>
                <a:schemeClr val="tx2"/>
              </a:buClr>
              <a:buNone/>
              <a:defRPr>
                <a:solidFill>
                  <a:schemeClr val="tx1">
                    <a:lumMod val="75000"/>
                  </a:schemeClr>
                </a:solidFill>
              </a:defRPr>
            </a:lvl3pPr>
            <a:lvl4pPr marL="1371600" indent="0">
              <a:buClr>
                <a:schemeClr val="tx2"/>
              </a:buClr>
              <a:buNone/>
              <a:defRPr>
                <a:solidFill>
                  <a:schemeClr val="tx1">
                    <a:lumMod val="75000"/>
                  </a:schemeClr>
                </a:solidFill>
              </a:defRPr>
            </a:lvl4pPr>
            <a:lvl5pPr marL="1828800" indent="0">
              <a:buClr>
                <a:schemeClr val="tx2"/>
              </a:buClr>
              <a:buNone/>
              <a:defRPr>
                <a:solidFill>
                  <a:schemeClr val="tx1">
                    <a:lumMod val="75000"/>
                  </a:schemeClr>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22" name="Content Placeholder 2">
            <a:extLst>
              <a:ext uri="{FF2B5EF4-FFF2-40B4-BE49-F238E27FC236}">
                <a16:creationId xmlns:a16="http://schemas.microsoft.com/office/drawing/2014/main" id="{2A15853D-F5C7-4EC6-A8C0-4D612868B9EF}"/>
              </a:ext>
            </a:extLst>
          </p:cNvPr>
          <p:cNvSpPr>
            <a:spLocks noGrp="1"/>
          </p:cNvSpPr>
          <p:nvPr>
            <p:ph sz="half" idx="14" hasCustomPrompt="1"/>
          </p:nvPr>
        </p:nvSpPr>
        <p:spPr>
          <a:xfrm>
            <a:off x="6947169" y="3429000"/>
            <a:ext cx="4406631" cy="3172613"/>
          </a:xfrm>
        </p:spPr>
        <p:txBody>
          <a:bodyPr vert="horz" lIns="91440" tIns="45720" rIns="91440" bIns="45720" rtlCol="0">
            <a:normAutofit/>
          </a:bodyPr>
          <a:lstStyle>
            <a:lvl1pPr>
              <a:defRPr lang="en-US" sz="1600" dirty="0">
                <a:solidFill>
                  <a:schemeClr val="tx1">
                    <a:lumMod val="75000"/>
                  </a:schemeClr>
                </a:solidFill>
              </a:defRPr>
            </a:lvl1pPr>
          </a:lstStyle>
          <a:p>
            <a:pPr marL="0" lvl="0" indent="0">
              <a:lnSpc>
                <a:spcPct val="114000"/>
              </a:lnSpc>
              <a:buClr>
                <a:schemeClr val="tx2"/>
              </a:buClr>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Tree>
    <p:extLst>
      <p:ext uri="{BB962C8B-B14F-4D97-AF65-F5344CB8AC3E}">
        <p14:creationId xmlns:p14="http://schemas.microsoft.com/office/powerpoint/2010/main" val="2400749691"/>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Two Content">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1D652BFC-76F0-4291-A087-2B19B96EF2AA}"/>
              </a:ext>
            </a:extLst>
          </p:cNvPr>
          <p:cNvSpPr>
            <a:spLocks noGrp="1"/>
          </p:cNvSpPr>
          <p:nvPr>
            <p:ph type="sldNum" sz="quarter" idx="12"/>
          </p:nvPr>
        </p:nvSpPr>
        <p:spPr>
          <a:xfrm>
            <a:off x="0" y="6516136"/>
            <a:ext cx="559919" cy="365125"/>
          </a:xfrm>
        </p:spPr>
        <p:txBody>
          <a:bodyPr/>
          <a:lstStyle>
            <a:lvl1pPr algn="l">
              <a:defRPr/>
            </a:lvl1pPr>
          </a:lstStyle>
          <a:p>
            <a:fld id="{B66B4226-09D3-48F6-98DF-BEEDFCF288C1}" type="slidenum">
              <a:rPr lang="en-US" smtClean="0"/>
              <a:t>‹#›</a:t>
            </a:fld>
            <a:endParaRPr lang="en-US" dirty="0"/>
          </a:p>
        </p:txBody>
      </p:sp>
      <p:grpSp>
        <p:nvGrpSpPr>
          <p:cNvPr id="9" name="Group 8">
            <a:extLst>
              <a:ext uri="{FF2B5EF4-FFF2-40B4-BE49-F238E27FC236}">
                <a16:creationId xmlns:a16="http://schemas.microsoft.com/office/drawing/2014/main" id="{2E4D0949-6A7D-4711-AA6C-41093BE952D3}"/>
              </a:ext>
            </a:extLst>
          </p:cNvPr>
          <p:cNvGrpSpPr/>
          <p:nvPr/>
        </p:nvGrpSpPr>
        <p:grpSpPr>
          <a:xfrm>
            <a:off x="11442696" y="6670628"/>
            <a:ext cx="617587" cy="69015"/>
            <a:chOff x="11455396" y="6670628"/>
            <a:chExt cx="617587" cy="69015"/>
          </a:xfrm>
        </p:grpSpPr>
        <p:cxnSp>
          <p:nvCxnSpPr>
            <p:cNvPr id="10" name="Straight Connector 9">
              <a:extLst>
                <a:ext uri="{FF2B5EF4-FFF2-40B4-BE49-F238E27FC236}">
                  <a16:creationId xmlns:a16="http://schemas.microsoft.com/office/drawing/2014/main" id="{EBA7BAA0-C653-4A60-9EE3-27A0B5B830A5}"/>
                </a:ext>
              </a:extLst>
            </p:cNvPr>
            <p:cNvCxnSpPr>
              <a:cxnSpLocks/>
              <a:stCxn id="16" idx="6"/>
              <a:endCxn id="12" idx="2"/>
            </p:cNvCxnSpPr>
            <p:nvPr/>
          </p:nvCxnSpPr>
          <p:spPr>
            <a:xfrm>
              <a:off x="11524411" y="6705135"/>
              <a:ext cx="479557" cy="0"/>
            </a:xfrm>
            <a:prstGeom prst="line">
              <a:avLst/>
            </a:prstGeom>
            <a:ln>
              <a:gradFill>
                <a:gsLst>
                  <a:gs pos="0">
                    <a:srgbClr val="008FBC"/>
                  </a:gs>
                  <a:gs pos="38000">
                    <a:srgbClr val="409C8E"/>
                  </a:gs>
                  <a:gs pos="66000">
                    <a:srgbClr val="64A570"/>
                  </a:gs>
                  <a:gs pos="100000">
                    <a:srgbClr val="75AA57"/>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0A572E2-D3DD-4443-B98E-E4BE2B08D0AF}"/>
                </a:ext>
              </a:extLst>
            </p:cNvPr>
            <p:cNvGrpSpPr/>
            <p:nvPr/>
          </p:nvGrpSpPr>
          <p:grpSpPr>
            <a:xfrm flipV="1">
              <a:off x="11455396" y="6670628"/>
              <a:ext cx="617587" cy="69015"/>
              <a:chOff x="10984312" y="6560323"/>
              <a:chExt cx="987073" cy="110305"/>
            </a:xfrm>
          </p:grpSpPr>
          <p:sp>
            <p:nvSpPr>
              <p:cNvPr id="12" name="Oval 11">
                <a:extLst>
                  <a:ext uri="{FF2B5EF4-FFF2-40B4-BE49-F238E27FC236}">
                    <a16:creationId xmlns:a16="http://schemas.microsoft.com/office/drawing/2014/main" id="{5B92F12D-AEF6-4662-A6F9-B737DD4E1D37}"/>
                  </a:ext>
                </a:extLst>
              </p:cNvPr>
              <p:cNvSpPr/>
              <p:nvPr/>
            </p:nvSpPr>
            <p:spPr>
              <a:xfrm>
                <a:off x="11861080" y="6560323"/>
                <a:ext cx="110305" cy="110305"/>
              </a:xfrm>
              <a:prstGeom prst="ellipse">
                <a:avLst/>
              </a:prstGeom>
              <a:solidFill>
                <a:srgbClr val="75A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66017015-0D4C-4D7D-9E47-79D79221FB48}"/>
                  </a:ext>
                </a:extLst>
              </p:cNvPr>
              <p:cNvSpPr/>
              <p:nvPr/>
            </p:nvSpPr>
            <p:spPr>
              <a:xfrm>
                <a:off x="11645639" y="6560323"/>
                <a:ext cx="110305" cy="110305"/>
              </a:xfrm>
              <a:prstGeom prst="ellipse">
                <a:avLst/>
              </a:prstGeom>
              <a:solidFill>
                <a:srgbClr val="64A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CC884568-DDD6-46C2-8048-029649991437}"/>
                  </a:ext>
                </a:extLst>
              </p:cNvPr>
              <p:cNvSpPr/>
              <p:nvPr/>
            </p:nvSpPr>
            <p:spPr>
              <a:xfrm>
                <a:off x="11425317" y="6560323"/>
                <a:ext cx="110305" cy="110305"/>
              </a:xfrm>
              <a:prstGeom prst="ellipse">
                <a:avLst/>
              </a:prstGeom>
              <a:solidFill>
                <a:srgbClr val="409C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008F67F1-342D-4D4B-9778-246019E519DC}"/>
                  </a:ext>
                </a:extLst>
              </p:cNvPr>
              <p:cNvSpPr/>
              <p:nvPr/>
            </p:nvSpPr>
            <p:spPr>
              <a:xfrm>
                <a:off x="11204850" y="6560323"/>
                <a:ext cx="110305" cy="110305"/>
              </a:xfrm>
              <a:prstGeom prst="ellipse">
                <a:avLst/>
              </a:prstGeom>
              <a:solidFill>
                <a:srgbClr val="139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5602BD33-30C8-40C2-86E1-FFD8A039E3CD}"/>
                  </a:ext>
                </a:extLst>
              </p:cNvPr>
              <p:cNvSpPr/>
              <p:nvPr/>
            </p:nvSpPr>
            <p:spPr>
              <a:xfrm>
                <a:off x="10984312" y="6560323"/>
                <a:ext cx="110305" cy="110305"/>
              </a:xfrm>
              <a:prstGeom prst="ellipse">
                <a:avLst/>
              </a:prstGeom>
              <a:solidFill>
                <a:srgbClr val="008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7" name="Title 1">
            <a:extLst>
              <a:ext uri="{FF2B5EF4-FFF2-40B4-BE49-F238E27FC236}">
                <a16:creationId xmlns:a16="http://schemas.microsoft.com/office/drawing/2014/main" id="{7CB335E5-9C0B-475C-9456-7B167001680A}"/>
              </a:ext>
            </a:extLst>
          </p:cNvPr>
          <p:cNvSpPr>
            <a:spLocks noGrp="1"/>
          </p:cNvSpPr>
          <p:nvPr>
            <p:ph type="title"/>
          </p:nvPr>
        </p:nvSpPr>
        <p:spPr>
          <a:xfrm>
            <a:off x="742665" y="1372581"/>
            <a:ext cx="4811974" cy="1215717"/>
          </a:xfrm>
        </p:spPr>
        <p:txBody>
          <a:bodyPr anchor="t">
            <a:spAutoFit/>
          </a:bodyPr>
          <a:lstStyle>
            <a:lvl1pPr algn="l">
              <a:defRPr sz="4000">
                <a:solidFill>
                  <a:schemeClr val="tx1"/>
                </a:solidFill>
              </a:defRPr>
            </a:lvl1pPr>
          </a:lstStyle>
          <a:p>
            <a:r>
              <a:rPr lang="en-US"/>
              <a:t>Click to edit Master title style</a:t>
            </a:r>
            <a:endParaRPr lang="en-US" dirty="0"/>
          </a:p>
        </p:txBody>
      </p:sp>
      <p:sp>
        <p:nvSpPr>
          <p:cNvPr id="18" name="Text Placeholder 7">
            <a:extLst>
              <a:ext uri="{FF2B5EF4-FFF2-40B4-BE49-F238E27FC236}">
                <a16:creationId xmlns:a16="http://schemas.microsoft.com/office/drawing/2014/main" id="{9F2E53CC-79D3-489E-BC5D-3CD61CA0EFAC}"/>
              </a:ext>
            </a:extLst>
          </p:cNvPr>
          <p:cNvSpPr>
            <a:spLocks noGrp="1"/>
          </p:cNvSpPr>
          <p:nvPr>
            <p:ph type="body" sz="quarter" idx="13" hasCustomPrompt="1"/>
          </p:nvPr>
        </p:nvSpPr>
        <p:spPr>
          <a:xfrm>
            <a:off x="742666" y="831574"/>
            <a:ext cx="4811973" cy="500063"/>
          </a:xfrm>
        </p:spPr>
        <p:txBody>
          <a:bodyPr>
            <a:normAutofit/>
          </a:bodyPr>
          <a:lstStyle>
            <a:lvl1pPr marL="0" indent="0" algn="l">
              <a:buNone/>
              <a:defRPr sz="1800">
                <a:solidFill>
                  <a:schemeClr val="tx1">
                    <a:lumMod val="60000"/>
                    <a:lumOff val="40000"/>
                  </a:schemeClr>
                </a:solidFill>
              </a:defRPr>
            </a:lvl1pPr>
          </a:lstStyle>
          <a:p>
            <a:pPr lvl="0"/>
            <a:r>
              <a:rPr lang="en-US" dirty="0"/>
              <a:t>Slide subheading goes here</a:t>
            </a:r>
          </a:p>
        </p:txBody>
      </p:sp>
      <p:sp>
        <p:nvSpPr>
          <p:cNvPr id="21" name="Content Placeholder 2">
            <a:extLst>
              <a:ext uri="{FF2B5EF4-FFF2-40B4-BE49-F238E27FC236}">
                <a16:creationId xmlns:a16="http://schemas.microsoft.com/office/drawing/2014/main" id="{4F743DCC-5DE1-488F-A815-E247D5C3B055}"/>
              </a:ext>
            </a:extLst>
          </p:cNvPr>
          <p:cNvSpPr>
            <a:spLocks noGrp="1"/>
          </p:cNvSpPr>
          <p:nvPr>
            <p:ph sz="half" idx="1" hasCustomPrompt="1"/>
          </p:nvPr>
        </p:nvSpPr>
        <p:spPr>
          <a:xfrm>
            <a:off x="742664" y="2738114"/>
            <a:ext cx="4811975" cy="3172613"/>
          </a:xfrm>
        </p:spPr>
        <p:txBody>
          <a:bodyPr>
            <a:normAutofit/>
          </a:bodyPr>
          <a:lstStyle>
            <a:lvl1pPr marL="0" indent="0">
              <a:lnSpc>
                <a:spcPct val="114000"/>
              </a:lnSpc>
              <a:buClr>
                <a:schemeClr val="tx2"/>
              </a:buClr>
              <a:buNone/>
              <a:defRPr sz="1600">
                <a:solidFill>
                  <a:schemeClr val="tx1"/>
                </a:solidFill>
              </a:defRPr>
            </a:lvl1pPr>
            <a:lvl2pPr marL="457200" indent="0">
              <a:buClr>
                <a:schemeClr val="tx2"/>
              </a:buClr>
              <a:buNone/>
              <a:defRPr>
                <a:solidFill>
                  <a:schemeClr val="tx1">
                    <a:lumMod val="75000"/>
                  </a:schemeClr>
                </a:solidFill>
              </a:defRPr>
            </a:lvl2pPr>
            <a:lvl3pPr marL="914400" indent="0">
              <a:buClr>
                <a:schemeClr val="tx2"/>
              </a:buClr>
              <a:buNone/>
              <a:defRPr>
                <a:solidFill>
                  <a:schemeClr val="tx1">
                    <a:lumMod val="75000"/>
                  </a:schemeClr>
                </a:solidFill>
              </a:defRPr>
            </a:lvl3pPr>
            <a:lvl4pPr marL="1371600" indent="0">
              <a:buClr>
                <a:schemeClr val="tx2"/>
              </a:buClr>
              <a:buNone/>
              <a:defRPr>
                <a:solidFill>
                  <a:schemeClr val="tx1">
                    <a:lumMod val="75000"/>
                  </a:schemeClr>
                </a:solidFill>
              </a:defRPr>
            </a:lvl4pPr>
            <a:lvl5pPr marL="1828800" indent="0">
              <a:buClr>
                <a:schemeClr val="tx2"/>
              </a:buClr>
              <a:buNone/>
              <a:defRPr>
                <a:solidFill>
                  <a:schemeClr val="tx1">
                    <a:lumMod val="75000"/>
                  </a:schemeClr>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Picture Placeholder 6">
            <a:extLst>
              <a:ext uri="{FF2B5EF4-FFF2-40B4-BE49-F238E27FC236}">
                <a16:creationId xmlns:a16="http://schemas.microsoft.com/office/drawing/2014/main" id="{6E045501-96F3-46D0-8D37-9B35F4E7741D}"/>
              </a:ext>
            </a:extLst>
          </p:cNvPr>
          <p:cNvSpPr>
            <a:spLocks noGrp="1"/>
          </p:cNvSpPr>
          <p:nvPr>
            <p:ph type="pic" sz="quarter" idx="11"/>
          </p:nvPr>
        </p:nvSpPr>
        <p:spPr>
          <a:xfrm>
            <a:off x="8309191" y="831574"/>
            <a:ext cx="3156641" cy="5194852"/>
          </a:xfrm>
          <a:prstGeom prst="rect">
            <a:avLst/>
          </a:prstGeom>
          <a:solidFill>
            <a:schemeClr val="bg1">
              <a:lumMod val="85000"/>
            </a:schemeClr>
          </a:solidFill>
        </p:spPr>
        <p:txBody>
          <a:bodyPr/>
          <a:lstStyle>
            <a:lvl1pPr marL="0" indent="0">
              <a:buNone/>
              <a:defRPr sz="1800">
                <a:solidFill>
                  <a:schemeClr val="tx1">
                    <a:lumMod val="50000"/>
                    <a:lumOff val="50000"/>
                  </a:schemeClr>
                </a:solidFill>
              </a:defRPr>
            </a:lvl1pPr>
          </a:lstStyle>
          <a:p>
            <a:r>
              <a:rPr lang="en-US" dirty="0"/>
              <a:t>Click icon to add picture</a:t>
            </a:r>
            <a:endParaRPr lang="id-ID" dirty="0"/>
          </a:p>
        </p:txBody>
      </p:sp>
      <p:sp>
        <p:nvSpPr>
          <p:cNvPr id="23" name="Rectangle 22">
            <a:extLst>
              <a:ext uri="{FF2B5EF4-FFF2-40B4-BE49-F238E27FC236}">
                <a16:creationId xmlns:a16="http://schemas.microsoft.com/office/drawing/2014/main" id="{677B22DE-E0E2-410C-BD48-6C04285BC08D}"/>
              </a:ext>
            </a:extLst>
          </p:cNvPr>
          <p:cNvSpPr/>
          <p:nvPr/>
        </p:nvSpPr>
        <p:spPr>
          <a:xfrm>
            <a:off x="6637363" y="2501153"/>
            <a:ext cx="1671828" cy="352527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Content Placeholder 2">
            <a:extLst>
              <a:ext uri="{FF2B5EF4-FFF2-40B4-BE49-F238E27FC236}">
                <a16:creationId xmlns:a16="http://schemas.microsoft.com/office/drawing/2014/main" id="{26E2F1D2-047B-4380-9BD3-3115A665910F}"/>
              </a:ext>
            </a:extLst>
          </p:cNvPr>
          <p:cNvSpPr>
            <a:spLocks noGrp="1"/>
          </p:cNvSpPr>
          <p:nvPr>
            <p:ph sz="half" idx="14" hasCustomPrompt="1"/>
          </p:nvPr>
        </p:nvSpPr>
        <p:spPr>
          <a:xfrm rot="5400000">
            <a:off x="5903203" y="3643153"/>
            <a:ext cx="3140146" cy="1241273"/>
          </a:xfrm>
        </p:spPr>
        <p:txBody>
          <a:bodyPr anchor="ctr">
            <a:normAutofit/>
          </a:bodyPr>
          <a:lstStyle>
            <a:lvl1pPr marL="0" indent="0" algn="ctr">
              <a:buClr>
                <a:schemeClr val="tx2"/>
              </a:buClr>
              <a:buNone/>
              <a:defRPr sz="4000">
                <a:solidFill>
                  <a:schemeClr val="bg1"/>
                </a:solidFill>
              </a:defRPr>
            </a:lvl1pPr>
            <a:lvl2pPr marL="457200" indent="0">
              <a:buClr>
                <a:schemeClr val="tx2"/>
              </a:buClr>
              <a:buNone/>
              <a:defRPr>
                <a:solidFill>
                  <a:schemeClr val="tx1">
                    <a:lumMod val="75000"/>
                  </a:schemeClr>
                </a:solidFill>
              </a:defRPr>
            </a:lvl2pPr>
            <a:lvl3pPr marL="914400" indent="0">
              <a:buClr>
                <a:schemeClr val="tx2"/>
              </a:buClr>
              <a:buNone/>
              <a:defRPr>
                <a:solidFill>
                  <a:schemeClr val="tx1">
                    <a:lumMod val="75000"/>
                  </a:schemeClr>
                </a:solidFill>
              </a:defRPr>
            </a:lvl3pPr>
            <a:lvl4pPr marL="1371600" indent="0">
              <a:buClr>
                <a:schemeClr val="tx2"/>
              </a:buClr>
              <a:buNone/>
              <a:defRPr>
                <a:solidFill>
                  <a:schemeClr val="tx1">
                    <a:lumMod val="75000"/>
                  </a:schemeClr>
                </a:solidFill>
              </a:defRPr>
            </a:lvl4pPr>
            <a:lvl5pPr marL="1828800" indent="0">
              <a:buClr>
                <a:schemeClr val="tx2"/>
              </a:buClr>
              <a:buNone/>
              <a:defRPr>
                <a:solidFill>
                  <a:schemeClr val="tx1">
                    <a:lumMod val="75000"/>
                  </a:schemeClr>
                </a:solidFill>
              </a:defRPr>
            </a:lvl5pPr>
          </a:lstStyle>
          <a:p>
            <a:pPr lvl="0"/>
            <a:r>
              <a:rPr lang="en-US" dirty="0"/>
              <a:t>Text here</a:t>
            </a:r>
          </a:p>
        </p:txBody>
      </p:sp>
    </p:spTree>
    <p:extLst>
      <p:ext uri="{BB962C8B-B14F-4D97-AF65-F5344CB8AC3E}">
        <p14:creationId xmlns:p14="http://schemas.microsoft.com/office/powerpoint/2010/main" val="10179625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3CA7-A776-62FF-47FF-FFB9E0F074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CD4B52-ECFB-0FD9-C655-EBF9E6BCE8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82BDC4-DD77-3A96-16A0-E3BD93FBACEA}"/>
              </a:ext>
            </a:extLst>
          </p:cNvPr>
          <p:cNvSpPr>
            <a:spLocks noGrp="1"/>
          </p:cNvSpPr>
          <p:nvPr>
            <p:ph type="dt" sz="half" idx="10"/>
          </p:nvPr>
        </p:nvSpPr>
        <p:spPr/>
        <p:txBody>
          <a:bodyPr/>
          <a:lstStyle/>
          <a:p>
            <a:fld id="{504C6D9D-5492-4E58-844E-F013DEBCDCB6}" type="datetimeFigureOut">
              <a:rPr lang="en-US" smtClean="0"/>
              <a:t>2/6/2023</a:t>
            </a:fld>
            <a:endParaRPr lang="en-US"/>
          </a:p>
        </p:txBody>
      </p:sp>
      <p:sp>
        <p:nvSpPr>
          <p:cNvPr id="5" name="Footer Placeholder 4">
            <a:extLst>
              <a:ext uri="{FF2B5EF4-FFF2-40B4-BE49-F238E27FC236}">
                <a16:creationId xmlns:a16="http://schemas.microsoft.com/office/drawing/2014/main" id="{D0E4B503-E17B-0C77-3F4F-0BF46A26C4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EEAF8B-BE89-2511-EE3E-063A1BEAEC47}"/>
              </a:ext>
            </a:extLst>
          </p:cNvPr>
          <p:cNvSpPr>
            <a:spLocks noGrp="1"/>
          </p:cNvSpPr>
          <p:nvPr>
            <p:ph type="sldNum" sz="quarter" idx="12"/>
          </p:nvPr>
        </p:nvSpPr>
        <p:spPr/>
        <p:txBody>
          <a:bodyPr/>
          <a:lstStyle/>
          <a:p>
            <a:fld id="{E12B5C25-DD99-4950-B0C5-8327161909A6}" type="slidenum">
              <a:rPr lang="en-US" smtClean="0"/>
              <a:t>‹#›</a:t>
            </a:fld>
            <a:endParaRPr lang="en-US"/>
          </a:p>
        </p:txBody>
      </p:sp>
    </p:spTree>
    <p:extLst>
      <p:ext uri="{BB962C8B-B14F-4D97-AF65-F5344CB8AC3E}">
        <p14:creationId xmlns:p14="http://schemas.microsoft.com/office/powerpoint/2010/main" val="14254329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Two Content">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1D652BFC-76F0-4291-A087-2B19B96EF2AA}"/>
              </a:ext>
            </a:extLst>
          </p:cNvPr>
          <p:cNvSpPr>
            <a:spLocks noGrp="1"/>
          </p:cNvSpPr>
          <p:nvPr>
            <p:ph type="sldNum" sz="quarter" idx="12"/>
          </p:nvPr>
        </p:nvSpPr>
        <p:spPr>
          <a:xfrm>
            <a:off x="0" y="6516136"/>
            <a:ext cx="559919" cy="365125"/>
          </a:xfrm>
        </p:spPr>
        <p:txBody>
          <a:bodyPr/>
          <a:lstStyle>
            <a:lvl1pPr algn="l">
              <a:defRPr/>
            </a:lvl1pPr>
          </a:lstStyle>
          <a:p>
            <a:fld id="{B66B4226-09D3-48F6-98DF-BEEDFCF288C1}" type="slidenum">
              <a:rPr lang="en-US" smtClean="0"/>
              <a:t>‹#›</a:t>
            </a:fld>
            <a:endParaRPr lang="en-US" dirty="0"/>
          </a:p>
        </p:txBody>
      </p:sp>
      <p:grpSp>
        <p:nvGrpSpPr>
          <p:cNvPr id="9" name="Group 8">
            <a:extLst>
              <a:ext uri="{FF2B5EF4-FFF2-40B4-BE49-F238E27FC236}">
                <a16:creationId xmlns:a16="http://schemas.microsoft.com/office/drawing/2014/main" id="{2E4D0949-6A7D-4711-AA6C-41093BE952D3}"/>
              </a:ext>
            </a:extLst>
          </p:cNvPr>
          <p:cNvGrpSpPr/>
          <p:nvPr/>
        </p:nvGrpSpPr>
        <p:grpSpPr>
          <a:xfrm>
            <a:off x="11442696" y="6670628"/>
            <a:ext cx="617587" cy="69015"/>
            <a:chOff x="11455396" y="6670628"/>
            <a:chExt cx="617587" cy="69015"/>
          </a:xfrm>
        </p:grpSpPr>
        <p:cxnSp>
          <p:nvCxnSpPr>
            <p:cNvPr id="10" name="Straight Connector 9">
              <a:extLst>
                <a:ext uri="{FF2B5EF4-FFF2-40B4-BE49-F238E27FC236}">
                  <a16:creationId xmlns:a16="http://schemas.microsoft.com/office/drawing/2014/main" id="{EBA7BAA0-C653-4A60-9EE3-27A0B5B830A5}"/>
                </a:ext>
              </a:extLst>
            </p:cNvPr>
            <p:cNvCxnSpPr>
              <a:cxnSpLocks/>
              <a:stCxn id="16" idx="6"/>
              <a:endCxn id="12" idx="2"/>
            </p:cNvCxnSpPr>
            <p:nvPr/>
          </p:nvCxnSpPr>
          <p:spPr>
            <a:xfrm>
              <a:off x="11524411" y="6705135"/>
              <a:ext cx="479557" cy="0"/>
            </a:xfrm>
            <a:prstGeom prst="line">
              <a:avLst/>
            </a:prstGeom>
            <a:ln>
              <a:gradFill>
                <a:gsLst>
                  <a:gs pos="0">
                    <a:srgbClr val="008FBC"/>
                  </a:gs>
                  <a:gs pos="38000">
                    <a:srgbClr val="409C8E"/>
                  </a:gs>
                  <a:gs pos="66000">
                    <a:srgbClr val="64A570"/>
                  </a:gs>
                  <a:gs pos="100000">
                    <a:srgbClr val="75AA57"/>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0A572E2-D3DD-4443-B98E-E4BE2B08D0AF}"/>
                </a:ext>
              </a:extLst>
            </p:cNvPr>
            <p:cNvGrpSpPr/>
            <p:nvPr/>
          </p:nvGrpSpPr>
          <p:grpSpPr>
            <a:xfrm flipV="1">
              <a:off x="11455396" y="6670628"/>
              <a:ext cx="617587" cy="69015"/>
              <a:chOff x="10984312" y="6560323"/>
              <a:chExt cx="987073" cy="110305"/>
            </a:xfrm>
          </p:grpSpPr>
          <p:sp>
            <p:nvSpPr>
              <p:cNvPr id="12" name="Oval 11">
                <a:extLst>
                  <a:ext uri="{FF2B5EF4-FFF2-40B4-BE49-F238E27FC236}">
                    <a16:creationId xmlns:a16="http://schemas.microsoft.com/office/drawing/2014/main" id="{5B92F12D-AEF6-4662-A6F9-B737DD4E1D37}"/>
                  </a:ext>
                </a:extLst>
              </p:cNvPr>
              <p:cNvSpPr/>
              <p:nvPr/>
            </p:nvSpPr>
            <p:spPr>
              <a:xfrm>
                <a:off x="11861080" y="6560323"/>
                <a:ext cx="110305" cy="110305"/>
              </a:xfrm>
              <a:prstGeom prst="ellipse">
                <a:avLst/>
              </a:prstGeom>
              <a:solidFill>
                <a:srgbClr val="75A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66017015-0D4C-4D7D-9E47-79D79221FB48}"/>
                  </a:ext>
                </a:extLst>
              </p:cNvPr>
              <p:cNvSpPr/>
              <p:nvPr/>
            </p:nvSpPr>
            <p:spPr>
              <a:xfrm>
                <a:off x="11645639" y="6560323"/>
                <a:ext cx="110305" cy="110305"/>
              </a:xfrm>
              <a:prstGeom prst="ellipse">
                <a:avLst/>
              </a:prstGeom>
              <a:solidFill>
                <a:srgbClr val="64A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CC884568-DDD6-46C2-8048-029649991437}"/>
                  </a:ext>
                </a:extLst>
              </p:cNvPr>
              <p:cNvSpPr/>
              <p:nvPr/>
            </p:nvSpPr>
            <p:spPr>
              <a:xfrm>
                <a:off x="11425317" y="6560323"/>
                <a:ext cx="110305" cy="110305"/>
              </a:xfrm>
              <a:prstGeom prst="ellipse">
                <a:avLst/>
              </a:prstGeom>
              <a:solidFill>
                <a:srgbClr val="409C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008F67F1-342D-4D4B-9778-246019E519DC}"/>
                  </a:ext>
                </a:extLst>
              </p:cNvPr>
              <p:cNvSpPr/>
              <p:nvPr/>
            </p:nvSpPr>
            <p:spPr>
              <a:xfrm>
                <a:off x="11204850" y="6560323"/>
                <a:ext cx="110305" cy="110305"/>
              </a:xfrm>
              <a:prstGeom prst="ellipse">
                <a:avLst/>
              </a:prstGeom>
              <a:solidFill>
                <a:srgbClr val="139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5602BD33-30C8-40C2-86E1-FFD8A039E3CD}"/>
                  </a:ext>
                </a:extLst>
              </p:cNvPr>
              <p:cNvSpPr/>
              <p:nvPr/>
            </p:nvSpPr>
            <p:spPr>
              <a:xfrm>
                <a:off x="10984312" y="6560323"/>
                <a:ext cx="110305" cy="110305"/>
              </a:xfrm>
              <a:prstGeom prst="ellipse">
                <a:avLst/>
              </a:prstGeom>
              <a:solidFill>
                <a:srgbClr val="008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7" name="Title 1">
            <a:extLst>
              <a:ext uri="{FF2B5EF4-FFF2-40B4-BE49-F238E27FC236}">
                <a16:creationId xmlns:a16="http://schemas.microsoft.com/office/drawing/2014/main" id="{7CB335E5-9C0B-475C-9456-7B167001680A}"/>
              </a:ext>
            </a:extLst>
          </p:cNvPr>
          <p:cNvSpPr>
            <a:spLocks noGrp="1"/>
          </p:cNvSpPr>
          <p:nvPr>
            <p:ph type="title"/>
          </p:nvPr>
        </p:nvSpPr>
        <p:spPr>
          <a:xfrm>
            <a:off x="6837722" y="1643974"/>
            <a:ext cx="4811974" cy="1215717"/>
          </a:xfrm>
        </p:spPr>
        <p:txBody>
          <a:bodyPr anchor="t">
            <a:spAutoFit/>
          </a:bodyPr>
          <a:lstStyle>
            <a:lvl1pPr algn="l">
              <a:defRPr sz="4000">
                <a:solidFill>
                  <a:schemeClr val="tx1"/>
                </a:solidFill>
              </a:defRPr>
            </a:lvl1pPr>
          </a:lstStyle>
          <a:p>
            <a:r>
              <a:rPr lang="en-US"/>
              <a:t>Click to edit Master title style</a:t>
            </a:r>
            <a:endParaRPr lang="en-US" dirty="0"/>
          </a:p>
        </p:txBody>
      </p:sp>
      <p:sp>
        <p:nvSpPr>
          <p:cNvPr id="18" name="Text Placeholder 7">
            <a:extLst>
              <a:ext uri="{FF2B5EF4-FFF2-40B4-BE49-F238E27FC236}">
                <a16:creationId xmlns:a16="http://schemas.microsoft.com/office/drawing/2014/main" id="{9F2E53CC-79D3-489E-BC5D-3CD61CA0EFAC}"/>
              </a:ext>
            </a:extLst>
          </p:cNvPr>
          <p:cNvSpPr>
            <a:spLocks noGrp="1"/>
          </p:cNvSpPr>
          <p:nvPr>
            <p:ph type="body" sz="quarter" idx="13" hasCustomPrompt="1"/>
          </p:nvPr>
        </p:nvSpPr>
        <p:spPr>
          <a:xfrm>
            <a:off x="6837723" y="1102967"/>
            <a:ext cx="4811973" cy="500063"/>
          </a:xfrm>
        </p:spPr>
        <p:txBody>
          <a:bodyPr>
            <a:normAutofit/>
          </a:bodyPr>
          <a:lstStyle>
            <a:lvl1pPr marL="0" indent="0" algn="l">
              <a:buNone/>
              <a:defRPr sz="1800">
                <a:solidFill>
                  <a:schemeClr val="tx1">
                    <a:lumMod val="60000"/>
                    <a:lumOff val="40000"/>
                  </a:schemeClr>
                </a:solidFill>
              </a:defRPr>
            </a:lvl1pPr>
          </a:lstStyle>
          <a:p>
            <a:pPr lvl="0"/>
            <a:r>
              <a:rPr lang="en-US" dirty="0"/>
              <a:t>Slide subheading goes here</a:t>
            </a:r>
          </a:p>
        </p:txBody>
      </p:sp>
      <p:sp>
        <p:nvSpPr>
          <p:cNvPr id="21" name="Content Placeholder 2">
            <a:extLst>
              <a:ext uri="{FF2B5EF4-FFF2-40B4-BE49-F238E27FC236}">
                <a16:creationId xmlns:a16="http://schemas.microsoft.com/office/drawing/2014/main" id="{4F743DCC-5DE1-488F-A815-E247D5C3B055}"/>
              </a:ext>
            </a:extLst>
          </p:cNvPr>
          <p:cNvSpPr>
            <a:spLocks noGrp="1"/>
          </p:cNvSpPr>
          <p:nvPr>
            <p:ph sz="half" idx="1" hasCustomPrompt="1"/>
          </p:nvPr>
        </p:nvSpPr>
        <p:spPr>
          <a:xfrm>
            <a:off x="6837721" y="3009507"/>
            <a:ext cx="4811975" cy="3172613"/>
          </a:xfrm>
        </p:spPr>
        <p:txBody>
          <a:bodyPr>
            <a:normAutofit/>
          </a:bodyPr>
          <a:lstStyle>
            <a:lvl1pPr marL="0" indent="0">
              <a:lnSpc>
                <a:spcPct val="114000"/>
              </a:lnSpc>
              <a:buClr>
                <a:schemeClr val="tx2"/>
              </a:buClr>
              <a:buNone/>
              <a:defRPr sz="1600">
                <a:solidFill>
                  <a:schemeClr val="tx1"/>
                </a:solidFill>
              </a:defRPr>
            </a:lvl1pPr>
            <a:lvl2pPr marL="457200" indent="0">
              <a:buClr>
                <a:schemeClr val="tx2"/>
              </a:buClr>
              <a:buNone/>
              <a:defRPr>
                <a:solidFill>
                  <a:schemeClr val="tx1">
                    <a:lumMod val="75000"/>
                  </a:schemeClr>
                </a:solidFill>
              </a:defRPr>
            </a:lvl2pPr>
            <a:lvl3pPr marL="914400" indent="0">
              <a:buClr>
                <a:schemeClr val="tx2"/>
              </a:buClr>
              <a:buNone/>
              <a:defRPr>
                <a:solidFill>
                  <a:schemeClr val="tx1">
                    <a:lumMod val="75000"/>
                  </a:schemeClr>
                </a:solidFill>
              </a:defRPr>
            </a:lvl3pPr>
            <a:lvl4pPr marL="1371600" indent="0">
              <a:buClr>
                <a:schemeClr val="tx2"/>
              </a:buClr>
              <a:buNone/>
              <a:defRPr>
                <a:solidFill>
                  <a:schemeClr val="tx1">
                    <a:lumMod val="75000"/>
                  </a:schemeClr>
                </a:solidFill>
              </a:defRPr>
            </a:lvl4pPr>
            <a:lvl5pPr marL="1828800" indent="0">
              <a:buClr>
                <a:schemeClr val="tx2"/>
              </a:buClr>
              <a:buNone/>
              <a:defRPr>
                <a:solidFill>
                  <a:schemeClr val="tx1">
                    <a:lumMod val="75000"/>
                  </a:schemeClr>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20" name="Rectangle 19">
            <a:extLst>
              <a:ext uri="{FF2B5EF4-FFF2-40B4-BE49-F238E27FC236}">
                <a16:creationId xmlns:a16="http://schemas.microsoft.com/office/drawing/2014/main" id="{C20A90AE-ACCA-43E0-9DAF-94C63CD5EF6B}"/>
              </a:ext>
            </a:extLst>
          </p:cNvPr>
          <p:cNvSpPr/>
          <p:nvPr/>
        </p:nvSpPr>
        <p:spPr>
          <a:xfrm>
            <a:off x="2173356" y="473766"/>
            <a:ext cx="2862469" cy="591046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2" name="Picture Placeholder 4">
            <a:extLst>
              <a:ext uri="{FF2B5EF4-FFF2-40B4-BE49-F238E27FC236}">
                <a16:creationId xmlns:a16="http://schemas.microsoft.com/office/drawing/2014/main" id="{C4F825F2-10DE-4273-9EEE-2509BAD5E517}"/>
              </a:ext>
            </a:extLst>
          </p:cNvPr>
          <p:cNvSpPr>
            <a:spLocks noGrp="1"/>
          </p:cNvSpPr>
          <p:nvPr>
            <p:ph type="pic" sz="quarter" idx="17"/>
          </p:nvPr>
        </p:nvSpPr>
        <p:spPr>
          <a:xfrm>
            <a:off x="954156" y="1102967"/>
            <a:ext cx="2438400" cy="4652066"/>
          </a:xfrm>
          <a:prstGeom prst="rect">
            <a:avLst/>
          </a:prstGeom>
          <a:solidFill>
            <a:schemeClr val="bg1">
              <a:lumMod val="95000"/>
            </a:schemeClr>
          </a:solidFill>
        </p:spPr>
        <p:txBody>
          <a:bodyPr/>
          <a:lstStyle>
            <a:lvl1pPr marL="0" indent="0">
              <a:buNone/>
              <a:defRPr sz="1800">
                <a:solidFill>
                  <a:schemeClr val="tx1">
                    <a:lumMod val="50000"/>
                    <a:lumOff val="50000"/>
                  </a:schemeClr>
                </a:solidFill>
              </a:defRPr>
            </a:lvl1pPr>
          </a:lstStyle>
          <a:p>
            <a:r>
              <a:rPr lang="en-US" dirty="0"/>
              <a:t>Click icon to add picture</a:t>
            </a:r>
            <a:endParaRPr lang="id-ID" dirty="0"/>
          </a:p>
        </p:txBody>
      </p:sp>
      <p:sp>
        <p:nvSpPr>
          <p:cNvPr id="25" name="Picture Placeholder 4">
            <a:extLst>
              <a:ext uri="{FF2B5EF4-FFF2-40B4-BE49-F238E27FC236}">
                <a16:creationId xmlns:a16="http://schemas.microsoft.com/office/drawing/2014/main" id="{CE94AAE4-0461-4B3A-929A-486DBD77F9A0}"/>
              </a:ext>
            </a:extLst>
          </p:cNvPr>
          <p:cNvSpPr>
            <a:spLocks noGrp="1"/>
          </p:cNvSpPr>
          <p:nvPr>
            <p:ph type="pic" sz="quarter" idx="18"/>
          </p:nvPr>
        </p:nvSpPr>
        <p:spPr>
          <a:xfrm>
            <a:off x="3750366" y="0"/>
            <a:ext cx="2438400" cy="2160104"/>
          </a:xfrm>
          <a:prstGeom prst="rect">
            <a:avLst/>
          </a:prstGeom>
          <a:solidFill>
            <a:schemeClr val="bg1">
              <a:lumMod val="95000"/>
            </a:schemeClr>
          </a:solidFill>
        </p:spPr>
        <p:txBody>
          <a:bodyPr/>
          <a:lstStyle>
            <a:lvl1pPr marL="0" indent="0">
              <a:buNone/>
              <a:defRPr sz="1800">
                <a:solidFill>
                  <a:schemeClr val="tx1">
                    <a:lumMod val="50000"/>
                    <a:lumOff val="50000"/>
                  </a:schemeClr>
                </a:solidFill>
              </a:defRPr>
            </a:lvl1pPr>
          </a:lstStyle>
          <a:p>
            <a:r>
              <a:rPr lang="en-US" dirty="0"/>
              <a:t>Click icon to add picture</a:t>
            </a:r>
            <a:endParaRPr lang="id-ID"/>
          </a:p>
        </p:txBody>
      </p:sp>
      <p:sp>
        <p:nvSpPr>
          <p:cNvPr id="26" name="Picture Placeholder 4">
            <a:extLst>
              <a:ext uri="{FF2B5EF4-FFF2-40B4-BE49-F238E27FC236}">
                <a16:creationId xmlns:a16="http://schemas.microsoft.com/office/drawing/2014/main" id="{3AF6CFE5-B282-4B03-B0D9-28F729A75C21}"/>
              </a:ext>
            </a:extLst>
          </p:cNvPr>
          <p:cNvSpPr>
            <a:spLocks noGrp="1"/>
          </p:cNvSpPr>
          <p:nvPr>
            <p:ph type="pic" sz="quarter" idx="19"/>
          </p:nvPr>
        </p:nvSpPr>
        <p:spPr>
          <a:xfrm>
            <a:off x="3750366" y="2348948"/>
            <a:ext cx="2438400" cy="4509052"/>
          </a:xfrm>
          <a:prstGeom prst="rect">
            <a:avLst/>
          </a:prstGeom>
          <a:solidFill>
            <a:schemeClr val="bg1">
              <a:lumMod val="95000"/>
            </a:schemeClr>
          </a:solidFill>
        </p:spPr>
        <p:txBody>
          <a:bodyPr/>
          <a:lstStyle>
            <a:lvl1pPr marL="0" indent="0">
              <a:buNone/>
              <a:defRPr sz="1800">
                <a:solidFill>
                  <a:schemeClr val="tx1">
                    <a:lumMod val="50000"/>
                    <a:lumOff val="50000"/>
                  </a:schemeClr>
                </a:solidFill>
              </a:defRPr>
            </a:lvl1pPr>
          </a:lstStyle>
          <a:p>
            <a:r>
              <a:rPr lang="en-US" dirty="0"/>
              <a:t>Click icon to add picture</a:t>
            </a:r>
            <a:endParaRPr lang="id-ID"/>
          </a:p>
        </p:txBody>
      </p:sp>
    </p:spTree>
    <p:extLst>
      <p:ext uri="{BB962C8B-B14F-4D97-AF65-F5344CB8AC3E}">
        <p14:creationId xmlns:p14="http://schemas.microsoft.com/office/powerpoint/2010/main" val="513736685"/>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4_Two Content">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1D652BFC-76F0-4291-A087-2B19B96EF2AA}"/>
              </a:ext>
            </a:extLst>
          </p:cNvPr>
          <p:cNvSpPr>
            <a:spLocks noGrp="1"/>
          </p:cNvSpPr>
          <p:nvPr>
            <p:ph type="sldNum" sz="quarter" idx="12"/>
          </p:nvPr>
        </p:nvSpPr>
        <p:spPr>
          <a:xfrm>
            <a:off x="0" y="6516136"/>
            <a:ext cx="559919" cy="365125"/>
          </a:xfrm>
        </p:spPr>
        <p:txBody>
          <a:bodyPr/>
          <a:lstStyle>
            <a:lvl1pPr algn="l">
              <a:defRPr/>
            </a:lvl1pPr>
          </a:lstStyle>
          <a:p>
            <a:fld id="{B66B4226-09D3-48F6-98DF-BEEDFCF288C1}" type="slidenum">
              <a:rPr lang="en-US" smtClean="0"/>
              <a:t>‹#›</a:t>
            </a:fld>
            <a:endParaRPr lang="en-US" dirty="0"/>
          </a:p>
        </p:txBody>
      </p:sp>
      <p:grpSp>
        <p:nvGrpSpPr>
          <p:cNvPr id="9" name="Group 8">
            <a:extLst>
              <a:ext uri="{FF2B5EF4-FFF2-40B4-BE49-F238E27FC236}">
                <a16:creationId xmlns:a16="http://schemas.microsoft.com/office/drawing/2014/main" id="{2E4D0949-6A7D-4711-AA6C-41093BE952D3}"/>
              </a:ext>
            </a:extLst>
          </p:cNvPr>
          <p:cNvGrpSpPr/>
          <p:nvPr/>
        </p:nvGrpSpPr>
        <p:grpSpPr>
          <a:xfrm>
            <a:off x="11442696" y="6670628"/>
            <a:ext cx="617587" cy="69015"/>
            <a:chOff x="11455396" y="6670628"/>
            <a:chExt cx="617587" cy="69015"/>
          </a:xfrm>
        </p:grpSpPr>
        <p:cxnSp>
          <p:nvCxnSpPr>
            <p:cNvPr id="10" name="Straight Connector 9">
              <a:extLst>
                <a:ext uri="{FF2B5EF4-FFF2-40B4-BE49-F238E27FC236}">
                  <a16:creationId xmlns:a16="http://schemas.microsoft.com/office/drawing/2014/main" id="{EBA7BAA0-C653-4A60-9EE3-27A0B5B830A5}"/>
                </a:ext>
              </a:extLst>
            </p:cNvPr>
            <p:cNvCxnSpPr>
              <a:cxnSpLocks/>
              <a:stCxn id="16" idx="6"/>
              <a:endCxn id="12" idx="2"/>
            </p:cNvCxnSpPr>
            <p:nvPr/>
          </p:nvCxnSpPr>
          <p:spPr>
            <a:xfrm>
              <a:off x="11524411" y="6705135"/>
              <a:ext cx="479557" cy="0"/>
            </a:xfrm>
            <a:prstGeom prst="line">
              <a:avLst/>
            </a:prstGeom>
            <a:ln>
              <a:gradFill>
                <a:gsLst>
                  <a:gs pos="0">
                    <a:srgbClr val="008FBC"/>
                  </a:gs>
                  <a:gs pos="38000">
                    <a:srgbClr val="409C8E"/>
                  </a:gs>
                  <a:gs pos="66000">
                    <a:srgbClr val="64A570"/>
                  </a:gs>
                  <a:gs pos="100000">
                    <a:srgbClr val="75AA57"/>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0A572E2-D3DD-4443-B98E-E4BE2B08D0AF}"/>
                </a:ext>
              </a:extLst>
            </p:cNvPr>
            <p:cNvGrpSpPr/>
            <p:nvPr/>
          </p:nvGrpSpPr>
          <p:grpSpPr>
            <a:xfrm flipV="1">
              <a:off x="11455396" y="6670628"/>
              <a:ext cx="617587" cy="69015"/>
              <a:chOff x="10984312" y="6560323"/>
              <a:chExt cx="987073" cy="110305"/>
            </a:xfrm>
          </p:grpSpPr>
          <p:sp>
            <p:nvSpPr>
              <p:cNvPr id="12" name="Oval 11">
                <a:extLst>
                  <a:ext uri="{FF2B5EF4-FFF2-40B4-BE49-F238E27FC236}">
                    <a16:creationId xmlns:a16="http://schemas.microsoft.com/office/drawing/2014/main" id="{5B92F12D-AEF6-4662-A6F9-B737DD4E1D37}"/>
                  </a:ext>
                </a:extLst>
              </p:cNvPr>
              <p:cNvSpPr/>
              <p:nvPr/>
            </p:nvSpPr>
            <p:spPr>
              <a:xfrm>
                <a:off x="11861080" y="6560323"/>
                <a:ext cx="110305" cy="110305"/>
              </a:xfrm>
              <a:prstGeom prst="ellipse">
                <a:avLst/>
              </a:prstGeom>
              <a:solidFill>
                <a:srgbClr val="75A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66017015-0D4C-4D7D-9E47-79D79221FB48}"/>
                  </a:ext>
                </a:extLst>
              </p:cNvPr>
              <p:cNvSpPr/>
              <p:nvPr/>
            </p:nvSpPr>
            <p:spPr>
              <a:xfrm>
                <a:off x="11645639" y="6560323"/>
                <a:ext cx="110305" cy="110305"/>
              </a:xfrm>
              <a:prstGeom prst="ellipse">
                <a:avLst/>
              </a:prstGeom>
              <a:solidFill>
                <a:srgbClr val="64A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CC884568-DDD6-46C2-8048-029649991437}"/>
                  </a:ext>
                </a:extLst>
              </p:cNvPr>
              <p:cNvSpPr/>
              <p:nvPr/>
            </p:nvSpPr>
            <p:spPr>
              <a:xfrm>
                <a:off x="11425317" y="6560323"/>
                <a:ext cx="110305" cy="110305"/>
              </a:xfrm>
              <a:prstGeom prst="ellipse">
                <a:avLst/>
              </a:prstGeom>
              <a:solidFill>
                <a:srgbClr val="409C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008F67F1-342D-4D4B-9778-246019E519DC}"/>
                  </a:ext>
                </a:extLst>
              </p:cNvPr>
              <p:cNvSpPr/>
              <p:nvPr/>
            </p:nvSpPr>
            <p:spPr>
              <a:xfrm>
                <a:off x="11204850" y="6560323"/>
                <a:ext cx="110305" cy="110305"/>
              </a:xfrm>
              <a:prstGeom prst="ellipse">
                <a:avLst/>
              </a:prstGeom>
              <a:solidFill>
                <a:srgbClr val="139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5602BD33-30C8-40C2-86E1-FFD8A039E3CD}"/>
                  </a:ext>
                </a:extLst>
              </p:cNvPr>
              <p:cNvSpPr/>
              <p:nvPr/>
            </p:nvSpPr>
            <p:spPr>
              <a:xfrm>
                <a:off x="10984312" y="6560323"/>
                <a:ext cx="110305" cy="110305"/>
              </a:xfrm>
              <a:prstGeom prst="ellipse">
                <a:avLst/>
              </a:prstGeom>
              <a:solidFill>
                <a:srgbClr val="008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7" name="Title 1">
            <a:extLst>
              <a:ext uri="{FF2B5EF4-FFF2-40B4-BE49-F238E27FC236}">
                <a16:creationId xmlns:a16="http://schemas.microsoft.com/office/drawing/2014/main" id="{7CB335E5-9C0B-475C-9456-7B167001680A}"/>
              </a:ext>
            </a:extLst>
          </p:cNvPr>
          <p:cNvSpPr>
            <a:spLocks noGrp="1"/>
          </p:cNvSpPr>
          <p:nvPr>
            <p:ph type="title" hasCustomPrompt="1"/>
          </p:nvPr>
        </p:nvSpPr>
        <p:spPr>
          <a:xfrm>
            <a:off x="6083021" y="1320670"/>
            <a:ext cx="5895268" cy="1215717"/>
          </a:xfrm>
        </p:spPr>
        <p:txBody>
          <a:bodyPr wrap="square" anchor="t">
            <a:spAutoFit/>
          </a:bodyPr>
          <a:lstStyle>
            <a:lvl1pPr algn="l">
              <a:defRPr sz="4000">
                <a:solidFill>
                  <a:schemeClr val="tx1"/>
                </a:solidFill>
              </a:defRPr>
            </a:lvl1pPr>
          </a:lstStyle>
          <a:p>
            <a:r>
              <a:rPr lang="en-US" dirty="0"/>
              <a:t>Slide heading goes here</a:t>
            </a:r>
          </a:p>
        </p:txBody>
      </p:sp>
      <p:sp>
        <p:nvSpPr>
          <p:cNvPr id="18" name="Text Placeholder 7">
            <a:extLst>
              <a:ext uri="{FF2B5EF4-FFF2-40B4-BE49-F238E27FC236}">
                <a16:creationId xmlns:a16="http://schemas.microsoft.com/office/drawing/2014/main" id="{9F2E53CC-79D3-489E-BC5D-3CD61CA0EFAC}"/>
              </a:ext>
            </a:extLst>
          </p:cNvPr>
          <p:cNvSpPr>
            <a:spLocks noGrp="1"/>
          </p:cNvSpPr>
          <p:nvPr>
            <p:ph type="body" sz="quarter" idx="13" hasCustomPrompt="1"/>
          </p:nvPr>
        </p:nvSpPr>
        <p:spPr>
          <a:xfrm>
            <a:off x="6083021" y="774016"/>
            <a:ext cx="5895268" cy="500063"/>
          </a:xfrm>
        </p:spPr>
        <p:txBody>
          <a:bodyPr>
            <a:normAutofit/>
          </a:bodyPr>
          <a:lstStyle>
            <a:lvl1pPr marL="0" indent="0" algn="l">
              <a:buNone/>
              <a:defRPr sz="1800">
                <a:solidFill>
                  <a:schemeClr val="tx1">
                    <a:lumMod val="60000"/>
                    <a:lumOff val="40000"/>
                  </a:schemeClr>
                </a:solidFill>
              </a:defRPr>
            </a:lvl1pPr>
          </a:lstStyle>
          <a:p>
            <a:pPr lvl="0"/>
            <a:r>
              <a:rPr lang="en-US" dirty="0"/>
              <a:t>Slide subheading goes here</a:t>
            </a:r>
          </a:p>
        </p:txBody>
      </p:sp>
      <p:sp>
        <p:nvSpPr>
          <p:cNvPr id="21" name="Content Placeholder 2">
            <a:extLst>
              <a:ext uri="{FF2B5EF4-FFF2-40B4-BE49-F238E27FC236}">
                <a16:creationId xmlns:a16="http://schemas.microsoft.com/office/drawing/2014/main" id="{4F743DCC-5DE1-488F-A815-E247D5C3B055}"/>
              </a:ext>
            </a:extLst>
          </p:cNvPr>
          <p:cNvSpPr>
            <a:spLocks noGrp="1"/>
          </p:cNvSpPr>
          <p:nvPr>
            <p:ph sz="half" idx="1" hasCustomPrompt="1"/>
          </p:nvPr>
        </p:nvSpPr>
        <p:spPr>
          <a:xfrm>
            <a:off x="6083021" y="2584049"/>
            <a:ext cx="5566676" cy="3614530"/>
          </a:xfrm>
        </p:spPr>
        <p:txBody>
          <a:bodyPr>
            <a:normAutofit/>
          </a:bodyPr>
          <a:lstStyle>
            <a:lvl1pPr marL="0" indent="0" algn="l">
              <a:lnSpc>
                <a:spcPct val="114000"/>
              </a:lnSpc>
              <a:buClr>
                <a:schemeClr val="tx2"/>
              </a:buClr>
              <a:buNone/>
              <a:defRPr sz="1600">
                <a:solidFill>
                  <a:schemeClr val="tx1"/>
                </a:solidFill>
              </a:defRPr>
            </a:lvl1pPr>
            <a:lvl2pPr marL="457200" indent="0">
              <a:buClr>
                <a:schemeClr val="tx2"/>
              </a:buClr>
              <a:buNone/>
              <a:defRPr>
                <a:solidFill>
                  <a:schemeClr val="tx1">
                    <a:lumMod val="75000"/>
                  </a:schemeClr>
                </a:solidFill>
              </a:defRPr>
            </a:lvl2pPr>
            <a:lvl3pPr marL="914400" indent="0">
              <a:buClr>
                <a:schemeClr val="tx2"/>
              </a:buClr>
              <a:buNone/>
              <a:defRPr>
                <a:solidFill>
                  <a:schemeClr val="tx1">
                    <a:lumMod val="75000"/>
                  </a:schemeClr>
                </a:solidFill>
              </a:defRPr>
            </a:lvl3pPr>
            <a:lvl4pPr marL="1371600" indent="0">
              <a:buClr>
                <a:schemeClr val="tx2"/>
              </a:buClr>
              <a:buNone/>
              <a:defRPr>
                <a:solidFill>
                  <a:schemeClr val="tx1">
                    <a:lumMod val="75000"/>
                  </a:schemeClr>
                </a:solidFill>
              </a:defRPr>
            </a:lvl4pPr>
            <a:lvl5pPr marL="1828800" indent="0">
              <a:buClr>
                <a:schemeClr val="tx2"/>
              </a:buClr>
              <a:buNone/>
              <a:defRPr>
                <a:solidFill>
                  <a:schemeClr val="tx1">
                    <a:lumMod val="75000"/>
                  </a:schemeClr>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19" name="Picture Placeholder 15">
            <a:extLst>
              <a:ext uri="{FF2B5EF4-FFF2-40B4-BE49-F238E27FC236}">
                <a16:creationId xmlns:a16="http://schemas.microsoft.com/office/drawing/2014/main" id="{A5CE0D4B-3A2E-49F1-8F35-859256F61892}"/>
              </a:ext>
            </a:extLst>
          </p:cNvPr>
          <p:cNvSpPr>
            <a:spLocks noGrp="1"/>
          </p:cNvSpPr>
          <p:nvPr>
            <p:ph type="pic" sz="quarter" idx="10"/>
          </p:nvPr>
        </p:nvSpPr>
        <p:spPr>
          <a:xfrm>
            <a:off x="3824890" y="3593180"/>
            <a:ext cx="3867851" cy="2507180"/>
          </a:xfrm>
          <a:custGeom>
            <a:avLst/>
            <a:gdLst>
              <a:gd name="connsiteX0" fmla="*/ 0 w 3867851"/>
              <a:gd name="connsiteY0" fmla="*/ 0 h 2507180"/>
              <a:gd name="connsiteX1" fmla="*/ 3867851 w 3867851"/>
              <a:gd name="connsiteY1" fmla="*/ 0 h 2507180"/>
              <a:gd name="connsiteX2" fmla="*/ 3867851 w 3867851"/>
              <a:gd name="connsiteY2" fmla="*/ 2507180 h 2507180"/>
              <a:gd name="connsiteX3" fmla="*/ 0 w 3867851"/>
              <a:gd name="connsiteY3" fmla="*/ 2507180 h 2507180"/>
            </a:gdLst>
            <a:ahLst/>
            <a:cxnLst>
              <a:cxn ang="0">
                <a:pos x="connsiteX0" y="connsiteY0"/>
              </a:cxn>
              <a:cxn ang="0">
                <a:pos x="connsiteX1" y="connsiteY1"/>
              </a:cxn>
              <a:cxn ang="0">
                <a:pos x="connsiteX2" y="connsiteY2"/>
              </a:cxn>
              <a:cxn ang="0">
                <a:pos x="connsiteX3" y="connsiteY3"/>
              </a:cxn>
            </a:cxnLst>
            <a:rect l="l" t="t" r="r" b="b"/>
            <a:pathLst>
              <a:path w="3867851" h="2507180">
                <a:moveTo>
                  <a:pt x="0" y="0"/>
                </a:moveTo>
                <a:lnTo>
                  <a:pt x="3867851" y="0"/>
                </a:lnTo>
                <a:lnTo>
                  <a:pt x="3867851" y="2507180"/>
                </a:lnTo>
                <a:lnTo>
                  <a:pt x="0" y="2507180"/>
                </a:lnTo>
                <a:close/>
              </a:path>
            </a:pathLst>
          </a:custGeom>
          <a:solidFill>
            <a:schemeClr val="bg1">
              <a:lumMod val="95000"/>
            </a:schemeClr>
          </a:solidFill>
        </p:spPr>
        <p:txBody>
          <a:bodyPr wrap="square">
            <a:noAutofit/>
          </a:bodyPr>
          <a:lstStyle/>
          <a:p>
            <a:r>
              <a:rPr lang="en-US" dirty="0"/>
              <a:t>Click icon to add picture</a:t>
            </a:r>
          </a:p>
        </p:txBody>
      </p:sp>
      <p:sp>
        <p:nvSpPr>
          <p:cNvPr id="23" name="Picture Placeholder 14">
            <a:extLst>
              <a:ext uri="{FF2B5EF4-FFF2-40B4-BE49-F238E27FC236}">
                <a16:creationId xmlns:a16="http://schemas.microsoft.com/office/drawing/2014/main" id="{71626C03-B651-4B87-98F8-0E44B4D716B1}"/>
              </a:ext>
            </a:extLst>
          </p:cNvPr>
          <p:cNvSpPr>
            <a:spLocks noGrp="1"/>
          </p:cNvSpPr>
          <p:nvPr>
            <p:ph type="pic" sz="quarter" idx="14"/>
          </p:nvPr>
        </p:nvSpPr>
        <p:spPr>
          <a:xfrm>
            <a:off x="902552" y="754308"/>
            <a:ext cx="2524461" cy="5346052"/>
          </a:xfrm>
          <a:custGeom>
            <a:avLst/>
            <a:gdLst>
              <a:gd name="connsiteX0" fmla="*/ 0 w 2524461"/>
              <a:gd name="connsiteY0" fmla="*/ 0 h 5346052"/>
              <a:gd name="connsiteX1" fmla="*/ 2524461 w 2524461"/>
              <a:gd name="connsiteY1" fmla="*/ 0 h 5346052"/>
              <a:gd name="connsiteX2" fmla="*/ 2524461 w 2524461"/>
              <a:gd name="connsiteY2" fmla="*/ 5346052 h 5346052"/>
              <a:gd name="connsiteX3" fmla="*/ 0 w 2524461"/>
              <a:gd name="connsiteY3" fmla="*/ 5346052 h 5346052"/>
            </a:gdLst>
            <a:ahLst/>
            <a:cxnLst>
              <a:cxn ang="0">
                <a:pos x="connsiteX0" y="connsiteY0"/>
              </a:cxn>
              <a:cxn ang="0">
                <a:pos x="connsiteX1" y="connsiteY1"/>
              </a:cxn>
              <a:cxn ang="0">
                <a:pos x="connsiteX2" y="connsiteY2"/>
              </a:cxn>
              <a:cxn ang="0">
                <a:pos x="connsiteX3" y="connsiteY3"/>
              </a:cxn>
            </a:cxnLst>
            <a:rect l="l" t="t" r="r" b="b"/>
            <a:pathLst>
              <a:path w="2524461" h="5346052">
                <a:moveTo>
                  <a:pt x="0" y="0"/>
                </a:moveTo>
                <a:lnTo>
                  <a:pt x="2524461" y="0"/>
                </a:lnTo>
                <a:lnTo>
                  <a:pt x="2524461" y="5346052"/>
                </a:lnTo>
                <a:lnTo>
                  <a:pt x="0" y="5346052"/>
                </a:lnTo>
                <a:close/>
              </a:path>
            </a:pathLst>
          </a:custGeom>
          <a:solidFill>
            <a:schemeClr val="bg1">
              <a:lumMod val="95000"/>
            </a:schemeClr>
          </a:solidFill>
        </p:spPr>
        <p:txBody>
          <a:bodyPr wrap="square">
            <a:noAutofit/>
          </a:bodyPr>
          <a:lstStyle/>
          <a:p>
            <a:r>
              <a:rPr lang="en-US" dirty="0"/>
              <a:t>Click icon to add picture</a:t>
            </a:r>
          </a:p>
        </p:txBody>
      </p:sp>
      <p:sp>
        <p:nvSpPr>
          <p:cNvPr id="24" name="Rectangle 23">
            <a:extLst>
              <a:ext uri="{FF2B5EF4-FFF2-40B4-BE49-F238E27FC236}">
                <a16:creationId xmlns:a16="http://schemas.microsoft.com/office/drawing/2014/main" id="{FE3F855D-3265-4EC4-8E69-E442CD2A4658}"/>
              </a:ext>
            </a:extLst>
          </p:cNvPr>
          <p:cNvSpPr/>
          <p:nvPr/>
        </p:nvSpPr>
        <p:spPr>
          <a:xfrm>
            <a:off x="3824890" y="0"/>
            <a:ext cx="1671828" cy="32945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E60BC19A-CBF1-42D2-856B-358169AB0B3D}"/>
              </a:ext>
            </a:extLst>
          </p:cNvPr>
          <p:cNvSpPr/>
          <p:nvPr/>
        </p:nvSpPr>
        <p:spPr>
          <a:xfrm>
            <a:off x="3824890" y="6399011"/>
            <a:ext cx="1671828" cy="4589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Content Placeholder 2">
            <a:extLst>
              <a:ext uri="{FF2B5EF4-FFF2-40B4-BE49-F238E27FC236}">
                <a16:creationId xmlns:a16="http://schemas.microsoft.com/office/drawing/2014/main" id="{051E9A0F-E4E4-47BB-BE30-505C8A17AAAD}"/>
              </a:ext>
            </a:extLst>
          </p:cNvPr>
          <p:cNvSpPr>
            <a:spLocks noGrp="1"/>
          </p:cNvSpPr>
          <p:nvPr>
            <p:ph sz="half" idx="15" hasCustomPrompt="1"/>
          </p:nvPr>
        </p:nvSpPr>
        <p:spPr>
          <a:xfrm rot="16200000">
            <a:off x="3055400" y="1023337"/>
            <a:ext cx="3140146" cy="1241273"/>
          </a:xfrm>
        </p:spPr>
        <p:txBody>
          <a:bodyPr anchor="ctr">
            <a:normAutofit/>
          </a:bodyPr>
          <a:lstStyle>
            <a:lvl1pPr marL="0" indent="0" algn="ctr">
              <a:buClr>
                <a:schemeClr val="tx2"/>
              </a:buClr>
              <a:buNone/>
              <a:defRPr sz="4000">
                <a:solidFill>
                  <a:schemeClr val="bg1"/>
                </a:solidFill>
              </a:defRPr>
            </a:lvl1pPr>
            <a:lvl2pPr marL="457200" indent="0">
              <a:buClr>
                <a:schemeClr val="tx2"/>
              </a:buClr>
              <a:buNone/>
              <a:defRPr>
                <a:solidFill>
                  <a:schemeClr val="tx1">
                    <a:lumMod val="75000"/>
                  </a:schemeClr>
                </a:solidFill>
              </a:defRPr>
            </a:lvl2pPr>
            <a:lvl3pPr marL="914400" indent="0">
              <a:buClr>
                <a:schemeClr val="tx2"/>
              </a:buClr>
              <a:buNone/>
              <a:defRPr>
                <a:solidFill>
                  <a:schemeClr val="tx1">
                    <a:lumMod val="75000"/>
                  </a:schemeClr>
                </a:solidFill>
              </a:defRPr>
            </a:lvl3pPr>
            <a:lvl4pPr marL="1371600" indent="0">
              <a:buClr>
                <a:schemeClr val="tx2"/>
              </a:buClr>
              <a:buNone/>
              <a:defRPr>
                <a:solidFill>
                  <a:schemeClr val="tx1">
                    <a:lumMod val="75000"/>
                  </a:schemeClr>
                </a:solidFill>
              </a:defRPr>
            </a:lvl4pPr>
            <a:lvl5pPr marL="1828800" indent="0">
              <a:buClr>
                <a:schemeClr val="tx2"/>
              </a:buClr>
              <a:buNone/>
              <a:defRPr>
                <a:solidFill>
                  <a:schemeClr val="tx1">
                    <a:lumMod val="75000"/>
                  </a:schemeClr>
                </a:solidFill>
              </a:defRPr>
            </a:lvl5pPr>
          </a:lstStyle>
          <a:p>
            <a:pPr lvl="0"/>
            <a:r>
              <a:rPr lang="en-US" dirty="0"/>
              <a:t>Text here</a:t>
            </a:r>
          </a:p>
        </p:txBody>
      </p:sp>
    </p:spTree>
    <p:extLst>
      <p:ext uri="{BB962C8B-B14F-4D97-AF65-F5344CB8AC3E}">
        <p14:creationId xmlns:p14="http://schemas.microsoft.com/office/powerpoint/2010/main" val="2993845782"/>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5_Two Content">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1D652BFC-76F0-4291-A087-2B19B96EF2AA}"/>
              </a:ext>
            </a:extLst>
          </p:cNvPr>
          <p:cNvSpPr>
            <a:spLocks noGrp="1"/>
          </p:cNvSpPr>
          <p:nvPr>
            <p:ph type="sldNum" sz="quarter" idx="12"/>
          </p:nvPr>
        </p:nvSpPr>
        <p:spPr>
          <a:xfrm>
            <a:off x="0" y="6516136"/>
            <a:ext cx="559919" cy="365125"/>
          </a:xfrm>
        </p:spPr>
        <p:txBody>
          <a:bodyPr/>
          <a:lstStyle>
            <a:lvl1pPr algn="l">
              <a:defRPr/>
            </a:lvl1pPr>
          </a:lstStyle>
          <a:p>
            <a:fld id="{B66B4226-09D3-48F6-98DF-BEEDFCF288C1}" type="slidenum">
              <a:rPr lang="en-US" smtClean="0"/>
              <a:t>‹#›</a:t>
            </a:fld>
            <a:endParaRPr lang="en-US" dirty="0"/>
          </a:p>
        </p:txBody>
      </p:sp>
      <p:grpSp>
        <p:nvGrpSpPr>
          <p:cNvPr id="9" name="Group 8">
            <a:extLst>
              <a:ext uri="{FF2B5EF4-FFF2-40B4-BE49-F238E27FC236}">
                <a16:creationId xmlns:a16="http://schemas.microsoft.com/office/drawing/2014/main" id="{2E4D0949-6A7D-4711-AA6C-41093BE952D3}"/>
              </a:ext>
            </a:extLst>
          </p:cNvPr>
          <p:cNvGrpSpPr/>
          <p:nvPr/>
        </p:nvGrpSpPr>
        <p:grpSpPr>
          <a:xfrm>
            <a:off x="11442696" y="6670628"/>
            <a:ext cx="617587" cy="69015"/>
            <a:chOff x="11455396" y="6670628"/>
            <a:chExt cx="617587" cy="69015"/>
          </a:xfrm>
        </p:grpSpPr>
        <p:cxnSp>
          <p:nvCxnSpPr>
            <p:cNvPr id="10" name="Straight Connector 9">
              <a:extLst>
                <a:ext uri="{FF2B5EF4-FFF2-40B4-BE49-F238E27FC236}">
                  <a16:creationId xmlns:a16="http://schemas.microsoft.com/office/drawing/2014/main" id="{EBA7BAA0-C653-4A60-9EE3-27A0B5B830A5}"/>
                </a:ext>
              </a:extLst>
            </p:cNvPr>
            <p:cNvCxnSpPr>
              <a:cxnSpLocks/>
              <a:stCxn id="16" idx="6"/>
              <a:endCxn id="12" idx="2"/>
            </p:cNvCxnSpPr>
            <p:nvPr/>
          </p:nvCxnSpPr>
          <p:spPr>
            <a:xfrm>
              <a:off x="11524411" y="6705135"/>
              <a:ext cx="479557" cy="0"/>
            </a:xfrm>
            <a:prstGeom prst="line">
              <a:avLst/>
            </a:prstGeom>
            <a:ln>
              <a:gradFill>
                <a:gsLst>
                  <a:gs pos="0">
                    <a:srgbClr val="008FBC"/>
                  </a:gs>
                  <a:gs pos="38000">
                    <a:srgbClr val="409C8E"/>
                  </a:gs>
                  <a:gs pos="66000">
                    <a:srgbClr val="64A570"/>
                  </a:gs>
                  <a:gs pos="100000">
                    <a:srgbClr val="75AA57"/>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0A572E2-D3DD-4443-B98E-E4BE2B08D0AF}"/>
                </a:ext>
              </a:extLst>
            </p:cNvPr>
            <p:cNvGrpSpPr/>
            <p:nvPr/>
          </p:nvGrpSpPr>
          <p:grpSpPr>
            <a:xfrm flipV="1">
              <a:off x="11455396" y="6670628"/>
              <a:ext cx="617587" cy="69015"/>
              <a:chOff x="10984312" y="6560323"/>
              <a:chExt cx="987073" cy="110305"/>
            </a:xfrm>
          </p:grpSpPr>
          <p:sp>
            <p:nvSpPr>
              <p:cNvPr id="12" name="Oval 11">
                <a:extLst>
                  <a:ext uri="{FF2B5EF4-FFF2-40B4-BE49-F238E27FC236}">
                    <a16:creationId xmlns:a16="http://schemas.microsoft.com/office/drawing/2014/main" id="{5B92F12D-AEF6-4662-A6F9-B737DD4E1D37}"/>
                  </a:ext>
                </a:extLst>
              </p:cNvPr>
              <p:cNvSpPr/>
              <p:nvPr/>
            </p:nvSpPr>
            <p:spPr>
              <a:xfrm>
                <a:off x="11861080" y="6560323"/>
                <a:ext cx="110305" cy="110305"/>
              </a:xfrm>
              <a:prstGeom prst="ellipse">
                <a:avLst/>
              </a:prstGeom>
              <a:solidFill>
                <a:srgbClr val="75A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66017015-0D4C-4D7D-9E47-79D79221FB48}"/>
                  </a:ext>
                </a:extLst>
              </p:cNvPr>
              <p:cNvSpPr/>
              <p:nvPr/>
            </p:nvSpPr>
            <p:spPr>
              <a:xfrm>
                <a:off x="11645639" y="6560323"/>
                <a:ext cx="110305" cy="110305"/>
              </a:xfrm>
              <a:prstGeom prst="ellipse">
                <a:avLst/>
              </a:prstGeom>
              <a:solidFill>
                <a:srgbClr val="64A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CC884568-DDD6-46C2-8048-029649991437}"/>
                  </a:ext>
                </a:extLst>
              </p:cNvPr>
              <p:cNvSpPr/>
              <p:nvPr/>
            </p:nvSpPr>
            <p:spPr>
              <a:xfrm>
                <a:off x="11425317" y="6560323"/>
                <a:ext cx="110305" cy="110305"/>
              </a:xfrm>
              <a:prstGeom prst="ellipse">
                <a:avLst/>
              </a:prstGeom>
              <a:solidFill>
                <a:srgbClr val="409C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008F67F1-342D-4D4B-9778-246019E519DC}"/>
                  </a:ext>
                </a:extLst>
              </p:cNvPr>
              <p:cNvSpPr/>
              <p:nvPr/>
            </p:nvSpPr>
            <p:spPr>
              <a:xfrm>
                <a:off x="11204850" y="6560323"/>
                <a:ext cx="110305" cy="110305"/>
              </a:xfrm>
              <a:prstGeom prst="ellipse">
                <a:avLst/>
              </a:prstGeom>
              <a:solidFill>
                <a:srgbClr val="139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5602BD33-30C8-40C2-86E1-FFD8A039E3CD}"/>
                  </a:ext>
                </a:extLst>
              </p:cNvPr>
              <p:cNvSpPr/>
              <p:nvPr/>
            </p:nvSpPr>
            <p:spPr>
              <a:xfrm>
                <a:off x="10984312" y="6560323"/>
                <a:ext cx="110305" cy="110305"/>
              </a:xfrm>
              <a:prstGeom prst="ellipse">
                <a:avLst/>
              </a:prstGeom>
              <a:solidFill>
                <a:srgbClr val="008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7" name="Title 1">
            <a:extLst>
              <a:ext uri="{FF2B5EF4-FFF2-40B4-BE49-F238E27FC236}">
                <a16:creationId xmlns:a16="http://schemas.microsoft.com/office/drawing/2014/main" id="{7CB335E5-9C0B-475C-9456-7B167001680A}"/>
              </a:ext>
            </a:extLst>
          </p:cNvPr>
          <p:cNvSpPr>
            <a:spLocks noGrp="1"/>
          </p:cNvSpPr>
          <p:nvPr>
            <p:ph type="title" hasCustomPrompt="1"/>
          </p:nvPr>
        </p:nvSpPr>
        <p:spPr>
          <a:xfrm>
            <a:off x="7127942" y="1913996"/>
            <a:ext cx="4863326" cy="1215717"/>
          </a:xfrm>
        </p:spPr>
        <p:txBody>
          <a:bodyPr wrap="square" anchor="t">
            <a:spAutoFit/>
          </a:bodyPr>
          <a:lstStyle>
            <a:lvl1pPr algn="l">
              <a:defRPr sz="4000">
                <a:solidFill>
                  <a:schemeClr val="tx1"/>
                </a:solidFill>
              </a:defRPr>
            </a:lvl1pPr>
          </a:lstStyle>
          <a:p>
            <a:r>
              <a:rPr lang="en-US" dirty="0"/>
              <a:t>Slide heading goes here</a:t>
            </a:r>
          </a:p>
        </p:txBody>
      </p:sp>
      <p:sp>
        <p:nvSpPr>
          <p:cNvPr id="18" name="Text Placeholder 7">
            <a:extLst>
              <a:ext uri="{FF2B5EF4-FFF2-40B4-BE49-F238E27FC236}">
                <a16:creationId xmlns:a16="http://schemas.microsoft.com/office/drawing/2014/main" id="{9F2E53CC-79D3-489E-BC5D-3CD61CA0EFAC}"/>
              </a:ext>
            </a:extLst>
          </p:cNvPr>
          <p:cNvSpPr>
            <a:spLocks noGrp="1"/>
          </p:cNvSpPr>
          <p:nvPr>
            <p:ph type="body" sz="quarter" idx="13" hasCustomPrompt="1"/>
          </p:nvPr>
        </p:nvSpPr>
        <p:spPr>
          <a:xfrm>
            <a:off x="7127942" y="1367342"/>
            <a:ext cx="4863326" cy="500063"/>
          </a:xfrm>
        </p:spPr>
        <p:txBody>
          <a:bodyPr>
            <a:normAutofit/>
          </a:bodyPr>
          <a:lstStyle>
            <a:lvl1pPr marL="0" indent="0" algn="l">
              <a:buNone/>
              <a:defRPr sz="1800">
                <a:solidFill>
                  <a:schemeClr val="tx1">
                    <a:lumMod val="60000"/>
                    <a:lumOff val="40000"/>
                  </a:schemeClr>
                </a:solidFill>
              </a:defRPr>
            </a:lvl1pPr>
          </a:lstStyle>
          <a:p>
            <a:pPr lvl="0"/>
            <a:r>
              <a:rPr lang="en-US" dirty="0"/>
              <a:t>Slide subheading goes here</a:t>
            </a:r>
          </a:p>
        </p:txBody>
      </p:sp>
      <p:sp>
        <p:nvSpPr>
          <p:cNvPr id="21" name="Content Placeholder 2">
            <a:extLst>
              <a:ext uri="{FF2B5EF4-FFF2-40B4-BE49-F238E27FC236}">
                <a16:creationId xmlns:a16="http://schemas.microsoft.com/office/drawing/2014/main" id="{4F743DCC-5DE1-488F-A815-E247D5C3B055}"/>
              </a:ext>
            </a:extLst>
          </p:cNvPr>
          <p:cNvSpPr>
            <a:spLocks noGrp="1"/>
          </p:cNvSpPr>
          <p:nvPr>
            <p:ph sz="half" idx="1" hasCustomPrompt="1"/>
          </p:nvPr>
        </p:nvSpPr>
        <p:spPr>
          <a:xfrm>
            <a:off x="7126369" y="3289469"/>
            <a:ext cx="4863326" cy="3167167"/>
          </a:xfrm>
        </p:spPr>
        <p:txBody>
          <a:bodyPr>
            <a:normAutofit/>
          </a:bodyPr>
          <a:lstStyle>
            <a:lvl1pPr marL="0" indent="0" algn="l">
              <a:lnSpc>
                <a:spcPct val="114000"/>
              </a:lnSpc>
              <a:buClr>
                <a:schemeClr val="tx2"/>
              </a:buClr>
              <a:buNone/>
              <a:defRPr sz="1600">
                <a:solidFill>
                  <a:schemeClr val="tx1"/>
                </a:solidFill>
              </a:defRPr>
            </a:lvl1pPr>
            <a:lvl2pPr marL="457200" indent="0">
              <a:buClr>
                <a:schemeClr val="tx2"/>
              </a:buClr>
              <a:buNone/>
              <a:defRPr>
                <a:solidFill>
                  <a:schemeClr val="tx1">
                    <a:lumMod val="75000"/>
                  </a:schemeClr>
                </a:solidFill>
              </a:defRPr>
            </a:lvl2pPr>
            <a:lvl3pPr marL="914400" indent="0">
              <a:buClr>
                <a:schemeClr val="tx2"/>
              </a:buClr>
              <a:buNone/>
              <a:defRPr>
                <a:solidFill>
                  <a:schemeClr val="tx1">
                    <a:lumMod val="75000"/>
                  </a:schemeClr>
                </a:solidFill>
              </a:defRPr>
            </a:lvl3pPr>
            <a:lvl4pPr marL="1371600" indent="0">
              <a:buClr>
                <a:schemeClr val="tx2"/>
              </a:buClr>
              <a:buNone/>
              <a:defRPr>
                <a:solidFill>
                  <a:schemeClr val="tx1">
                    <a:lumMod val="75000"/>
                  </a:schemeClr>
                </a:solidFill>
              </a:defRPr>
            </a:lvl4pPr>
            <a:lvl5pPr marL="1828800" indent="0">
              <a:buClr>
                <a:schemeClr val="tx2"/>
              </a:buClr>
              <a:buNone/>
              <a:defRPr>
                <a:solidFill>
                  <a:schemeClr val="tx1">
                    <a:lumMod val="75000"/>
                  </a:schemeClr>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20" name="Picture Placeholder 3">
            <a:extLst>
              <a:ext uri="{FF2B5EF4-FFF2-40B4-BE49-F238E27FC236}">
                <a16:creationId xmlns:a16="http://schemas.microsoft.com/office/drawing/2014/main" id="{A245B86A-0CBF-4008-9579-19C643CB898B}"/>
              </a:ext>
            </a:extLst>
          </p:cNvPr>
          <p:cNvSpPr>
            <a:spLocks noGrp="1"/>
          </p:cNvSpPr>
          <p:nvPr>
            <p:ph type="pic" sz="quarter" idx="14"/>
          </p:nvPr>
        </p:nvSpPr>
        <p:spPr>
          <a:xfrm>
            <a:off x="1013894" y="1145655"/>
            <a:ext cx="2011266" cy="2011266"/>
          </a:xfrm>
          <a:custGeom>
            <a:avLst/>
            <a:gdLst>
              <a:gd name="connsiteX0" fmla="*/ 1981200 w 3962400"/>
              <a:gd name="connsiteY0" fmla="*/ 0 h 3962400"/>
              <a:gd name="connsiteX1" fmla="*/ 3962400 w 3962400"/>
              <a:gd name="connsiteY1" fmla="*/ 1981200 h 3962400"/>
              <a:gd name="connsiteX2" fmla="*/ 1981200 w 3962400"/>
              <a:gd name="connsiteY2" fmla="*/ 3962400 h 3962400"/>
              <a:gd name="connsiteX3" fmla="*/ 0 w 3962400"/>
              <a:gd name="connsiteY3" fmla="*/ 1981200 h 3962400"/>
              <a:gd name="connsiteX4" fmla="*/ 1981200 w 3962400"/>
              <a:gd name="connsiteY4" fmla="*/ 0 h 396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2400" h="3962400">
                <a:moveTo>
                  <a:pt x="1981200" y="0"/>
                </a:moveTo>
                <a:cubicBezTo>
                  <a:pt x="3075387" y="0"/>
                  <a:pt x="3962400" y="887013"/>
                  <a:pt x="3962400" y="1981200"/>
                </a:cubicBezTo>
                <a:cubicBezTo>
                  <a:pt x="3962400" y="3075387"/>
                  <a:pt x="3075387" y="3962400"/>
                  <a:pt x="1981200" y="3962400"/>
                </a:cubicBezTo>
                <a:cubicBezTo>
                  <a:pt x="887013" y="3962400"/>
                  <a:pt x="0" y="3075387"/>
                  <a:pt x="0" y="1981200"/>
                </a:cubicBezTo>
                <a:cubicBezTo>
                  <a:pt x="0" y="887013"/>
                  <a:pt x="887013" y="0"/>
                  <a:pt x="1981200" y="0"/>
                </a:cubicBezTo>
                <a:close/>
              </a:path>
            </a:pathLst>
          </a:custGeom>
          <a:solidFill>
            <a:schemeClr val="bg1">
              <a:lumMod val="95000"/>
            </a:schemeClr>
          </a:solidFill>
        </p:spPr>
        <p:txBody>
          <a:bodyPr wrap="square">
            <a:noAutofit/>
          </a:bodyPr>
          <a:lstStyle>
            <a:lvl1pPr marL="0" indent="0" algn="ctr">
              <a:buNone/>
              <a:defRPr sz="1400">
                <a:solidFill>
                  <a:schemeClr val="tx1">
                    <a:lumMod val="65000"/>
                    <a:lumOff val="35000"/>
                  </a:schemeClr>
                </a:solidFill>
              </a:defRPr>
            </a:lvl1pPr>
          </a:lstStyle>
          <a:p>
            <a:r>
              <a:rPr lang="en-US" dirty="0"/>
              <a:t>Click icon to add picture</a:t>
            </a:r>
            <a:endParaRPr lang="id-ID" dirty="0"/>
          </a:p>
        </p:txBody>
      </p:sp>
      <p:sp>
        <p:nvSpPr>
          <p:cNvPr id="22" name="Picture Placeholder 3">
            <a:extLst>
              <a:ext uri="{FF2B5EF4-FFF2-40B4-BE49-F238E27FC236}">
                <a16:creationId xmlns:a16="http://schemas.microsoft.com/office/drawing/2014/main" id="{AB0C0DF4-6B25-4F11-A7AF-CB84526DDA00}"/>
              </a:ext>
            </a:extLst>
          </p:cNvPr>
          <p:cNvSpPr>
            <a:spLocks noGrp="1"/>
          </p:cNvSpPr>
          <p:nvPr>
            <p:ph type="pic" sz="quarter" idx="15"/>
          </p:nvPr>
        </p:nvSpPr>
        <p:spPr>
          <a:xfrm>
            <a:off x="2756553" y="3269667"/>
            <a:ext cx="3167167" cy="3167167"/>
          </a:xfrm>
          <a:custGeom>
            <a:avLst/>
            <a:gdLst>
              <a:gd name="connsiteX0" fmla="*/ 1981200 w 3962400"/>
              <a:gd name="connsiteY0" fmla="*/ 0 h 3962400"/>
              <a:gd name="connsiteX1" fmla="*/ 3962400 w 3962400"/>
              <a:gd name="connsiteY1" fmla="*/ 1981200 h 3962400"/>
              <a:gd name="connsiteX2" fmla="*/ 1981200 w 3962400"/>
              <a:gd name="connsiteY2" fmla="*/ 3962400 h 3962400"/>
              <a:gd name="connsiteX3" fmla="*/ 0 w 3962400"/>
              <a:gd name="connsiteY3" fmla="*/ 1981200 h 3962400"/>
              <a:gd name="connsiteX4" fmla="*/ 1981200 w 3962400"/>
              <a:gd name="connsiteY4" fmla="*/ 0 h 396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2400" h="3962400">
                <a:moveTo>
                  <a:pt x="1981200" y="0"/>
                </a:moveTo>
                <a:cubicBezTo>
                  <a:pt x="3075387" y="0"/>
                  <a:pt x="3962400" y="887013"/>
                  <a:pt x="3962400" y="1981200"/>
                </a:cubicBezTo>
                <a:cubicBezTo>
                  <a:pt x="3962400" y="3075387"/>
                  <a:pt x="3075387" y="3962400"/>
                  <a:pt x="1981200" y="3962400"/>
                </a:cubicBezTo>
                <a:cubicBezTo>
                  <a:pt x="887013" y="3962400"/>
                  <a:pt x="0" y="3075387"/>
                  <a:pt x="0" y="1981200"/>
                </a:cubicBezTo>
                <a:cubicBezTo>
                  <a:pt x="0" y="887013"/>
                  <a:pt x="887013" y="0"/>
                  <a:pt x="1981200" y="0"/>
                </a:cubicBezTo>
                <a:close/>
              </a:path>
            </a:pathLst>
          </a:custGeom>
          <a:solidFill>
            <a:schemeClr val="bg1">
              <a:lumMod val="95000"/>
            </a:schemeClr>
          </a:solidFill>
        </p:spPr>
        <p:txBody>
          <a:bodyPr wrap="square">
            <a:noAutofit/>
          </a:bodyPr>
          <a:lstStyle>
            <a:lvl1pPr marL="0" indent="0" algn="ctr">
              <a:buNone/>
              <a:defRPr sz="1400">
                <a:solidFill>
                  <a:schemeClr val="tx1">
                    <a:lumMod val="65000"/>
                    <a:lumOff val="35000"/>
                  </a:schemeClr>
                </a:solidFill>
              </a:defRPr>
            </a:lvl1pPr>
          </a:lstStyle>
          <a:p>
            <a:r>
              <a:rPr lang="en-US" dirty="0"/>
              <a:t>Click icon to add picture</a:t>
            </a:r>
            <a:endParaRPr lang="id-ID" dirty="0"/>
          </a:p>
        </p:txBody>
      </p:sp>
      <p:sp>
        <p:nvSpPr>
          <p:cNvPr id="25" name="Picture Placeholder 3">
            <a:extLst>
              <a:ext uri="{FF2B5EF4-FFF2-40B4-BE49-F238E27FC236}">
                <a16:creationId xmlns:a16="http://schemas.microsoft.com/office/drawing/2014/main" id="{4222F8C3-2AA8-400E-906F-C21CF54D4592}"/>
              </a:ext>
            </a:extLst>
          </p:cNvPr>
          <p:cNvSpPr>
            <a:spLocks noGrp="1"/>
          </p:cNvSpPr>
          <p:nvPr>
            <p:ph type="pic" sz="quarter" idx="16"/>
          </p:nvPr>
        </p:nvSpPr>
        <p:spPr>
          <a:xfrm>
            <a:off x="4588973" y="596348"/>
            <a:ext cx="2163008" cy="2163008"/>
          </a:xfrm>
          <a:custGeom>
            <a:avLst/>
            <a:gdLst>
              <a:gd name="connsiteX0" fmla="*/ 1981200 w 3962400"/>
              <a:gd name="connsiteY0" fmla="*/ 0 h 3962400"/>
              <a:gd name="connsiteX1" fmla="*/ 3962400 w 3962400"/>
              <a:gd name="connsiteY1" fmla="*/ 1981200 h 3962400"/>
              <a:gd name="connsiteX2" fmla="*/ 1981200 w 3962400"/>
              <a:gd name="connsiteY2" fmla="*/ 3962400 h 3962400"/>
              <a:gd name="connsiteX3" fmla="*/ 0 w 3962400"/>
              <a:gd name="connsiteY3" fmla="*/ 1981200 h 3962400"/>
              <a:gd name="connsiteX4" fmla="*/ 1981200 w 3962400"/>
              <a:gd name="connsiteY4" fmla="*/ 0 h 396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2400" h="3962400">
                <a:moveTo>
                  <a:pt x="1981200" y="0"/>
                </a:moveTo>
                <a:cubicBezTo>
                  <a:pt x="3075387" y="0"/>
                  <a:pt x="3962400" y="887013"/>
                  <a:pt x="3962400" y="1981200"/>
                </a:cubicBezTo>
                <a:cubicBezTo>
                  <a:pt x="3962400" y="3075387"/>
                  <a:pt x="3075387" y="3962400"/>
                  <a:pt x="1981200" y="3962400"/>
                </a:cubicBezTo>
                <a:cubicBezTo>
                  <a:pt x="887013" y="3962400"/>
                  <a:pt x="0" y="3075387"/>
                  <a:pt x="0" y="1981200"/>
                </a:cubicBezTo>
                <a:cubicBezTo>
                  <a:pt x="0" y="887013"/>
                  <a:pt x="887013" y="0"/>
                  <a:pt x="1981200" y="0"/>
                </a:cubicBezTo>
                <a:close/>
              </a:path>
            </a:pathLst>
          </a:custGeom>
          <a:solidFill>
            <a:schemeClr val="bg1">
              <a:lumMod val="95000"/>
            </a:schemeClr>
          </a:solidFill>
        </p:spPr>
        <p:txBody>
          <a:bodyPr wrap="square">
            <a:noAutofit/>
          </a:bodyPr>
          <a:lstStyle>
            <a:lvl1pPr marL="0" indent="0" algn="ctr">
              <a:buNone/>
              <a:defRPr sz="1400">
                <a:solidFill>
                  <a:schemeClr val="tx1">
                    <a:lumMod val="65000"/>
                    <a:lumOff val="35000"/>
                  </a:schemeClr>
                </a:solidFill>
              </a:defRPr>
            </a:lvl1pPr>
          </a:lstStyle>
          <a:p>
            <a:r>
              <a:rPr lang="en-US" dirty="0"/>
              <a:t>Click icon to add picture</a:t>
            </a:r>
            <a:endParaRPr lang="id-ID" dirty="0"/>
          </a:p>
        </p:txBody>
      </p:sp>
      <p:sp>
        <p:nvSpPr>
          <p:cNvPr id="26" name="Oval 25">
            <a:extLst>
              <a:ext uri="{FF2B5EF4-FFF2-40B4-BE49-F238E27FC236}">
                <a16:creationId xmlns:a16="http://schemas.microsoft.com/office/drawing/2014/main" id="{79114028-7EE8-4C95-87F8-647617FF7BAE}"/>
              </a:ext>
            </a:extLst>
          </p:cNvPr>
          <p:cNvSpPr/>
          <p:nvPr/>
        </p:nvSpPr>
        <p:spPr>
          <a:xfrm>
            <a:off x="906318" y="4496903"/>
            <a:ext cx="712694" cy="71269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Oval 28">
            <a:extLst>
              <a:ext uri="{FF2B5EF4-FFF2-40B4-BE49-F238E27FC236}">
                <a16:creationId xmlns:a16="http://schemas.microsoft.com/office/drawing/2014/main" id="{C97D630C-ED21-4E7B-B5E8-5FDA15DBEB9F}"/>
              </a:ext>
            </a:extLst>
          </p:cNvPr>
          <p:cNvSpPr/>
          <p:nvPr/>
        </p:nvSpPr>
        <p:spPr>
          <a:xfrm>
            <a:off x="3025160" y="729260"/>
            <a:ext cx="213121" cy="21312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0" name="Freeform: Shape 11">
            <a:extLst>
              <a:ext uri="{FF2B5EF4-FFF2-40B4-BE49-F238E27FC236}">
                <a16:creationId xmlns:a16="http://schemas.microsoft.com/office/drawing/2014/main" id="{FD473F62-D892-44DE-8578-E0F9E474E8EB}"/>
              </a:ext>
            </a:extLst>
          </p:cNvPr>
          <p:cNvSpPr/>
          <p:nvPr/>
        </p:nvSpPr>
        <p:spPr>
          <a:xfrm flipH="1">
            <a:off x="11138361" y="0"/>
            <a:ext cx="1053639" cy="1046664"/>
          </a:xfrm>
          <a:custGeom>
            <a:avLst/>
            <a:gdLst>
              <a:gd name="connsiteX0" fmla="*/ 728861 w 1053639"/>
              <a:gd name="connsiteY0" fmla="*/ 0 h 1046664"/>
              <a:gd name="connsiteX1" fmla="*/ 1053472 w 1053639"/>
              <a:gd name="connsiteY1" fmla="*/ 0 h 1046664"/>
              <a:gd name="connsiteX2" fmla="*/ 1053639 w 1053639"/>
              <a:gd name="connsiteY2" fmla="*/ 3301 h 1046664"/>
              <a:gd name="connsiteX3" fmla="*/ 10276 w 1053639"/>
              <a:gd name="connsiteY3" fmla="*/ 1046664 h 1046664"/>
              <a:gd name="connsiteX4" fmla="*/ 0 w 1053639"/>
              <a:gd name="connsiteY4" fmla="*/ 1046145 h 1046664"/>
              <a:gd name="connsiteX5" fmla="*/ 0 w 1053639"/>
              <a:gd name="connsiteY5" fmla="*/ 721534 h 1046664"/>
              <a:gd name="connsiteX6" fmla="*/ 10276 w 1053639"/>
              <a:gd name="connsiteY6" fmla="*/ 722053 h 1046664"/>
              <a:gd name="connsiteX7" fmla="*/ 729028 w 1053639"/>
              <a:gd name="connsiteY7" fmla="*/ 3301 h 1046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3639" h="1046664">
                <a:moveTo>
                  <a:pt x="728861" y="0"/>
                </a:moveTo>
                <a:lnTo>
                  <a:pt x="1053472" y="0"/>
                </a:lnTo>
                <a:lnTo>
                  <a:pt x="1053639" y="3301"/>
                </a:lnTo>
                <a:cubicBezTo>
                  <a:pt x="1053639" y="579534"/>
                  <a:pt x="586509" y="1046664"/>
                  <a:pt x="10276" y="1046664"/>
                </a:cubicBezTo>
                <a:lnTo>
                  <a:pt x="0" y="1046145"/>
                </a:lnTo>
                <a:lnTo>
                  <a:pt x="0" y="721534"/>
                </a:lnTo>
                <a:lnTo>
                  <a:pt x="10276" y="722053"/>
                </a:lnTo>
                <a:cubicBezTo>
                  <a:pt x="407232" y="722053"/>
                  <a:pt x="729028" y="400257"/>
                  <a:pt x="729028" y="330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solidFill>
                <a:schemeClr val="tx1"/>
              </a:solidFill>
            </a:endParaRPr>
          </a:p>
        </p:txBody>
      </p:sp>
    </p:spTree>
    <p:extLst>
      <p:ext uri="{BB962C8B-B14F-4D97-AF65-F5344CB8AC3E}">
        <p14:creationId xmlns:p14="http://schemas.microsoft.com/office/powerpoint/2010/main" val="3288937565"/>
      </p:ext>
    </p:extLst>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6_Two Content">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1D652BFC-76F0-4291-A087-2B19B96EF2AA}"/>
              </a:ext>
            </a:extLst>
          </p:cNvPr>
          <p:cNvSpPr>
            <a:spLocks noGrp="1"/>
          </p:cNvSpPr>
          <p:nvPr>
            <p:ph type="sldNum" sz="quarter" idx="12"/>
          </p:nvPr>
        </p:nvSpPr>
        <p:spPr>
          <a:xfrm>
            <a:off x="0" y="6516136"/>
            <a:ext cx="559919" cy="365125"/>
          </a:xfrm>
        </p:spPr>
        <p:txBody>
          <a:bodyPr/>
          <a:lstStyle>
            <a:lvl1pPr algn="l">
              <a:defRPr/>
            </a:lvl1pPr>
          </a:lstStyle>
          <a:p>
            <a:fld id="{B66B4226-09D3-48F6-98DF-BEEDFCF288C1}" type="slidenum">
              <a:rPr lang="en-US" smtClean="0"/>
              <a:t>‹#›</a:t>
            </a:fld>
            <a:endParaRPr lang="en-US" dirty="0"/>
          </a:p>
        </p:txBody>
      </p:sp>
      <p:grpSp>
        <p:nvGrpSpPr>
          <p:cNvPr id="9" name="Group 8">
            <a:extLst>
              <a:ext uri="{FF2B5EF4-FFF2-40B4-BE49-F238E27FC236}">
                <a16:creationId xmlns:a16="http://schemas.microsoft.com/office/drawing/2014/main" id="{2E4D0949-6A7D-4711-AA6C-41093BE952D3}"/>
              </a:ext>
            </a:extLst>
          </p:cNvPr>
          <p:cNvGrpSpPr/>
          <p:nvPr/>
        </p:nvGrpSpPr>
        <p:grpSpPr>
          <a:xfrm>
            <a:off x="11442696" y="6670628"/>
            <a:ext cx="617587" cy="69015"/>
            <a:chOff x="11455396" y="6670628"/>
            <a:chExt cx="617587" cy="69015"/>
          </a:xfrm>
        </p:grpSpPr>
        <p:cxnSp>
          <p:nvCxnSpPr>
            <p:cNvPr id="10" name="Straight Connector 9">
              <a:extLst>
                <a:ext uri="{FF2B5EF4-FFF2-40B4-BE49-F238E27FC236}">
                  <a16:creationId xmlns:a16="http://schemas.microsoft.com/office/drawing/2014/main" id="{EBA7BAA0-C653-4A60-9EE3-27A0B5B830A5}"/>
                </a:ext>
              </a:extLst>
            </p:cNvPr>
            <p:cNvCxnSpPr>
              <a:cxnSpLocks/>
              <a:stCxn id="16" idx="6"/>
              <a:endCxn id="12" idx="2"/>
            </p:cNvCxnSpPr>
            <p:nvPr/>
          </p:nvCxnSpPr>
          <p:spPr>
            <a:xfrm>
              <a:off x="11524411" y="6705135"/>
              <a:ext cx="479557" cy="0"/>
            </a:xfrm>
            <a:prstGeom prst="line">
              <a:avLst/>
            </a:prstGeom>
            <a:ln>
              <a:gradFill>
                <a:gsLst>
                  <a:gs pos="0">
                    <a:srgbClr val="008FBC"/>
                  </a:gs>
                  <a:gs pos="38000">
                    <a:srgbClr val="409C8E"/>
                  </a:gs>
                  <a:gs pos="66000">
                    <a:srgbClr val="64A570"/>
                  </a:gs>
                  <a:gs pos="100000">
                    <a:srgbClr val="75AA57"/>
                  </a:gs>
                </a:gsLst>
                <a:lin ang="5400000" scaled="1"/>
              </a:gra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0A572E2-D3DD-4443-B98E-E4BE2B08D0AF}"/>
                </a:ext>
              </a:extLst>
            </p:cNvPr>
            <p:cNvGrpSpPr/>
            <p:nvPr/>
          </p:nvGrpSpPr>
          <p:grpSpPr>
            <a:xfrm flipV="1">
              <a:off x="11455396" y="6670628"/>
              <a:ext cx="617587" cy="69015"/>
              <a:chOff x="10984312" y="6560323"/>
              <a:chExt cx="987073" cy="110305"/>
            </a:xfrm>
          </p:grpSpPr>
          <p:sp>
            <p:nvSpPr>
              <p:cNvPr id="12" name="Oval 11">
                <a:extLst>
                  <a:ext uri="{FF2B5EF4-FFF2-40B4-BE49-F238E27FC236}">
                    <a16:creationId xmlns:a16="http://schemas.microsoft.com/office/drawing/2014/main" id="{5B92F12D-AEF6-4662-A6F9-B737DD4E1D37}"/>
                  </a:ext>
                </a:extLst>
              </p:cNvPr>
              <p:cNvSpPr/>
              <p:nvPr/>
            </p:nvSpPr>
            <p:spPr>
              <a:xfrm>
                <a:off x="11861080" y="6560323"/>
                <a:ext cx="110305" cy="110305"/>
              </a:xfrm>
              <a:prstGeom prst="ellipse">
                <a:avLst/>
              </a:prstGeom>
              <a:solidFill>
                <a:srgbClr val="75AA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66017015-0D4C-4D7D-9E47-79D79221FB48}"/>
                  </a:ext>
                </a:extLst>
              </p:cNvPr>
              <p:cNvSpPr/>
              <p:nvPr/>
            </p:nvSpPr>
            <p:spPr>
              <a:xfrm>
                <a:off x="11645639" y="6560323"/>
                <a:ext cx="110305" cy="110305"/>
              </a:xfrm>
              <a:prstGeom prst="ellipse">
                <a:avLst/>
              </a:prstGeom>
              <a:solidFill>
                <a:srgbClr val="64A5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CC884568-DDD6-46C2-8048-029649991437}"/>
                  </a:ext>
                </a:extLst>
              </p:cNvPr>
              <p:cNvSpPr/>
              <p:nvPr/>
            </p:nvSpPr>
            <p:spPr>
              <a:xfrm>
                <a:off x="11425317" y="6560323"/>
                <a:ext cx="110305" cy="110305"/>
              </a:xfrm>
              <a:prstGeom prst="ellipse">
                <a:avLst/>
              </a:prstGeom>
              <a:solidFill>
                <a:srgbClr val="409C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008F67F1-342D-4D4B-9778-246019E519DC}"/>
                  </a:ext>
                </a:extLst>
              </p:cNvPr>
              <p:cNvSpPr/>
              <p:nvPr/>
            </p:nvSpPr>
            <p:spPr>
              <a:xfrm>
                <a:off x="11204850" y="6560323"/>
                <a:ext cx="110305" cy="110305"/>
              </a:xfrm>
              <a:prstGeom prst="ellipse">
                <a:avLst/>
              </a:prstGeom>
              <a:solidFill>
                <a:srgbClr val="139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5602BD33-30C8-40C2-86E1-FFD8A039E3CD}"/>
                  </a:ext>
                </a:extLst>
              </p:cNvPr>
              <p:cNvSpPr/>
              <p:nvPr/>
            </p:nvSpPr>
            <p:spPr>
              <a:xfrm>
                <a:off x="10984312" y="6560323"/>
                <a:ext cx="110305" cy="110305"/>
              </a:xfrm>
              <a:prstGeom prst="ellipse">
                <a:avLst/>
              </a:prstGeom>
              <a:solidFill>
                <a:srgbClr val="008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7" name="Title 1">
            <a:extLst>
              <a:ext uri="{FF2B5EF4-FFF2-40B4-BE49-F238E27FC236}">
                <a16:creationId xmlns:a16="http://schemas.microsoft.com/office/drawing/2014/main" id="{7CB335E5-9C0B-475C-9456-7B167001680A}"/>
              </a:ext>
            </a:extLst>
          </p:cNvPr>
          <p:cNvSpPr>
            <a:spLocks noGrp="1"/>
          </p:cNvSpPr>
          <p:nvPr>
            <p:ph type="title" hasCustomPrompt="1"/>
          </p:nvPr>
        </p:nvSpPr>
        <p:spPr>
          <a:xfrm>
            <a:off x="274573" y="1605108"/>
            <a:ext cx="6468351" cy="661720"/>
          </a:xfrm>
        </p:spPr>
        <p:txBody>
          <a:bodyPr wrap="square" anchor="t">
            <a:spAutoFit/>
          </a:bodyPr>
          <a:lstStyle>
            <a:lvl1pPr algn="ctr">
              <a:defRPr sz="4000">
                <a:solidFill>
                  <a:schemeClr val="tx1"/>
                </a:solidFill>
              </a:defRPr>
            </a:lvl1pPr>
          </a:lstStyle>
          <a:p>
            <a:r>
              <a:rPr lang="en-US" dirty="0"/>
              <a:t>Slide heading goes here</a:t>
            </a:r>
          </a:p>
        </p:txBody>
      </p:sp>
      <p:sp>
        <p:nvSpPr>
          <p:cNvPr id="18" name="Text Placeholder 7">
            <a:extLst>
              <a:ext uri="{FF2B5EF4-FFF2-40B4-BE49-F238E27FC236}">
                <a16:creationId xmlns:a16="http://schemas.microsoft.com/office/drawing/2014/main" id="{9F2E53CC-79D3-489E-BC5D-3CD61CA0EFAC}"/>
              </a:ext>
            </a:extLst>
          </p:cNvPr>
          <p:cNvSpPr>
            <a:spLocks noGrp="1"/>
          </p:cNvSpPr>
          <p:nvPr>
            <p:ph type="body" sz="quarter" idx="13" hasCustomPrompt="1"/>
          </p:nvPr>
        </p:nvSpPr>
        <p:spPr>
          <a:xfrm>
            <a:off x="1077085" y="2354408"/>
            <a:ext cx="4863326" cy="500063"/>
          </a:xfrm>
        </p:spPr>
        <p:txBody>
          <a:bodyPr>
            <a:normAutofit/>
          </a:bodyPr>
          <a:lstStyle>
            <a:lvl1pPr marL="0" indent="0" algn="ctr">
              <a:buNone/>
              <a:defRPr sz="1800">
                <a:solidFill>
                  <a:schemeClr val="tx1">
                    <a:lumMod val="60000"/>
                    <a:lumOff val="40000"/>
                  </a:schemeClr>
                </a:solidFill>
              </a:defRPr>
            </a:lvl1pPr>
          </a:lstStyle>
          <a:p>
            <a:pPr lvl="0"/>
            <a:r>
              <a:rPr lang="en-US" dirty="0"/>
              <a:t>Slide subheading goes here</a:t>
            </a:r>
          </a:p>
        </p:txBody>
      </p:sp>
      <p:sp>
        <p:nvSpPr>
          <p:cNvPr id="23" name="Rectangle 22">
            <a:extLst>
              <a:ext uri="{FF2B5EF4-FFF2-40B4-BE49-F238E27FC236}">
                <a16:creationId xmlns:a16="http://schemas.microsoft.com/office/drawing/2014/main" id="{62AC8031-C1E9-40A8-9AC7-0DB2797D39D0}"/>
              </a:ext>
            </a:extLst>
          </p:cNvPr>
          <p:cNvSpPr/>
          <p:nvPr/>
        </p:nvSpPr>
        <p:spPr>
          <a:xfrm>
            <a:off x="9289774" y="0"/>
            <a:ext cx="290222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Rectangle 23">
            <a:extLst>
              <a:ext uri="{FF2B5EF4-FFF2-40B4-BE49-F238E27FC236}">
                <a16:creationId xmlns:a16="http://schemas.microsoft.com/office/drawing/2014/main" id="{B13B882E-A1E4-4F96-92AC-32DFE9EA495F}"/>
              </a:ext>
            </a:extLst>
          </p:cNvPr>
          <p:cNvSpPr/>
          <p:nvPr/>
        </p:nvSpPr>
        <p:spPr>
          <a:xfrm>
            <a:off x="-1" y="2931459"/>
            <a:ext cx="7017499" cy="10219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Hexagon 26">
            <a:extLst>
              <a:ext uri="{FF2B5EF4-FFF2-40B4-BE49-F238E27FC236}">
                <a16:creationId xmlns:a16="http://schemas.microsoft.com/office/drawing/2014/main" id="{F6813C4F-0392-4319-8271-57ECCB9FE0C9}"/>
              </a:ext>
            </a:extLst>
          </p:cNvPr>
          <p:cNvSpPr/>
          <p:nvPr/>
        </p:nvSpPr>
        <p:spPr>
          <a:xfrm rot="5400000">
            <a:off x="8516359" y="4666482"/>
            <a:ext cx="1585795" cy="1367065"/>
          </a:xfrm>
          <a:prstGeom prst="hexagon">
            <a:avLst/>
          </a:prstGeom>
          <a:solidFill>
            <a:schemeClr val="bg1">
              <a:lumMod val="95000"/>
            </a:schemeClr>
          </a:solidFill>
          <a:ln w="635000" cap="rnd">
            <a:solidFill>
              <a:schemeClr val="bg1">
                <a:lumMod val="9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28" name="Hexagon 27">
            <a:extLst>
              <a:ext uri="{FF2B5EF4-FFF2-40B4-BE49-F238E27FC236}">
                <a16:creationId xmlns:a16="http://schemas.microsoft.com/office/drawing/2014/main" id="{B88DE379-6D80-4317-8DFF-1FC9ABDD2471}"/>
              </a:ext>
            </a:extLst>
          </p:cNvPr>
          <p:cNvSpPr/>
          <p:nvPr/>
        </p:nvSpPr>
        <p:spPr>
          <a:xfrm rot="5400000">
            <a:off x="8516359" y="824454"/>
            <a:ext cx="1585795" cy="1367065"/>
          </a:xfrm>
          <a:prstGeom prst="hexagon">
            <a:avLst/>
          </a:prstGeom>
          <a:solidFill>
            <a:schemeClr val="bg1">
              <a:lumMod val="95000"/>
            </a:schemeClr>
          </a:solidFill>
          <a:ln w="635000" cap="rnd">
            <a:solidFill>
              <a:schemeClr val="bg1">
                <a:lumMod val="9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31" name="Hexagon 30">
            <a:extLst>
              <a:ext uri="{FF2B5EF4-FFF2-40B4-BE49-F238E27FC236}">
                <a16:creationId xmlns:a16="http://schemas.microsoft.com/office/drawing/2014/main" id="{7705FE52-4950-49E0-B450-CA173E5D5B50}"/>
              </a:ext>
            </a:extLst>
          </p:cNvPr>
          <p:cNvSpPr/>
          <p:nvPr/>
        </p:nvSpPr>
        <p:spPr>
          <a:xfrm rot="5400000">
            <a:off x="9636088" y="2745468"/>
            <a:ext cx="1585795" cy="1367065"/>
          </a:xfrm>
          <a:prstGeom prst="hexagon">
            <a:avLst/>
          </a:prstGeom>
          <a:solidFill>
            <a:schemeClr val="bg1">
              <a:lumMod val="95000"/>
            </a:schemeClr>
          </a:solidFill>
          <a:ln w="635000" cap="rnd">
            <a:solidFill>
              <a:schemeClr val="bg1">
                <a:lumMod val="9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32" name="Hexagon 31">
            <a:extLst>
              <a:ext uri="{FF2B5EF4-FFF2-40B4-BE49-F238E27FC236}">
                <a16:creationId xmlns:a16="http://schemas.microsoft.com/office/drawing/2014/main" id="{D4064402-4B63-4A31-87F2-51BE046BF8C4}"/>
              </a:ext>
            </a:extLst>
          </p:cNvPr>
          <p:cNvSpPr/>
          <p:nvPr/>
        </p:nvSpPr>
        <p:spPr>
          <a:xfrm rot="5400000">
            <a:off x="7357651" y="2745468"/>
            <a:ext cx="1585795" cy="1367065"/>
          </a:xfrm>
          <a:prstGeom prst="hexagon">
            <a:avLst/>
          </a:prstGeom>
          <a:solidFill>
            <a:schemeClr val="bg1">
              <a:lumMod val="95000"/>
            </a:schemeClr>
          </a:solidFill>
          <a:ln w="635000" cap="rnd">
            <a:solidFill>
              <a:schemeClr val="bg1">
                <a:lumMod val="9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Content Placeholder 2">
            <a:extLst>
              <a:ext uri="{FF2B5EF4-FFF2-40B4-BE49-F238E27FC236}">
                <a16:creationId xmlns:a16="http://schemas.microsoft.com/office/drawing/2014/main" id="{3B36F43C-C531-4C4E-900A-C95EB5441127}"/>
              </a:ext>
            </a:extLst>
          </p:cNvPr>
          <p:cNvSpPr>
            <a:spLocks noGrp="1"/>
          </p:cNvSpPr>
          <p:nvPr>
            <p:ph sz="half" idx="1" hasCustomPrompt="1"/>
          </p:nvPr>
        </p:nvSpPr>
        <p:spPr>
          <a:xfrm>
            <a:off x="1077085" y="4557117"/>
            <a:ext cx="4863326" cy="2015535"/>
          </a:xfrm>
        </p:spPr>
        <p:txBody>
          <a:bodyPr>
            <a:normAutofit/>
          </a:bodyPr>
          <a:lstStyle>
            <a:lvl1pPr marL="0" indent="0" algn="l">
              <a:lnSpc>
                <a:spcPct val="114000"/>
              </a:lnSpc>
              <a:buClr>
                <a:schemeClr val="tx2"/>
              </a:buClr>
              <a:buNone/>
              <a:defRPr sz="1600">
                <a:solidFill>
                  <a:schemeClr val="tx1"/>
                </a:solidFill>
              </a:defRPr>
            </a:lvl1pPr>
            <a:lvl2pPr marL="457200" indent="0">
              <a:buClr>
                <a:schemeClr val="tx2"/>
              </a:buClr>
              <a:buNone/>
              <a:defRPr>
                <a:solidFill>
                  <a:schemeClr val="tx1">
                    <a:lumMod val="75000"/>
                  </a:schemeClr>
                </a:solidFill>
              </a:defRPr>
            </a:lvl2pPr>
            <a:lvl3pPr marL="914400" indent="0">
              <a:buClr>
                <a:schemeClr val="tx2"/>
              </a:buClr>
              <a:buNone/>
              <a:defRPr>
                <a:solidFill>
                  <a:schemeClr val="tx1">
                    <a:lumMod val="75000"/>
                  </a:schemeClr>
                </a:solidFill>
              </a:defRPr>
            </a:lvl3pPr>
            <a:lvl4pPr marL="1371600" indent="0">
              <a:buClr>
                <a:schemeClr val="tx2"/>
              </a:buClr>
              <a:buNone/>
              <a:defRPr>
                <a:solidFill>
                  <a:schemeClr val="tx1">
                    <a:lumMod val="75000"/>
                  </a:schemeClr>
                </a:solidFill>
              </a:defRPr>
            </a:lvl4pPr>
            <a:lvl5pPr marL="1828800" indent="0">
              <a:buClr>
                <a:schemeClr val="tx2"/>
              </a:buClr>
              <a:buNone/>
              <a:defRPr>
                <a:solidFill>
                  <a:schemeClr val="tx1">
                    <a:lumMod val="75000"/>
                  </a:schemeClr>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Tree>
    <p:extLst>
      <p:ext uri="{BB962C8B-B14F-4D97-AF65-F5344CB8AC3E}">
        <p14:creationId xmlns:p14="http://schemas.microsoft.com/office/powerpoint/2010/main" val="2819728546"/>
      </p:ext>
    </p:extLst>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ank you">
    <p:bg>
      <p:bgPr>
        <a:solidFill>
          <a:schemeClr val="tx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720045F-03C8-45A1-BFC2-70074AD03A05}"/>
              </a:ext>
            </a:extLst>
          </p:cNvPr>
          <p:cNvSpPr>
            <a:spLocks noGrp="1"/>
          </p:cNvSpPr>
          <p:nvPr>
            <p:ph type="subTitle" idx="1" hasCustomPrompt="1"/>
          </p:nvPr>
        </p:nvSpPr>
        <p:spPr>
          <a:xfrm>
            <a:off x="856032" y="3499542"/>
            <a:ext cx="6790418" cy="490991"/>
          </a:xfrm>
        </p:spPr>
        <p:txBody>
          <a:bodyPr/>
          <a:lstStyle>
            <a:lvl1pPr marL="0" indent="0" algn="l">
              <a:buNone/>
              <a:defRPr sz="2400">
                <a:solidFill>
                  <a:srgbClr val="FFFF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Presenter’s name | email@subex.com</a:t>
            </a:r>
          </a:p>
        </p:txBody>
      </p:sp>
      <p:sp>
        <p:nvSpPr>
          <p:cNvPr id="4" name="Date Placeholder 3">
            <a:extLst>
              <a:ext uri="{FF2B5EF4-FFF2-40B4-BE49-F238E27FC236}">
                <a16:creationId xmlns:a16="http://schemas.microsoft.com/office/drawing/2014/main" id="{B42F2539-A826-4027-BB94-0D99A6A399F3}"/>
              </a:ext>
            </a:extLst>
          </p:cNvPr>
          <p:cNvSpPr>
            <a:spLocks noGrp="1"/>
          </p:cNvSpPr>
          <p:nvPr>
            <p:ph type="dt" sz="half" idx="10"/>
          </p:nvPr>
        </p:nvSpPr>
        <p:spPr>
          <a:xfrm>
            <a:off x="217404" y="6356350"/>
            <a:ext cx="2743200" cy="365125"/>
          </a:xfrm>
        </p:spPr>
        <p:txBody>
          <a:bodyPr/>
          <a:lstStyle>
            <a:lvl1pPr>
              <a:defRPr>
                <a:solidFill>
                  <a:srgbClr val="FFFFFF"/>
                </a:solidFill>
                <a:latin typeface="Open Sans" panose="020B0606030504020204" pitchFamily="34" charset="0"/>
                <a:ea typeface="Open Sans" panose="020B0606030504020204" pitchFamily="34" charset="0"/>
                <a:cs typeface="Open Sans" panose="020B0606030504020204" pitchFamily="34" charset="0"/>
              </a:defRPr>
            </a:lvl1pPr>
          </a:lstStyle>
          <a:p>
            <a:fld id="{C67A5603-6B65-4AB1-8DEF-B69253D25E96}" type="datetimeFigureOut">
              <a:rPr lang="en-US" smtClean="0"/>
              <a:t>2/6/2023</a:t>
            </a:fld>
            <a:endParaRPr lang="en-US" dirty="0"/>
          </a:p>
        </p:txBody>
      </p:sp>
      <p:sp>
        <p:nvSpPr>
          <p:cNvPr id="5" name="Footer Placeholder 4">
            <a:extLst>
              <a:ext uri="{FF2B5EF4-FFF2-40B4-BE49-F238E27FC236}">
                <a16:creationId xmlns:a16="http://schemas.microsoft.com/office/drawing/2014/main" id="{7132F679-2A1D-4860-88F7-A75377D40A44}"/>
              </a:ext>
            </a:extLst>
          </p:cNvPr>
          <p:cNvSpPr>
            <a:spLocks noGrp="1"/>
          </p:cNvSpPr>
          <p:nvPr>
            <p:ph type="ftr" sz="quarter" idx="11"/>
          </p:nvPr>
        </p:nvSpPr>
        <p:spPr>
          <a:xfrm>
            <a:off x="7887870" y="6356350"/>
            <a:ext cx="4114800" cy="365125"/>
          </a:xfrm>
        </p:spPr>
        <p:txBody>
          <a:bodyPr/>
          <a:lstStyle>
            <a:lvl1pPr algn="r">
              <a:defRPr>
                <a:solidFill>
                  <a:srgbClr val="FFFFFF"/>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22" name="Freeform 14">
            <a:extLst>
              <a:ext uri="{FF2B5EF4-FFF2-40B4-BE49-F238E27FC236}">
                <a16:creationId xmlns:a16="http://schemas.microsoft.com/office/drawing/2014/main" id="{4D78334E-A2C7-40FF-9FD5-F86C545F185D}"/>
              </a:ext>
            </a:extLst>
          </p:cNvPr>
          <p:cNvSpPr/>
          <p:nvPr/>
        </p:nvSpPr>
        <p:spPr>
          <a:xfrm flipH="1">
            <a:off x="7153275" y="0"/>
            <a:ext cx="5038725" cy="4667250"/>
          </a:xfrm>
          <a:custGeom>
            <a:avLst/>
            <a:gdLst>
              <a:gd name="connsiteX0" fmla="*/ 4757262 w 5038725"/>
              <a:gd name="connsiteY0" fmla="*/ 2696147 h 4667250"/>
              <a:gd name="connsiteX1" fmla="*/ 1913192 w 5038725"/>
              <a:gd name="connsiteY1" fmla="*/ 4338162 h 4667250"/>
              <a:gd name="connsiteX2" fmla="*/ 0 w 5038725"/>
              <a:gd name="connsiteY2" fmla="*/ 3238310 h 4667250"/>
              <a:gd name="connsiteX3" fmla="*/ 0 w 5038725"/>
              <a:gd name="connsiteY3" fmla="*/ 3568351 h 4667250"/>
              <a:gd name="connsiteX4" fmla="*/ 1913192 w 5038725"/>
              <a:gd name="connsiteY4" fmla="*/ 4668107 h 4667250"/>
              <a:gd name="connsiteX5" fmla="*/ 5043012 w 5038725"/>
              <a:gd name="connsiteY5" fmla="*/ 2861120 h 4667250"/>
              <a:gd name="connsiteX6" fmla="*/ 5043012 w 5038725"/>
              <a:gd name="connsiteY6" fmla="*/ 0 h 4667250"/>
              <a:gd name="connsiteX7" fmla="*/ 4757262 w 5038725"/>
              <a:gd name="connsiteY7" fmla="*/ 0 h 4667250"/>
              <a:gd name="connsiteX8" fmla="*/ 4757262 w 5038725"/>
              <a:gd name="connsiteY8" fmla="*/ 2696147 h 466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38725" h="4667250">
                <a:moveTo>
                  <a:pt x="4757262" y="2696147"/>
                </a:moveTo>
                <a:lnTo>
                  <a:pt x="1913192" y="4338162"/>
                </a:lnTo>
                <a:lnTo>
                  <a:pt x="0" y="3238310"/>
                </a:lnTo>
                <a:lnTo>
                  <a:pt x="0" y="3568351"/>
                </a:lnTo>
                <a:lnTo>
                  <a:pt x="1913192" y="4668107"/>
                </a:lnTo>
                <a:lnTo>
                  <a:pt x="5043012" y="2861120"/>
                </a:lnTo>
                <a:lnTo>
                  <a:pt x="5043012" y="0"/>
                </a:lnTo>
                <a:lnTo>
                  <a:pt x="4757262" y="0"/>
                </a:lnTo>
                <a:lnTo>
                  <a:pt x="4757262" y="2696147"/>
                </a:lnTo>
                <a:close/>
              </a:path>
            </a:pathLst>
          </a:custGeom>
          <a:solidFill>
            <a:srgbClr val="EFEFEF">
              <a:alpha val="20000"/>
            </a:srgbClr>
          </a:solidFill>
          <a:ln w="9525" cap="flat">
            <a:noFill/>
            <a:prstDash val="solid"/>
            <a:miter/>
          </a:ln>
        </p:spPr>
        <p:txBody>
          <a:bodyPr rtlCol="0" anchor="ctr"/>
          <a:lstStyle/>
          <a:p>
            <a:endParaRPr lang="en-US" dirty="0"/>
          </a:p>
        </p:txBody>
      </p:sp>
      <p:sp>
        <p:nvSpPr>
          <p:cNvPr id="23" name="Freeform 15">
            <a:extLst>
              <a:ext uri="{FF2B5EF4-FFF2-40B4-BE49-F238E27FC236}">
                <a16:creationId xmlns:a16="http://schemas.microsoft.com/office/drawing/2014/main" id="{545647A0-31E1-437E-96AA-A0E7C507FE81}"/>
              </a:ext>
            </a:extLst>
          </p:cNvPr>
          <p:cNvSpPr/>
          <p:nvPr/>
        </p:nvSpPr>
        <p:spPr>
          <a:xfrm>
            <a:off x="3219069" y="5196459"/>
            <a:ext cx="5753100" cy="1657350"/>
          </a:xfrm>
          <a:custGeom>
            <a:avLst/>
            <a:gdLst>
              <a:gd name="connsiteX0" fmla="*/ 2876931 w 5753100"/>
              <a:gd name="connsiteY0" fmla="*/ 0 h 1657350"/>
              <a:gd name="connsiteX1" fmla="*/ 0 w 5753100"/>
              <a:gd name="connsiteY1" fmla="*/ 1661541 h 1657350"/>
              <a:gd name="connsiteX2" fmla="*/ 0 w 5753100"/>
              <a:gd name="connsiteY2" fmla="*/ 1661541 h 1657350"/>
              <a:gd name="connsiteX3" fmla="*/ 565499 w 5753100"/>
              <a:gd name="connsiteY3" fmla="*/ 1661541 h 1657350"/>
              <a:gd name="connsiteX4" fmla="*/ 2876931 w 5753100"/>
              <a:gd name="connsiteY4" fmla="*/ 329946 h 1657350"/>
              <a:gd name="connsiteX5" fmla="*/ 5186935 w 5753100"/>
              <a:gd name="connsiteY5" fmla="*/ 1661541 h 1657350"/>
              <a:gd name="connsiteX6" fmla="*/ 5753767 w 5753100"/>
              <a:gd name="connsiteY6" fmla="*/ 1661541 h 1657350"/>
              <a:gd name="connsiteX7" fmla="*/ 5753767 w 5753100"/>
              <a:gd name="connsiteY7" fmla="*/ 1661541 h 1657350"/>
              <a:gd name="connsiteX8" fmla="*/ 2876931 w 5753100"/>
              <a:gd name="connsiteY8" fmla="*/ 0 h 1657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53100" h="1657350">
                <a:moveTo>
                  <a:pt x="2876931" y="0"/>
                </a:moveTo>
                <a:lnTo>
                  <a:pt x="0" y="1661541"/>
                </a:lnTo>
                <a:lnTo>
                  <a:pt x="0" y="1661541"/>
                </a:lnTo>
                <a:lnTo>
                  <a:pt x="565499" y="1661541"/>
                </a:lnTo>
                <a:lnTo>
                  <a:pt x="2876931" y="329946"/>
                </a:lnTo>
                <a:lnTo>
                  <a:pt x="5186935" y="1661541"/>
                </a:lnTo>
                <a:lnTo>
                  <a:pt x="5753767" y="1661541"/>
                </a:lnTo>
                <a:lnTo>
                  <a:pt x="5753767" y="1661541"/>
                </a:lnTo>
                <a:lnTo>
                  <a:pt x="2876931" y="0"/>
                </a:lnTo>
                <a:close/>
              </a:path>
            </a:pathLst>
          </a:custGeom>
          <a:solidFill>
            <a:srgbClr val="EFEFEF">
              <a:alpha val="20000"/>
            </a:srgbClr>
          </a:solidFill>
          <a:ln w="9525" cap="flat">
            <a:noFill/>
            <a:prstDash val="solid"/>
            <a:miter/>
          </a:ln>
        </p:spPr>
        <p:txBody>
          <a:bodyPr rtlCol="0" anchor="ctr"/>
          <a:lstStyle/>
          <a:p>
            <a:endParaRPr lang="en-US" dirty="0"/>
          </a:p>
        </p:txBody>
      </p:sp>
      <p:pic>
        <p:nvPicPr>
          <p:cNvPr id="27" name="Picture 26">
            <a:extLst>
              <a:ext uri="{FF2B5EF4-FFF2-40B4-BE49-F238E27FC236}">
                <a16:creationId xmlns:a16="http://schemas.microsoft.com/office/drawing/2014/main" id="{ADBC967D-4D86-4D68-A82A-5DEEA52A7E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7657" y="870857"/>
            <a:ext cx="3154111" cy="950698"/>
          </a:xfrm>
          <a:prstGeom prst="rect">
            <a:avLst/>
          </a:prstGeom>
        </p:spPr>
      </p:pic>
      <p:sp>
        <p:nvSpPr>
          <p:cNvPr id="31" name="Title 1">
            <a:extLst>
              <a:ext uri="{FF2B5EF4-FFF2-40B4-BE49-F238E27FC236}">
                <a16:creationId xmlns:a16="http://schemas.microsoft.com/office/drawing/2014/main" id="{3068F327-AEDF-4207-81D8-2B32BC9F720B}"/>
              </a:ext>
            </a:extLst>
          </p:cNvPr>
          <p:cNvSpPr>
            <a:spLocks noGrp="1"/>
          </p:cNvSpPr>
          <p:nvPr>
            <p:ph type="ctrTitle" hasCustomPrompt="1"/>
          </p:nvPr>
        </p:nvSpPr>
        <p:spPr>
          <a:xfrm>
            <a:off x="856032" y="2519491"/>
            <a:ext cx="6686549" cy="900447"/>
          </a:xfrm>
        </p:spPr>
        <p:txBody>
          <a:bodyPr anchor="b"/>
          <a:lstStyle>
            <a:lvl1pPr algn="l">
              <a:defRPr sz="6000" b="1">
                <a:solidFill>
                  <a:srgbClr val="FFFFFF"/>
                </a:solidFill>
              </a:defRPr>
            </a:lvl1pPr>
          </a:lstStyle>
          <a:p>
            <a:r>
              <a:rPr lang="en-US" dirty="0"/>
              <a:t>Thank you</a:t>
            </a:r>
          </a:p>
        </p:txBody>
      </p:sp>
      <p:grpSp>
        <p:nvGrpSpPr>
          <p:cNvPr id="32" name="Group 31">
            <a:extLst>
              <a:ext uri="{FF2B5EF4-FFF2-40B4-BE49-F238E27FC236}">
                <a16:creationId xmlns:a16="http://schemas.microsoft.com/office/drawing/2014/main" id="{B8E2A5B6-536D-427A-BC35-C79B91505456}"/>
              </a:ext>
            </a:extLst>
          </p:cNvPr>
          <p:cNvGrpSpPr/>
          <p:nvPr/>
        </p:nvGrpSpPr>
        <p:grpSpPr>
          <a:xfrm>
            <a:off x="956269" y="2192144"/>
            <a:ext cx="1431475" cy="159967"/>
            <a:chOff x="11455396" y="6670628"/>
            <a:chExt cx="617587" cy="69015"/>
          </a:xfrm>
          <a:solidFill>
            <a:schemeClr val="bg1"/>
          </a:solidFill>
        </p:grpSpPr>
        <p:cxnSp>
          <p:nvCxnSpPr>
            <p:cNvPr id="33" name="Straight Connector 32">
              <a:extLst>
                <a:ext uri="{FF2B5EF4-FFF2-40B4-BE49-F238E27FC236}">
                  <a16:creationId xmlns:a16="http://schemas.microsoft.com/office/drawing/2014/main" id="{CD940747-6F7A-428B-9306-251F4875388B}"/>
                </a:ext>
              </a:extLst>
            </p:cNvPr>
            <p:cNvCxnSpPr>
              <a:cxnSpLocks/>
              <a:stCxn id="39" idx="6"/>
              <a:endCxn id="35" idx="2"/>
            </p:cNvCxnSpPr>
            <p:nvPr/>
          </p:nvCxnSpPr>
          <p:spPr>
            <a:xfrm>
              <a:off x="11524411" y="6705135"/>
              <a:ext cx="479557"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4ADC7332-B7F9-468D-A882-6AB8632C8B2B}"/>
                </a:ext>
              </a:extLst>
            </p:cNvPr>
            <p:cNvGrpSpPr/>
            <p:nvPr/>
          </p:nvGrpSpPr>
          <p:grpSpPr>
            <a:xfrm flipV="1">
              <a:off x="11455396" y="6670628"/>
              <a:ext cx="617587" cy="69015"/>
              <a:chOff x="10984312" y="6560323"/>
              <a:chExt cx="987073" cy="110305"/>
            </a:xfrm>
            <a:grpFill/>
          </p:grpSpPr>
          <p:sp>
            <p:nvSpPr>
              <p:cNvPr id="35" name="Oval 34">
                <a:extLst>
                  <a:ext uri="{FF2B5EF4-FFF2-40B4-BE49-F238E27FC236}">
                    <a16:creationId xmlns:a16="http://schemas.microsoft.com/office/drawing/2014/main" id="{0CC7E2C5-DDC1-48F1-BA75-A4DA1FBCCD44}"/>
                  </a:ext>
                </a:extLst>
              </p:cNvPr>
              <p:cNvSpPr/>
              <p:nvPr/>
            </p:nvSpPr>
            <p:spPr>
              <a:xfrm>
                <a:off x="11861080" y="6560323"/>
                <a:ext cx="110305" cy="110305"/>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3ED71133-816C-4871-AD86-CA4AC1BD41D6}"/>
                  </a:ext>
                </a:extLst>
              </p:cNvPr>
              <p:cNvSpPr/>
              <p:nvPr/>
            </p:nvSpPr>
            <p:spPr>
              <a:xfrm>
                <a:off x="11645639" y="6560323"/>
                <a:ext cx="110305" cy="110305"/>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4F8DB7E7-03ED-41D7-AFB8-209C4CD2FEAB}"/>
                  </a:ext>
                </a:extLst>
              </p:cNvPr>
              <p:cNvSpPr/>
              <p:nvPr/>
            </p:nvSpPr>
            <p:spPr>
              <a:xfrm>
                <a:off x="11425317" y="6560323"/>
                <a:ext cx="110305" cy="110305"/>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D355AD73-257A-401C-939E-8A0482AE40C2}"/>
                  </a:ext>
                </a:extLst>
              </p:cNvPr>
              <p:cNvSpPr/>
              <p:nvPr/>
            </p:nvSpPr>
            <p:spPr>
              <a:xfrm>
                <a:off x="11204850" y="6560323"/>
                <a:ext cx="110305" cy="110305"/>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0E9BEC49-406E-4857-9596-FCFBEB673B7B}"/>
                  </a:ext>
                </a:extLst>
              </p:cNvPr>
              <p:cNvSpPr/>
              <p:nvPr/>
            </p:nvSpPr>
            <p:spPr>
              <a:xfrm>
                <a:off x="10984312" y="6560323"/>
                <a:ext cx="110305" cy="110305"/>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2592084117"/>
      </p:ext>
    </p:extLst>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04C61-9F05-4501-AB74-61BF7124133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BA7D4E-2023-4324-9DC4-5AFE362186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0A0B6E-11EA-48E2-9E55-5A8C056F77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A3E518-5D98-4D26-AA79-B8D9617A8B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652055-FC91-44A5-A705-54C4ADFF4B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FF1C3C-22B4-4B1B-B61D-E422CDA7E591}"/>
              </a:ext>
            </a:extLst>
          </p:cNvPr>
          <p:cNvSpPr>
            <a:spLocks noGrp="1"/>
          </p:cNvSpPr>
          <p:nvPr>
            <p:ph type="dt" sz="half" idx="10"/>
          </p:nvPr>
        </p:nvSpPr>
        <p:spPr/>
        <p:txBody>
          <a:bodyPr/>
          <a:lstStyle/>
          <a:p>
            <a:fld id="{C67A5603-6B65-4AB1-8DEF-B69253D25E96}" type="datetimeFigureOut">
              <a:rPr lang="en-US" smtClean="0"/>
              <a:t>2/6/2023</a:t>
            </a:fld>
            <a:endParaRPr lang="en-US" dirty="0"/>
          </a:p>
        </p:txBody>
      </p:sp>
      <p:sp>
        <p:nvSpPr>
          <p:cNvPr id="8" name="Footer Placeholder 7">
            <a:extLst>
              <a:ext uri="{FF2B5EF4-FFF2-40B4-BE49-F238E27FC236}">
                <a16:creationId xmlns:a16="http://schemas.microsoft.com/office/drawing/2014/main" id="{81BD4AC7-E32A-4755-91EC-AD2161CD125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DA56D0A-7E05-4D28-A277-4328D289ABD9}"/>
              </a:ext>
            </a:extLst>
          </p:cNvPr>
          <p:cNvSpPr>
            <a:spLocks noGrp="1"/>
          </p:cNvSpPr>
          <p:nvPr>
            <p:ph type="sldNum" sz="quarter" idx="12"/>
          </p:nvPr>
        </p:nvSpPr>
        <p:spPr/>
        <p:txBody>
          <a:bodyPr/>
          <a:lstStyle/>
          <a:p>
            <a:fld id="{B66B4226-09D3-48F6-98DF-BEEDFCF288C1}" type="slidenum">
              <a:rPr lang="en-US" smtClean="0"/>
              <a:t>‹#›</a:t>
            </a:fld>
            <a:endParaRPr lang="en-US" dirty="0"/>
          </a:p>
        </p:txBody>
      </p:sp>
    </p:spTree>
    <p:extLst>
      <p:ext uri="{BB962C8B-B14F-4D97-AF65-F5344CB8AC3E}">
        <p14:creationId xmlns:p14="http://schemas.microsoft.com/office/powerpoint/2010/main" val="587307150"/>
      </p:ext>
    </p:extLst>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6B5EF-953F-4EAB-879F-0609CE8DEE51}"/>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F155050-A01F-4535-A979-720550B2C406}"/>
              </a:ext>
            </a:extLst>
          </p:cNvPr>
          <p:cNvSpPr>
            <a:spLocks noGrp="1"/>
          </p:cNvSpPr>
          <p:nvPr>
            <p:ph type="dt" sz="half" idx="10"/>
          </p:nvPr>
        </p:nvSpPr>
        <p:spPr/>
        <p:txBody>
          <a:bodyPr/>
          <a:lstStyle/>
          <a:p>
            <a:fld id="{C67A5603-6B65-4AB1-8DEF-B69253D25E96}" type="datetimeFigureOut">
              <a:rPr lang="en-US" smtClean="0"/>
              <a:t>2/6/2023</a:t>
            </a:fld>
            <a:endParaRPr lang="en-US" dirty="0"/>
          </a:p>
        </p:txBody>
      </p:sp>
      <p:sp>
        <p:nvSpPr>
          <p:cNvPr id="4" name="Footer Placeholder 3">
            <a:extLst>
              <a:ext uri="{FF2B5EF4-FFF2-40B4-BE49-F238E27FC236}">
                <a16:creationId xmlns:a16="http://schemas.microsoft.com/office/drawing/2014/main" id="{014CFDD1-883F-47F7-AAEA-F0A3234D230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A42FA08-09F5-4881-92C9-C872C040FB24}"/>
              </a:ext>
            </a:extLst>
          </p:cNvPr>
          <p:cNvSpPr>
            <a:spLocks noGrp="1"/>
          </p:cNvSpPr>
          <p:nvPr>
            <p:ph type="sldNum" sz="quarter" idx="12"/>
          </p:nvPr>
        </p:nvSpPr>
        <p:spPr/>
        <p:txBody>
          <a:bodyPr/>
          <a:lstStyle/>
          <a:p>
            <a:fld id="{B66B4226-09D3-48F6-98DF-BEEDFCF288C1}" type="slidenum">
              <a:rPr lang="en-US" smtClean="0"/>
              <a:t>‹#›</a:t>
            </a:fld>
            <a:endParaRPr lang="en-US" dirty="0"/>
          </a:p>
        </p:txBody>
      </p:sp>
    </p:spTree>
    <p:extLst>
      <p:ext uri="{BB962C8B-B14F-4D97-AF65-F5344CB8AC3E}">
        <p14:creationId xmlns:p14="http://schemas.microsoft.com/office/powerpoint/2010/main" val="3892748096"/>
      </p:ext>
    </p:extLst>
  </p:cSld>
  <p:clrMapOvr>
    <a:masterClrMapping/>
  </p:clrMapOvr>
  <p:transition spd="slow">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4FFF1-81EA-41F5-A263-F6756C09F2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181D4C-63C3-4F13-8BE9-9C973F7AB0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AEDEF30A-FDCC-427F-AB08-A4C4EC7784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4CCFBE-4C97-4901-8536-73694126CB61}"/>
              </a:ext>
            </a:extLst>
          </p:cNvPr>
          <p:cNvSpPr>
            <a:spLocks noGrp="1"/>
          </p:cNvSpPr>
          <p:nvPr>
            <p:ph type="dt" sz="half" idx="10"/>
          </p:nvPr>
        </p:nvSpPr>
        <p:spPr/>
        <p:txBody>
          <a:bodyPr/>
          <a:lstStyle/>
          <a:p>
            <a:fld id="{C67A5603-6B65-4AB1-8DEF-B69253D25E96}" type="datetimeFigureOut">
              <a:rPr lang="en-US" smtClean="0"/>
              <a:t>2/6/2023</a:t>
            </a:fld>
            <a:endParaRPr lang="en-US" dirty="0"/>
          </a:p>
        </p:txBody>
      </p:sp>
      <p:sp>
        <p:nvSpPr>
          <p:cNvPr id="6" name="Footer Placeholder 5">
            <a:extLst>
              <a:ext uri="{FF2B5EF4-FFF2-40B4-BE49-F238E27FC236}">
                <a16:creationId xmlns:a16="http://schemas.microsoft.com/office/drawing/2014/main" id="{ACDF0B49-B07C-47D9-B279-47A2F47FF0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91AF611-CFAF-498A-A307-44A332349213}"/>
              </a:ext>
            </a:extLst>
          </p:cNvPr>
          <p:cNvSpPr>
            <a:spLocks noGrp="1"/>
          </p:cNvSpPr>
          <p:nvPr>
            <p:ph type="sldNum" sz="quarter" idx="12"/>
          </p:nvPr>
        </p:nvSpPr>
        <p:spPr/>
        <p:txBody>
          <a:bodyPr/>
          <a:lstStyle/>
          <a:p>
            <a:fld id="{B66B4226-09D3-48F6-98DF-BEEDFCF288C1}" type="slidenum">
              <a:rPr lang="en-US" smtClean="0"/>
              <a:t>‹#›</a:t>
            </a:fld>
            <a:endParaRPr lang="en-US" dirty="0"/>
          </a:p>
        </p:txBody>
      </p:sp>
    </p:spTree>
    <p:extLst>
      <p:ext uri="{BB962C8B-B14F-4D97-AF65-F5344CB8AC3E}">
        <p14:creationId xmlns:p14="http://schemas.microsoft.com/office/powerpoint/2010/main" val="2345240045"/>
      </p:ext>
    </p:extLst>
  </p:cSld>
  <p:clrMapOvr>
    <a:masterClrMapping/>
  </p:clrMapOvr>
  <p:transition spd="slow">
    <p:push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3DF42-C2F5-48C2-A451-02961280DB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5C3DFB-3777-4111-AA33-D7E40FDA31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DE8193-B84D-45BC-A27E-4AD93E8E705B}"/>
              </a:ext>
            </a:extLst>
          </p:cNvPr>
          <p:cNvSpPr>
            <a:spLocks noGrp="1"/>
          </p:cNvSpPr>
          <p:nvPr>
            <p:ph type="dt" sz="half" idx="10"/>
          </p:nvPr>
        </p:nvSpPr>
        <p:spPr/>
        <p:txBody>
          <a:bodyPr/>
          <a:lstStyle/>
          <a:p>
            <a:fld id="{C67A5603-6B65-4AB1-8DEF-B69253D25E96}" type="datetimeFigureOut">
              <a:rPr lang="en-US" smtClean="0"/>
              <a:t>2/6/2023</a:t>
            </a:fld>
            <a:endParaRPr lang="en-US" dirty="0"/>
          </a:p>
        </p:txBody>
      </p:sp>
      <p:sp>
        <p:nvSpPr>
          <p:cNvPr id="5" name="Footer Placeholder 4">
            <a:extLst>
              <a:ext uri="{FF2B5EF4-FFF2-40B4-BE49-F238E27FC236}">
                <a16:creationId xmlns:a16="http://schemas.microsoft.com/office/drawing/2014/main" id="{ADC2B262-2909-47F4-9A6F-8C1C75991C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C6FCED7-61A5-44D6-BFF2-90CE444DC2C5}"/>
              </a:ext>
            </a:extLst>
          </p:cNvPr>
          <p:cNvSpPr>
            <a:spLocks noGrp="1"/>
          </p:cNvSpPr>
          <p:nvPr>
            <p:ph type="sldNum" sz="quarter" idx="12"/>
          </p:nvPr>
        </p:nvSpPr>
        <p:spPr/>
        <p:txBody>
          <a:bodyPr/>
          <a:lstStyle/>
          <a:p>
            <a:fld id="{B66B4226-09D3-48F6-98DF-BEEDFCF288C1}" type="slidenum">
              <a:rPr lang="en-US" smtClean="0"/>
              <a:t>‹#›</a:t>
            </a:fld>
            <a:endParaRPr lang="en-US" dirty="0"/>
          </a:p>
        </p:txBody>
      </p:sp>
    </p:spTree>
    <p:extLst>
      <p:ext uri="{BB962C8B-B14F-4D97-AF65-F5344CB8AC3E}">
        <p14:creationId xmlns:p14="http://schemas.microsoft.com/office/powerpoint/2010/main" val="1924360947"/>
      </p:ext>
    </p:extLst>
  </p:cSld>
  <p:clrMapOvr>
    <a:masterClrMapping/>
  </p:clrMapOvr>
  <p:transition spd="slow">
    <p:push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BFC99F-53A5-4BC6-9E0F-F65F8A6AC3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0D4FAB-87FB-45C6-83A5-38C809B262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BA9EF3-0E2E-4379-849D-3E0715DA6A45}"/>
              </a:ext>
            </a:extLst>
          </p:cNvPr>
          <p:cNvSpPr>
            <a:spLocks noGrp="1"/>
          </p:cNvSpPr>
          <p:nvPr>
            <p:ph type="dt" sz="half" idx="10"/>
          </p:nvPr>
        </p:nvSpPr>
        <p:spPr/>
        <p:txBody>
          <a:bodyPr/>
          <a:lstStyle/>
          <a:p>
            <a:fld id="{C67A5603-6B65-4AB1-8DEF-B69253D25E96}" type="datetimeFigureOut">
              <a:rPr lang="en-US" smtClean="0"/>
              <a:t>2/6/2023</a:t>
            </a:fld>
            <a:endParaRPr lang="en-US" dirty="0"/>
          </a:p>
        </p:txBody>
      </p:sp>
      <p:sp>
        <p:nvSpPr>
          <p:cNvPr id="5" name="Footer Placeholder 4">
            <a:extLst>
              <a:ext uri="{FF2B5EF4-FFF2-40B4-BE49-F238E27FC236}">
                <a16:creationId xmlns:a16="http://schemas.microsoft.com/office/drawing/2014/main" id="{2EB6057A-8BFE-4DC1-9365-F7B3C27ED7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E953B71-A984-47B8-B928-27122E97B931}"/>
              </a:ext>
            </a:extLst>
          </p:cNvPr>
          <p:cNvSpPr>
            <a:spLocks noGrp="1"/>
          </p:cNvSpPr>
          <p:nvPr>
            <p:ph type="sldNum" sz="quarter" idx="12"/>
          </p:nvPr>
        </p:nvSpPr>
        <p:spPr/>
        <p:txBody>
          <a:bodyPr/>
          <a:lstStyle/>
          <a:p>
            <a:fld id="{B66B4226-09D3-48F6-98DF-BEEDFCF288C1}" type="slidenum">
              <a:rPr lang="en-US" smtClean="0"/>
              <a:t>‹#›</a:t>
            </a:fld>
            <a:endParaRPr lang="en-US" dirty="0"/>
          </a:p>
        </p:txBody>
      </p:sp>
    </p:spTree>
    <p:extLst>
      <p:ext uri="{BB962C8B-B14F-4D97-AF65-F5344CB8AC3E}">
        <p14:creationId xmlns:p14="http://schemas.microsoft.com/office/powerpoint/2010/main" val="469259660"/>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113BC-AC8A-F9E9-7A82-ED4ADA811A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4D870B-E122-BB82-C0D1-5478B1E403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8434FE-7F49-1062-82E6-76950A051F7A}"/>
              </a:ext>
            </a:extLst>
          </p:cNvPr>
          <p:cNvSpPr>
            <a:spLocks noGrp="1"/>
          </p:cNvSpPr>
          <p:nvPr>
            <p:ph type="dt" sz="half" idx="10"/>
          </p:nvPr>
        </p:nvSpPr>
        <p:spPr/>
        <p:txBody>
          <a:bodyPr/>
          <a:lstStyle/>
          <a:p>
            <a:fld id="{504C6D9D-5492-4E58-844E-F013DEBCDCB6}" type="datetimeFigureOut">
              <a:rPr lang="en-US" smtClean="0"/>
              <a:t>2/6/2023</a:t>
            </a:fld>
            <a:endParaRPr lang="en-US"/>
          </a:p>
        </p:txBody>
      </p:sp>
      <p:sp>
        <p:nvSpPr>
          <p:cNvPr id="5" name="Footer Placeholder 4">
            <a:extLst>
              <a:ext uri="{FF2B5EF4-FFF2-40B4-BE49-F238E27FC236}">
                <a16:creationId xmlns:a16="http://schemas.microsoft.com/office/drawing/2014/main" id="{1F3CCAF5-C688-0162-A111-4C310013A0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D1920-4348-8D3F-90E9-2E8B0CB956EB}"/>
              </a:ext>
            </a:extLst>
          </p:cNvPr>
          <p:cNvSpPr>
            <a:spLocks noGrp="1"/>
          </p:cNvSpPr>
          <p:nvPr>
            <p:ph type="sldNum" sz="quarter" idx="12"/>
          </p:nvPr>
        </p:nvSpPr>
        <p:spPr/>
        <p:txBody>
          <a:bodyPr/>
          <a:lstStyle/>
          <a:p>
            <a:fld id="{E12B5C25-DD99-4950-B0C5-8327161909A6}" type="slidenum">
              <a:rPr lang="en-US" smtClean="0"/>
              <a:t>‹#›</a:t>
            </a:fld>
            <a:endParaRPr lang="en-US"/>
          </a:p>
        </p:txBody>
      </p:sp>
    </p:spTree>
    <p:extLst>
      <p:ext uri="{BB962C8B-B14F-4D97-AF65-F5344CB8AC3E}">
        <p14:creationId xmlns:p14="http://schemas.microsoft.com/office/powerpoint/2010/main" val="19725000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3AE6-E719-4BA2-BF1D-17A287721D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E9F9AE-DB1B-451D-8331-01C09E2F45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CF6B77-5FB4-4A83-AA4E-FB8F06467292}"/>
              </a:ext>
            </a:extLst>
          </p:cNvPr>
          <p:cNvSpPr>
            <a:spLocks noGrp="1"/>
          </p:cNvSpPr>
          <p:nvPr>
            <p:ph type="dt" sz="half" idx="10"/>
          </p:nvPr>
        </p:nvSpPr>
        <p:spPr/>
        <p:txBody>
          <a:bodyPr/>
          <a:lstStyle/>
          <a:p>
            <a:fld id="{C67A5603-6B65-4AB1-8DEF-B69253D25E96}" type="datetimeFigureOut">
              <a:rPr lang="en-US" smtClean="0"/>
              <a:t>2/6/2023</a:t>
            </a:fld>
            <a:endParaRPr lang="en-US" dirty="0"/>
          </a:p>
        </p:txBody>
      </p:sp>
      <p:sp>
        <p:nvSpPr>
          <p:cNvPr id="5" name="Footer Placeholder 4">
            <a:extLst>
              <a:ext uri="{FF2B5EF4-FFF2-40B4-BE49-F238E27FC236}">
                <a16:creationId xmlns:a16="http://schemas.microsoft.com/office/drawing/2014/main" id="{9041BDCD-015D-4070-AAE8-03F2469120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8642F70-1B8B-4DFA-BEFE-CC0CD654F748}"/>
              </a:ext>
            </a:extLst>
          </p:cNvPr>
          <p:cNvSpPr>
            <a:spLocks noGrp="1"/>
          </p:cNvSpPr>
          <p:nvPr>
            <p:ph type="sldNum" sz="quarter" idx="12"/>
          </p:nvPr>
        </p:nvSpPr>
        <p:spPr/>
        <p:txBody>
          <a:bodyPr/>
          <a:lstStyle/>
          <a:p>
            <a:fld id="{B66B4226-09D3-48F6-98DF-BEEDFCF288C1}" type="slidenum">
              <a:rPr lang="en-US" smtClean="0"/>
              <a:t>‹#›</a:t>
            </a:fld>
            <a:endParaRPr lang="en-US" dirty="0"/>
          </a:p>
        </p:txBody>
      </p:sp>
    </p:spTree>
    <p:extLst>
      <p:ext uri="{BB962C8B-B14F-4D97-AF65-F5344CB8AC3E}">
        <p14:creationId xmlns:p14="http://schemas.microsoft.com/office/powerpoint/2010/main" val="8548143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194"/>
          <p:cNvSpPr>
            <a:spLocks noGrp="1" noChangeArrowheads="1"/>
          </p:cNvSpPr>
          <p:nvPr>
            <p:ph type="dt" sz="half" idx="10"/>
          </p:nvPr>
        </p:nvSpPr>
        <p:spPr>
          <a:xfrm>
            <a:off x="7908471" y="6400909"/>
            <a:ext cx="1409333" cy="1101469"/>
          </a:xfrm>
          <a:prstGeom prst="rect">
            <a:avLst/>
          </a:prstGeom>
          <a:ln/>
        </p:spPr>
        <p:txBody>
          <a:bodyPr lIns="91393" tIns="45697" rIns="91393" bIns="45697"/>
          <a:lstStyle>
            <a:lvl1pPr>
              <a:defRPr/>
            </a:lvl1pPr>
          </a:lstStyle>
          <a:p>
            <a:pPr>
              <a:defRPr/>
            </a:pPr>
            <a:endParaRPr lang="de-DE" altLang="zh-CN"/>
          </a:p>
          <a:p>
            <a:pPr>
              <a:defRPr/>
            </a:pPr>
            <a:r>
              <a:rPr lang="de-DE" altLang="zh-CN"/>
              <a:t>Page </a:t>
            </a:r>
            <a:fld id="{F5D462DB-ACAE-4909-8627-819DDCE39560}" type="slidenum">
              <a:rPr lang="de-DE" altLang="zh-CN"/>
              <a:pPr>
                <a:defRPr/>
              </a:pPr>
              <a:t>‹#›</a:t>
            </a:fld>
            <a:endParaRPr lang="en-GB" altLang="zh-CN"/>
          </a:p>
        </p:txBody>
      </p:sp>
    </p:spTree>
    <p:extLst>
      <p:ext uri="{BB962C8B-B14F-4D97-AF65-F5344CB8AC3E}">
        <p14:creationId xmlns:p14="http://schemas.microsoft.com/office/powerpoint/2010/main" val="440231666"/>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A509B-428B-B7FD-1A1A-B962AAE2F3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77218C-E971-6522-7403-8850FF2BA6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9B2DBE-FF82-02FF-952A-62BE20B49E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AAE432-098F-72F6-C5E0-A8319211C2EB}"/>
              </a:ext>
            </a:extLst>
          </p:cNvPr>
          <p:cNvSpPr>
            <a:spLocks noGrp="1"/>
          </p:cNvSpPr>
          <p:nvPr>
            <p:ph type="dt" sz="half" idx="10"/>
          </p:nvPr>
        </p:nvSpPr>
        <p:spPr/>
        <p:txBody>
          <a:bodyPr/>
          <a:lstStyle/>
          <a:p>
            <a:fld id="{504C6D9D-5492-4E58-844E-F013DEBCDCB6}" type="datetimeFigureOut">
              <a:rPr lang="en-US" smtClean="0"/>
              <a:t>2/6/2023</a:t>
            </a:fld>
            <a:endParaRPr lang="en-US"/>
          </a:p>
        </p:txBody>
      </p:sp>
      <p:sp>
        <p:nvSpPr>
          <p:cNvPr id="6" name="Footer Placeholder 5">
            <a:extLst>
              <a:ext uri="{FF2B5EF4-FFF2-40B4-BE49-F238E27FC236}">
                <a16:creationId xmlns:a16="http://schemas.microsoft.com/office/drawing/2014/main" id="{5C116DEA-2E13-EA0D-726E-3ABF81201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DEBE45-1206-6807-6CB5-D9D4D648FEBB}"/>
              </a:ext>
            </a:extLst>
          </p:cNvPr>
          <p:cNvSpPr>
            <a:spLocks noGrp="1"/>
          </p:cNvSpPr>
          <p:nvPr>
            <p:ph type="sldNum" sz="quarter" idx="12"/>
          </p:nvPr>
        </p:nvSpPr>
        <p:spPr/>
        <p:txBody>
          <a:bodyPr/>
          <a:lstStyle/>
          <a:p>
            <a:fld id="{E12B5C25-DD99-4950-B0C5-8327161909A6}" type="slidenum">
              <a:rPr lang="en-US" smtClean="0"/>
              <a:t>‹#›</a:t>
            </a:fld>
            <a:endParaRPr lang="en-US"/>
          </a:p>
        </p:txBody>
      </p:sp>
    </p:spTree>
    <p:extLst>
      <p:ext uri="{BB962C8B-B14F-4D97-AF65-F5344CB8AC3E}">
        <p14:creationId xmlns:p14="http://schemas.microsoft.com/office/powerpoint/2010/main" val="3624285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FA2CF-B64E-F793-D389-9F0AEBB626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08DF9B-4072-8C39-0943-4891E51E0D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8FF77C-85EA-9736-CFB0-DBE2252B47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2EE7D0-40E2-CCC3-72D9-80D10D6BE5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D6239E-BAE8-2AD3-ED41-C615B28ED2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524902-FA18-D9BE-4F55-40829BE79779}"/>
              </a:ext>
            </a:extLst>
          </p:cNvPr>
          <p:cNvSpPr>
            <a:spLocks noGrp="1"/>
          </p:cNvSpPr>
          <p:nvPr>
            <p:ph type="dt" sz="half" idx="10"/>
          </p:nvPr>
        </p:nvSpPr>
        <p:spPr/>
        <p:txBody>
          <a:bodyPr/>
          <a:lstStyle/>
          <a:p>
            <a:fld id="{504C6D9D-5492-4E58-844E-F013DEBCDCB6}" type="datetimeFigureOut">
              <a:rPr lang="en-US" smtClean="0"/>
              <a:t>2/6/2023</a:t>
            </a:fld>
            <a:endParaRPr lang="en-US"/>
          </a:p>
        </p:txBody>
      </p:sp>
      <p:sp>
        <p:nvSpPr>
          <p:cNvPr id="8" name="Footer Placeholder 7">
            <a:extLst>
              <a:ext uri="{FF2B5EF4-FFF2-40B4-BE49-F238E27FC236}">
                <a16:creationId xmlns:a16="http://schemas.microsoft.com/office/drawing/2014/main" id="{D2A15F9E-5847-5E7E-0B4C-B55CE9DC67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AB3011-31E6-F87A-7656-25A8957ACCD2}"/>
              </a:ext>
            </a:extLst>
          </p:cNvPr>
          <p:cNvSpPr>
            <a:spLocks noGrp="1"/>
          </p:cNvSpPr>
          <p:nvPr>
            <p:ph type="sldNum" sz="quarter" idx="12"/>
          </p:nvPr>
        </p:nvSpPr>
        <p:spPr/>
        <p:txBody>
          <a:bodyPr/>
          <a:lstStyle/>
          <a:p>
            <a:fld id="{E12B5C25-DD99-4950-B0C5-8327161909A6}" type="slidenum">
              <a:rPr lang="en-US" smtClean="0"/>
              <a:t>‹#›</a:t>
            </a:fld>
            <a:endParaRPr lang="en-US"/>
          </a:p>
        </p:txBody>
      </p:sp>
    </p:spTree>
    <p:extLst>
      <p:ext uri="{BB962C8B-B14F-4D97-AF65-F5344CB8AC3E}">
        <p14:creationId xmlns:p14="http://schemas.microsoft.com/office/powerpoint/2010/main" val="535143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5BBBF-DD39-7271-AE5A-24ECFC5577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C57119-9881-22F1-70A8-60B9059118CF}"/>
              </a:ext>
            </a:extLst>
          </p:cNvPr>
          <p:cNvSpPr>
            <a:spLocks noGrp="1"/>
          </p:cNvSpPr>
          <p:nvPr>
            <p:ph type="dt" sz="half" idx="10"/>
          </p:nvPr>
        </p:nvSpPr>
        <p:spPr/>
        <p:txBody>
          <a:bodyPr/>
          <a:lstStyle/>
          <a:p>
            <a:fld id="{504C6D9D-5492-4E58-844E-F013DEBCDCB6}" type="datetimeFigureOut">
              <a:rPr lang="en-US" smtClean="0"/>
              <a:t>2/6/2023</a:t>
            </a:fld>
            <a:endParaRPr lang="en-US"/>
          </a:p>
        </p:txBody>
      </p:sp>
      <p:sp>
        <p:nvSpPr>
          <p:cNvPr id="4" name="Footer Placeholder 3">
            <a:extLst>
              <a:ext uri="{FF2B5EF4-FFF2-40B4-BE49-F238E27FC236}">
                <a16:creationId xmlns:a16="http://schemas.microsoft.com/office/drawing/2014/main" id="{BB078F42-2709-8914-12CD-A7C06D822B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1C8B75-7DCF-1093-7E1A-6E235097AEAB}"/>
              </a:ext>
            </a:extLst>
          </p:cNvPr>
          <p:cNvSpPr>
            <a:spLocks noGrp="1"/>
          </p:cNvSpPr>
          <p:nvPr>
            <p:ph type="sldNum" sz="quarter" idx="12"/>
          </p:nvPr>
        </p:nvSpPr>
        <p:spPr/>
        <p:txBody>
          <a:bodyPr/>
          <a:lstStyle/>
          <a:p>
            <a:fld id="{E12B5C25-DD99-4950-B0C5-8327161909A6}" type="slidenum">
              <a:rPr lang="en-US" smtClean="0"/>
              <a:t>‹#›</a:t>
            </a:fld>
            <a:endParaRPr lang="en-US"/>
          </a:p>
        </p:txBody>
      </p:sp>
    </p:spTree>
    <p:extLst>
      <p:ext uri="{BB962C8B-B14F-4D97-AF65-F5344CB8AC3E}">
        <p14:creationId xmlns:p14="http://schemas.microsoft.com/office/powerpoint/2010/main" val="1711343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DEDB8F-F8AC-6EF1-6167-6D7C6DBE0168}"/>
              </a:ext>
            </a:extLst>
          </p:cNvPr>
          <p:cNvSpPr>
            <a:spLocks noGrp="1"/>
          </p:cNvSpPr>
          <p:nvPr>
            <p:ph type="dt" sz="half" idx="10"/>
          </p:nvPr>
        </p:nvSpPr>
        <p:spPr/>
        <p:txBody>
          <a:bodyPr/>
          <a:lstStyle/>
          <a:p>
            <a:fld id="{504C6D9D-5492-4E58-844E-F013DEBCDCB6}" type="datetimeFigureOut">
              <a:rPr lang="en-US" smtClean="0"/>
              <a:t>2/6/2023</a:t>
            </a:fld>
            <a:endParaRPr lang="en-US"/>
          </a:p>
        </p:txBody>
      </p:sp>
      <p:sp>
        <p:nvSpPr>
          <p:cNvPr id="3" name="Footer Placeholder 2">
            <a:extLst>
              <a:ext uri="{FF2B5EF4-FFF2-40B4-BE49-F238E27FC236}">
                <a16:creationId xmlns:a16="http://schemas.microsoft.com/office/drawing/2014/main" id="{175CEECB-0EC9-AEC4-59E0-509B05C3A0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50C787-3280-B7F5-ABD7-BD0505C65362}"/>
              </a:ext>
            </a:extLst>
          </p:cNvPr>
          <p:cNvSpPr>
            <a:spLocks noGrp="1"/>
          </p:cNvSpPr>
          <p:nvPr>
            <p:ph type="sldNum" sz="quarter" idx="12"/>
          </p:nvPr>
        </p:nvSpPr>
        <p:spPr/>
        <p:txBody>
          <a:bodyPr/>
          <a:lstStyle/>
          <a:p>
            <a:fld id="{E12B5C25-DD99-4950-B0C5-8327161909A6}" type="slidenum">
              <a:rPr lang="en-US" smtClean="0"/>
              <a:t>‹#›</a:t>
            </a:fld>
            <a:endParaRPr lang="en-US"/>
          </a:p>
        </p:txBody>
      </p:sp>
    </p:spTree>
    <p:extLst>
      <p:ext uri="{BB962C8B-B14F-4D97-AF65-F5344CB8AC3E}">
        <p14:creationId xmlns:p14="http://schemas.microsoft.com/office/powerpoint/2010/main" val="692128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D9EF7-1402-24E8-A5DF-8FAF497FCA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844E6E-69DC-4CB2-CA39-A2FFA70A1A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ABFC6E-3D62-B5F5-3344-158F57861E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145FC1-F827-A7EB-7C49-A2BD7F9C0EF4}"/>
              </a:ext>
            </a:extLst>
          </p:cNvPr>
          <p:cNvSpPr>
            <a:spLocks noGrp="1"/>
          </p:cNvSpPr>
          <p:nvPr>
            <p:ph type="dt" sz="half" idx="10"/>
          </p:nvPr>
        </p:nvSpPr>
        <p:spPr/>
        <p:txBody>
          <a:bodyPr/>
          <a:lstStyle/>
          <a:p>
            <a:fld id="{504C6D9D-5492-4E58-844E-F013DEBCDCB6}" type="datetimeFigureOut">
              <a:rPr lang="en-US" smtClean="0"/>
              <a:t>2/6/2023</a:t>
            </a:fld>
            <a:endParaRPr lang="en-US"/>
          </a:p>
        </p:txBody>
      </p:sp>
      <p:sp>
        <p:nvSpPr>
          <p:cNvPr id="6" name="Footer Placeholder 5">
            <a:extLst>
              <a:ext uri="{FF2B5EF4-FFF2-40B4-BE49-F238E27FC236}">
                <a16:creationId xmlns:a16="http://schemas.microsoft.com/office/drawing/2014/main" id="{FE96BFBB-E9B2-90D8-1448-6F0FEF933E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B4A9CA-09E8-CF47-E4DF-3BC380E2CC2C}"/>
              </a:ext>
            </a:extLst>
          </p:cNvPr>
          <p:cNvSpPr>
            <a:spLocks noGrp="1"/>
          </p:cNvSpPr>
          <p:nvPr>
            <p:ph type="sldNum" sz="quarter" idx="12"/>
          </p:nvPr>
        </p:nvSpPr>
        <p:spPr/>
        <p:txBody>
          <a:bodyPr/>
          <a:lstStyle/>
          <a:p>
            <a:fld id="{E12B5C25-DD99-4950-B0C5-8327161909A6}" type="slidenum">
              <a:rPr lang="en-US" smtClean="0"/>
              <a:t>‹#›</a:t>
            </a:fld>
            <a:endParaRPr lang="en-US"/>
          </a:p>
        </p:txBody>
      </p:sp>
    </p:spTree>
    <p:extLst>
      <p:ext uri="{BB962C8B-B14F-4D97-AF65-F5344CB8AC3E}">
        <p14:creationId xmlns:p14="http://schemas.microsoft.com/office/powerpoint/2010/main" val="1588931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AE4B8-358D-4B80-9972-5BA3E8EF97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013FFE-2B79-9F92-C30F-DEC64FE63D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49C375-0C43-D797-06BD-A07C258807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B695BF-FC12-7779-27C8-2CFFCDD1B92A}"/>
              </a:ext>
            </a:extLst>
          </p:cNvPr>
          <p:cNvSpPr>
            <a:spLocks noGrp="1"/>
          </p:cNvSpPr>
          <p:nvPr>
            <p:ph type="dt" sz="half" idx="10"/>
          </p:nvPr>
        </p:nvSpPr>
        <p:spPr/>
        <p:txBody>
          <a:bodyPr/>
          <a:lstStyle/>
          <a:p>
            <a:fld id="{504C6D9D-5492-4E58-844E-F013DEBCDCB6}" type="datetimeFigureOut">
              <a:rPr lang="en-US" smtClean="0"/>
              <a:t>2/6/2023</a:t>
            </a:fld>
            <a:endParaRPr lang="en-US"/>
          </a:p>
        </p:txBody>
      </p:sp>
      <p:sp>
        <p:nvSpPr>
          <p:cNvPr id="6" name="Footer Placeholder 5">
            <a:extLst>
              <a:ext uri="{FF2B5EF4-FFF2-40B4-BE49-F238E27FC236}">
                <a16:creationId xmlns:a16="http://schemas.microsoft.com/office/drawing/2014/main" id="{3A26DAC5-A107-0E8F-5302-20DE8CD3DA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F8AF1-04F2-E28B-79D4-A2DA822F6D38}"/>
              </a:ext>
            </a:extLst>
          </p:cNvPr>
          <p:cNvSpPr>
            <a:spLocks noGrp="1"/>
          </p:cNvSpPr>
          <p:nvPr>
            <p:ph type="sldNum" sz="quarter" idx="12"/>
          </p:nvPr>
        </p:nvSpPr>
        <p:spPr/>
        <p:txBody>
          <a:bodyPr/>
          <a:lstStyle/>
          <a:p>
            <a:fld id="{E12B5C25-DD99-4950-B0C5-8327161909A6}" type="slidenum">
              <a:rPr lang="en-US" smtClean="0"/>
              <a:t>‹#›</a:t>
            </a:fld>
            <a:endParaRPr lang="en-US"/>
          </a:p>
        </p:txBody>
      </p:sp>
    </p:spTree>
    <p:extLst>
      <p:ext uri="{BB962C8B-B14F-4D97-AF65-F5344CB8AC3E}">
        <p14:creationId xmlns:p14="http://schemas.microsoft.com/office/powerpoint/2010/main" val="2445257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0DEF26-6475-1A33-A589-0502F93F4C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308E3C-9F16-91B0-B4D1-3D4E491941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7F33B3-1BE8-4D8D-B6A2-3C1F3F7DA9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4C6D9D-5492-4E58-844E-F013DEBCDCB6}" type="datetimeFigureOut">
              <a:rPr lang="en-US" smtClean="0"/>
              <a:t>2/6/2023</a:t>
            </a:fld>
            <a:endParaRPr lang="en-US"/>
          </a:p>
        </p:txBody>
      </p:sp>
      <p:sp>
        <p:nvSpPr>
          <p:cNvPr id="5" name="Footer Placeholder 4">
            <a:extLst>
              <a:ext uri="{FF2B5EF4-FFF2-40B4-BE49-F238E27FC236}">
                <a16:creationId xmlns:a16="http://schemas.microsoft.com/office/drawing/2014/main" id="{E2D6454A-E290-3E2E-7000-6BE814D88F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DA146B-3D68-2DD7-F33F-2DE12255C4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2B5C25-DD99-4950-B0C5-8327161909A6}" type="slidenum">
              <a:rPr lang="en-US" smtClean="0"/>
              <a:t>‹#›</a:t>
            </a:fld>
            <a:endParaRPr lang="en-US"/>
          </a:p>
        </p:txBody>
      </p:sp>
    </p:spTree>
    <p:extLst>
      <p:ext uri="{BB962C8B-B14F-4D97-AF65-F5344CB8AC3E}">
        <p14:creationId xmlns:p14="http://schemas.microsoft.com/office/powerpoint/2010/main" val="1078976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87BE22-8519-4577-BBAE-82084EEF9D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87B77F5-3866-4156-8B1C-483AE069EF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8A5C692-ADD1-426E-AA59-6F0D57B213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fld id="{C67A5603-6B65-4AB1-8DEF-B69253D25E96}" type="datetimeFigureOut">
              <a:rPr lang="en-US" smtClean="0"/>
              <a:t>2/6/2023</a:t>
            </a:fld>
            <a:endParaRPr lang="en-US" dirty="0"/>
          </a:p>
        </p:txBody>
      </p:sp>
      <p:sp>
        <p:nvSpPr>
          <p:cNvPr id="5" name="Footer Placeholder 4">
            <a:extLst>
              <a:ext uri="{FF2B5EF4-FFF2-40B4-BE49-F238E27FC236}">
                <a16:creationId xmlns:a16="http://schemas.microsoft.com/office/drawing/2014/main" id="{353C4530-58F1-4D08-99AB-DD0CC9E870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6" name="Slide Number Placeholder 5">
            <a:extLst>
              <a:ext uri="{FF2B5EF4-FFF2-40B4-BE49-F238E27FC236}">
                <a16:creationId xmlns:a16="http://schemas.microsoft.com/office/drawing/2014/main" id="{C6F2D673-055C-489D-A7A0-516319A12D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fld id="{B66B4226-09D3-48F6-98DF-BEEDFCF288C1}" type="slidenum">
              <a:rPr lang="en-US" smtClean="0"/>
              <a:t>‹#›</a:t>
            </a:fld>
            <a:endParaRPr lang="en-US" dirty="0"/>
          </a:p>
        </p:txBody>
      </p:sp>
    </p:spTree>
    <p:extLst>
      <p:ext uri="{BB962C8B-B14F-4D97-AF65-F5344CB8AC3E}">
        <p14:creationId xmlns:p14="http://schemas.microsoft.com/office/powerpoint/2010/main" val="274185726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Lst>
  <p:transition spd="slow">
    <p:push dir="u"/>
  </p:transition>
  <p:txStyles>
    <p:titleStyle>
      <a:lvl1pPr algn="l" defTabSz="914400" rtl="0" eaLnBrk="1" latinLnBrk="0" hangingPunct="1">
        <a:lnSpc>
          <a:spcPct val="90000"/>
        </a:lnSpc>
        <a:spcBef>
          <a:spcPct val="0"/>
        </a:spcBef>
        <a:buNone/>
        <a:defRPr sz="4400" b="1"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mvnrepository.com/artifact/org.bouncycastle/bcpkix-fips/1.0.7"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https://mvnrepository.com/artifact/org.bouncycastle/bc-fips/1.0.2.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049139-910A-4B63-8D64-6E551FFBB49D}"/>
              </a:ext>
            </a:extLst>
          </p:cNvPr>
          <p:cNvSpPr>
            <a:spLocks noGrp="1"/>
          </p:cNvSpPr>
          <p:nvPr>
            <p:ph type="ctrTitle"/>
          </p:nvPr>
        </p:nvSpPr>
        <p:spPr/>
        <p:txBody>
          <a:bodyPr/>
          <a:lstStyle/>
          <a:p>
            <a:r>
              <a:rPr lang="en-US" dirty="0"/>
              <a:t>BEL </a:t>
            </a:r>
            <a:r>
              <a:rPr lang="en-US" dirty="0" err="1"/>
              <a:t>eSign</a:t>
            </a:r>
            <a:r>
              <a:rPr lang="en-US" dirty="0"/>
              <a:t> Solution</a:t>
            </a:r>
          </a:p>
        </p:txBody>
      </p:sp>
      <p:sp>
        <p:nvSpPr>
          <p:cNvPr id="5" name="Subtitle 4">
            <a:extLst>
              <a:ext uri="{FF2B5EF4-FFF2-40B4-BE49-F238E27FC236}">
                <a16:creationId xmlns:a16="http://schemas.microsoft.com/office/drawing/2014/main" id="{67AC5150-E073-42D0-BB75-4EB998BAE12F}"/>
              </a:ext>
            </a:extLst>
          </p:cNvPr>
          <p:cNvSpPr>
            <a:spLocks noGrp="1"/>
          </p:cNvSpPr>
          <p:nvPr>
            <p:ph type="subTitle" idx="1"/>
          </p:nvPr>
        </p:nvSpPr>
        <p:spPr/>
        <p:txBody>
          <a:bodyPr>
            <a:normAutofit/>
          </a:bodyPr>
          <a:lstStyle/>
          <a:p>
            <a:r>
              <a:rPr lang="en-US" dirty="0" err="1"/>
              <a:t>eSign</a:t>
            </a:r>
            <a:r>
              <a:rPr lang="en-US" dirty="0"/>
              <a:t> Architecture and Solution Design</a:t>
            </a:r>
          </a:p>
        </p:txBody>
      </p:sp>
      <p:sp>
        <p:nvSpPr>
          <p:cNvPr id="6" name="Text Placeholder 5">
            <a:extLst>
              <a:ext uri="{FF2B5EF4-FFF2-40B4-BE49-F238E27FC236}">
                <a16:creationId xmlns:a16="http://schemas.microsoft.com/office/drawing/2014/main" id="{39B5E373-E5DB-48DC-8146-542B71D76D14}"/>
              </a:ext>
            </a:extLst>
          </p:cNvPr>
          <p:cNvSpPr>
            <a:spLocks noGrp="1"/>
          </p:cNvSpPr>
          <p:nvPr>
            <p:ph type="body" sz="quarter" idx="12"/>
          </p:nvPr>
        </p:nvSpPr>
        <p:spPr/>
        <p:txBody>
          <a:bodyPr/>
          <a:lstStyle/>
          <a:p>
            <a:r>
              <a:rPr lang="en-US" dirty="0"/>
              <a:t>Yathish L. N. | Yathish.ln@subex.com</a:t>
            </a:r>
          </a:p>
        </p:txBody>
      </p:sp>
      <p:sp>
        <p:nvSpPr>
          <p:cNvPr id="7" name="Text Placeholder 5">
            <a:extLst>
              <a:ext uri="{FF2B5EF4-FFF2-40B4-BE49-F238E27FC236}">
                <a16:creationId xmlns:a16="http://schemas.microsoft.com/office/drawing/2014/main" id="{7DA9F373-6559-4191-B17A-9BE514AC11BA}"/>
              </a:ext>
            </a:extLst>
          </p:cNvPr>
          <p:cNvSpPr txBox="1">
            <a:spLocks/>
          </p:cNvSpPr>
          <p:nvPr/>
        </p:nvSpPr>
        <p:spPr>
          <a:xfrm>
            <a:off x="1524000" y="5880910"/>
            <a:ext cx="9144000" cy="490538"/>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800" b="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00A1D6"/>
                </a:solidFill>
                <a:effectLst/>
                <a:uLnTx/>
                <a:uFillTx/>
                <a:latin typeface="Open Sans" panose="020B0606030504020204" pitchFamily="34" charset="0"/>
                <a:ea typeface="Open Sans" panose="020B0606030504020204" pitchFamily="34" charset="0"/>
                <a:cs typeface="Open Sans" panose="020B0606030504020204" pitchFamily="34" charset="0"/>
              </a:rPr>
              <a:t>25</a:t>
            </a:r>
            <a:r>
              <a:rPr kumimoji="0" lang="en-US" sz="1800" b="0" i="0" u="none" strike="noStrike" kern="1200" cap="none" spc="0" normalizeH="0" baseline="30000" noProof="0" dirty="0">
                <a:ln>
                  <a:noFill/>
                </a:ln>
                <a:solidFill>
                  <a:srgbClr val="00A1D6"/>
                </a:solidFill>
                <a:effectLst/>
                <a:uLnTx/>
                <a:uFillTx/>
                <a:latin typeface="Open Sans" panose="020B0606030504020204" pitchFamily="34" charset="0"/>
                <a:ea typeface="Open Sans" panose="020B0606030504020204" pitchFamily="34" charset="0"/>
                <a:cs typeface="Open Sans" panose="020B0606030504020204" pitchFamily="34" charset="0"/>
              </a:rPr>
              <a:t>th</a:t>
            </a:r>
            <a:r>
              <a:rPr kumimoji="0" lang="en-US" sz="1800" b="0" i="0" u="none" strike="noStrike" kern="1200" cap="none" spc="0" normalizeH="0" baseline="0" noProof="0" dirty="0">
                <a:ln>
                  <a:noFill/>
                </a:ln>
                <a:solidFill>
                  <a:srgbClr val="00A1D6"/>
                </a:solidFill>
                <a:effectLst/>
                <a:uLnTx/>
                <a:uFillTx/>
                <a:latin typeface="Open Sans" panose="020B0606030504020204" pitchFamily="34" charset="0"/>
                <a:ea typeface="Open Sans" panose="020B0606030504020204" pitchFamily="34" charset="0"/>
                <a:cs typeface="Open Sans" panose="020B0606030504020204" pitchFamily="34" charset="0"/>
              </a:rPr>
              <a:t> January 2023</a:t>
            </a:r>
          </a:p>
        </p:txBody>
      </p:sp>
    </p:spTree>
    <p:extLst>
      <p:ext uri="{BB962C8B-B14F-4D97-AF65-F5344CB8AC3E}">
        <p14:creationId xmlns:p14="http://schemas.microsoft.com/office/powerpoint/2010/main" val="104083494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3F428-5B08-6BA9-92A0-D6776422756D}"/>
              </a:ext>
            </a:extLst>
          </p:cNvPr>
          <p:cNvSpPr>
            <a:spLocks noGrp="1"/>
          </p:cNvSpPr>
          <p:nvPr>
            <p:ph type="title"/>
          </p:nvPr>
        </p:nvSpPr>
        <p:spPr/>
        <p:txBody>
          <a:bodyPr/>
          <a:lstStyle/>
          <a:p>
            <a:r>
              <a:rPr lang="en-US" dirty="0"/>
              <a:t>ASP High Level Flow</a:t>
            </a:r>
          </a:p>
        </p:txBody>
      </p:sp>
      <p:sp>
        <p:nvSpPr>
          <p:cNvPr id="3" name="Rectangle 2">
            <a:extLst>
              <a:ext uri="{FF2B5EF4-FFF2-40B4-BE49-F238E27FC236}">
                <a16:creationId xmlns:a16="http://schemas.microsoft.com/office/drawing/2014/main" id="{217EC004-3AD0-D960-BDAC-44BEF54304DD}"/>
              </a:ext>
            </a:extLst>
          </p:cNvPr>
          <p:cNvSpPr/>
          <p:nvPr/>
        </p:nvSpPr>
        <p:spPr>
          <a:xfrm>
            <a:off x="3472544" y="1538514"/>
            <a:ext cx="5268688" cy="3570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ASP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Submits Document to ESP for </a:t>
            </a:r>
            <a:r>
              <a:rPr kumimoji="0" lang="en-US" sz="1400" b="1"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eSign</a:t>
            </a: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with valid eKYC</a:t>
            </a:r>
          </a:p>
        </p:txBody>
      </p:sp>
      <p:sp>
        <p:nvSpPr>
          <p:cNvPr id="4" name="Arrow: Right 3">
            <a:extLst>
              <a:ext uri="{FF2B5EF4-FFF2-40B4-BE49-F238E27FC236}">
                <a16:creationId xmlns:a16="http://schemas.microsoft.com/office/drawing/2014/main" id="{6BCC4619-905E-147A-6094-27ACA36FB462}"/>
              </a:ext>
            </a:extLst>
          </p:cNvPr>
          <p:cNvSpPr/>
          <p:nvPr/>
        </p:nvSpPr>
        <p:spPr>
          <a:xfrm>
            <a:off x="1393375" y="2061029"/>
            <a:ext cx="2079168" cy="4846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74756EA4-9F7C-431A-7151-D7FAE89AA823}"/>
              </a:ext>
            </a:extLst>
          </p:cNvPr>
          <p:cNvSpPr/>
          <p:nvPr/>
        </p:nvSpPr>
        <p:spPr>
          <a:xfrm>
            <a:off x="152401" y="1538513"/>
            <a:ext cx="1240973" cy="3570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User</a:t>
            </a: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Arrow: Left 5">
            <a:extLst>
              <a:ext uri="{FF2B5EF4-FFF2-40B4-BE49-F238E27FC236}">
                <a16:creationId xmlns:a16="http://schemas.microsoft.com/office/drawing/2014/main" id="{765BBD34-870B-433F-0674-C0B983742314}"/>
              </a:ext>
            </a:extLst>
          </p:cNvPr>
          <p:cNvSpPr/>
          <p:nvPr/>
        </p:nvSpPr>
        <p:spPr>
          <a:xfrm>
            <a:off x="1393375" y="4216400"/>
            <a:ext cx="2079168" cy="484632"/>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3CA45F76-26B2-223F-8B3C-B223D1E49003}"/>
              </a:ext>
            </a:extLst>
          </p:cNvPr>
          <p:cNvSpPr txBox="1"/>
          <p:nvPr/>
        </p:nvSpPr>
        <p:spPr>
          <a:xfrm>
            <a:off x="1393319" y="1691697"/>
            <a:ext cx="175881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API #1: Upload Doc</a:t>
            </a:r>
          </a:p>
        </p:txBody>
      </p:sp>
      <p:sp>
        <p:nvSpPr>
          <p:cNvPr id="8" name="TextBox 7">
            <a:extLst>
              <a:ext uri="{FF2B5EF4-FFF2-40B4-BE49-F238E27FC236}">
                <a16:creationId xmlns:a16="http://schemas.microsoft.com/office/drawing/2014/main" id="{0EAC5BAE-764B-7C2B-04F5-8C96A9935CF2}"/>
              </a:ext>
            </a:extLst>
          </p:cNvPr>
          <p:cNvSpPr txBox="1"/>
          <p:nvPr/>
        </p:nvSpPr>
        <p:spPr>
          <a:xfrm>
            <a:off x="1835685" y="3865984"/>
            <a:ext cx="175881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API #2: Download signed doc</a:t>
            </a:r>
          </a:p>
        </p:txBody>
      </p:sp>
      <p:sp>
        <p:nvSpPr>
          <p:cNvPr id="9" name="Rectangle 8">
            <a:extLst>
              <a:ext uri="{FF2B5EF4-FFF2-40B4-BE49-F238E27FC236}">
                <a16:creationId xmlns:a16="http://schemas.microsoft.com/office/drawing/2014/main" id="{F801890C-F888-C374-8C09-93436F38D891}"/>
              </a:ext>
            </a:extLst>
          </p:cNvPr>
          <p:cNvSpPr/>
          <p:nvPr/>
        </p:nvSpPr>
        <p:spPr>
          <a:xfrm>
            <a:off x="10660293" y="1538513"/>
            <a:ext cx="1411971" cy="3570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eKYC</a:t>
            </a: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0" name="Arrow: Right 9">
            <a:extLst>
              <a:ext uri="{FF2B5EF4-FFF2-40B4-BE49-F238E27FC236}">
                <a16:creationId xmlns:a16="http://schemas.microsoft.com/office/drawing/2014/main" id="{A558A96D-942B-7A50-206C-EE85AA71F9DB}"/>
              </a:ext>
            </a:extLst>
          </p:cNvPr>
          <p:cNvSpPr/>
          <p:nvPr/>
        </p:nvSpPr>
        <p:spPr>
          <a:xfrm>
            <a:off x="8741234" y="2061029"/>
            <a:ext cx="1919059" cy="4846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Arrow: Left 10">
            <a:extLst>
              <a:ext uri="{FF2B5EF4-FFF2-40B4-BE49-F238E27FC236}">
                <a16:creationId xmlns:a16="http://schemas.microsoft.com/office/drawing/2014/main" id="{B16FF0E9-D292-28C2-6487-D8D130F28E43}"/>
              </a:ext>
            </a:extLst>
          </p:cNvPr>
          <p:cNvSpPr/>
          <p:nvPr/>
        </p:nvSpPr>
        <p:spPr>
          <a:xfrm>
            <a:off x="8741234" y="4216400"/>
            <a:ext cx="1919059" cy="484632"/>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EDCE666-AF46-BF64-CEC9-FA5EE3CCD2B7}"/>
              </a:ext>
            </a:extLst>
          </p:cNvPr>
          <p:cNvSpPr txBox="1"/>
          <p:nvPr/>
        </p:nvSpPr>
        <p:spPr>
          <a:xfrm>
            <a:off x="8741178" y="1691697"/>
            <a:ext cx="209865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API #3: eKYC validation</a:t>
            </a:r>
          </a:p>
        </p:txBody>
      </p:sp>
      <p:sp>
        <p:nvSpPr>
          <p:cNvPr id="13" name="TextBox 12">
            <a:extLst>
              <a:ext uri="{FF2B5EF4-FFF2-40B4-BE49-F238E27FC236}">
                <a16:creationId xmlns:a16="http://schemas.microsoft.com/office/drawing/2014/main" id="{16744193-E717-5B7E-76CE-F904961C4A00}"/>
              </a:ext>
            </a:extLst>
          </p:cNvPr>
          <p:cNvSpPr txBox="1"/>
          <p:nvPr/>
        </p:nvSpPr>
        <p:spPr>
          <a:xfrm>
            <a:off x="8741178" y="3857042"/>
            <a:ext cx="2188079"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API #4: eKYC Response</a:t>
            </a:r>
          </a:p>
        </p:txBody>
      </p:sp>
      <p:sp>
        <p:nvSpPr>
          <p:cNvPr id="14" name="TextBox 13">
            <a:extLst>
              <a:ext uri="{FF2B5EF4-FFF2-40B4-BE49-F238E27FC236}">
                <a16:creationId xmlns:a16="http://schemas.microsoft.com/office/drawing/2014/main" id="{E27C13ED-659D-DE80-1764-0ECF2B98882E}"/>
              </a:ext>
            </a:extLst>
          </p:cNvPr>
          <p:cNvSpPr txBox="1"/>
          <p:nvPr/>
        </p:nvSpPr>
        <p:spPr>
          <a:xfrm>
            <a:off x="3735885" y="2303345"/>
            <a:ext cx="5005293" cy="255454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User registers / log-in to ASP</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User purchases </a:t>
            </a:r>
            <a:r>
              <a:rPr kumimoji="0" lang="en-US" sz="16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eSign</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Plan and make payment</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dirty="0">
                <a:solidFill>
                  <a:prstClr val="black"/>
                </a:solidFill>
                <a:latin typeface="Arial" panose="020B0604020202020204" pitchFamily="34" charset="0"/>
                <a:cs typeface="Arial" panose="020B0604020202020204" pitchFamily="34" charset="0"/>
              </a:rPr>
              <a:t>User submits valid eKYC (Aadhar Online. Aadhar Offline, PAN online or Organization eKYC)</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User uploads document to sign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dirty="0">
                <a:solidFill>
                  <a:prstClr val="black"/>
                </a:solidFill>
                <a:latin typeface="Arial" panose="020B0604020202020204" pitchFamily="34" charset="0"/>
                <a:cs typeface="Arial" panose="020B0604020202020204" pitchFamily="34" charset="0"/>
              </a:rPr>
              <a:t>With valid eKYC, ASP sends XML request to ESP with doc hash to obtain digital signature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dirty="0">
                <a:solidFill>
                  <a:prstClr val="black"/>
                </a:solidFill>
                <a:latin typeface="Arial" panose="020B0604020202020204" pitchFamily="34" charset="0"/>
                <a:cs typeface="Arial" panose="020B0604020202020204" pitchFamily="34" charset="0"/>
              </a:rPr>
              <a:t>ASP attaches digital signature to the doc?</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dirty="0">
                <a:solidFill>
                  <a:prstClr val="black"/>
                </a:solidFill>
                <a:latin typeface="Arial" panose="020B0604020202020204" pitchFamily="34" charset="0"/>
                <a:cs typeface="Arial" panose="020B0604020202020204" pitchFamily="34" charset="0"/>
              </a:rPr>
              <a:t>Allows user to download signed Doc</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5" name="Rectangle 14">
            <a:extLst>
              <a:ext uri="{FF2B5EF4-FFF2-40B4-BE49-F238E27FC236}">
                <a16:creationId xmlns:a16="http://schemas.microsoft.com/office/drawing/2014/main" id="{398516CE-CAD5-674E-2C99-666DCC0FC5EC}"/>
              </a:ext>
            </a:extLst>
          </p:cNvPr>
          <p:cNvSpPr/>
          <p:nvPr/>
        </p:nvSpPr>
        <p:spPr>
          <a:xfrm>
            <a:off x="3451896" y="6043428"/>
            <a:ext cx="5289282" cy="6908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ESP</a:t>
            </a: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6" name="Arrow: Down 15">
            <a:extLst>
              <a:ext uri="{FF2B5EF4-FFF2-40B4-BE49-F238E27FC236}">
                <a16:creationId xmlns:a16="http://schemas.microsoft.com/office/drawing/2014/main" id="{9443DEC0-4938-4BED-03AC-7B0C128F2719}"/>
              </a:ext>
            </a:extLst>
          </p:cNvPr>
          <p:cNvSpPr/>
          <p:nvPr/>
        </p:nvSpPr>
        <p:spPr>
          <a:xfrm>
            <a:off x="7500257" y="5109746"/>
            <a:ext cx="466277" cy="933030"/>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Arrow: Up 16">
            <a:extLst>
              <a:ext uri="{FF2B5EF4-FFF2-40B4-BE49-F238E27FC236}">
                <a16:creationId xmlns:a16="http://schemas.microsoft.com/office/drawing/2014/main" id="{51CC954B-DAF2-635B-E30C-717469D11ABD}"/>
              </a:ext>
            </a:extLst>
          </p:cNvPr>
          <p:cNvSpPr/>
          <p:nvPr/>
        </p:nvSpPr>
        <p:spPr>
          <a:xfrm>
            <a:off x="4169223" y="5109028"/>
            <a:ext cx="466277" cy="934399"/>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BC89E2EA-27A1-63AD-71F0-BDA137BF0332}"/>
              </a:ext>
            </a:extLst>
          </p:cNvPr>
          <p:cNvSpPr txBox="1"/>
          <p:nvPr/>
        </p:nvSpPr>
        <p:spPr>
          <a:xfrm>
            <a:off x="927630" y="5615301"/>
            <a:ext cx="3369833"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API #6: </a:t>
            </a:r>
            <a:r>
              <a:rPr lang="en-US" sz="1400" dirty="0">
                <a:latin typeface="Arial" panose="020B0604020202020204" pitchFamily="34" charset="0"/>
                <a:cs typeface="Arial" panose="020B0604020202020204" pitchFamily="34" charset="0"/>
              </a:rPr>
              <a:t>return digital signature and DSC</a:t>
            </a: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9" name="TextBox 18">
            <a:extLst>
              <a:ext uri="{FF2B5EF4-FFF2-40B4-BE49-F238E27FC236}">
                <a16:creationId xmlns:a16="http://schemas.microsoft.com/office/drawing/2014/main" id="{710C2763-9EEB-2274-55B6-E544CC4CAC7B}"/>
              </a:ext>
            </a:extLst>
          </p:cNvPr>
          <p:cNvSpPr txBox="1"/>
          <p:nvPr/>
        </p:nvSpPr>
        <p:spPr>
          <a:xfrm>
            <a:off x="7938244" y="5586667"/>
            <a:ext cx="347216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API #5. </a:t>
            </a:r>
            <a:r>
              <a:rPr lang="en-US" sz="1400" dirty="0">
                <a:latin typeface="Arial" panose="020B0604020202020204" pitchFamily="34" charset="0"/>
                <a:cs typeface="Arial" panose="020B0604020202020204" pitchFamily="34" charset="0"/>
              </a:rPr>
              <a:t>XML request with document hash</a:t>
            </a: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20" name="Picture 2">
            <a:extLst>
              <a:ext uri="{FF2B5EF4-FFF2-40B4-BE49-F238E27FC236}">
                <a16:creationId xmlns:a16="http://schemas.microsoft.com/office/drawing/2014/main" id="{63FF8E1D-8F6B-B2F4-8E89-39DD8DBAEF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756" y="2718768"/>
            <a:ext cx="861849" cy="861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5142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266F0-B98B-2F2D-D116-7E4948EFA9CC}"/>
              </a:ext>
            </a:extLst>
          </p:cNvPr>
          <p:cNvSpPr>
            <a:spLocks noGrp="1"/>
          </p:cNvSpPr>
          <p:nvPr>
            <p:ph type="title"/>
          </p:nvPr>
        </p:nvSpPr>
        <p:spPr/>
        <p:txBody>
          <a:bodyPr/>
          <a:lstStyle/>
          <a:p>
            <a:r>
              <a:rPr lang="en-US" dirty="0"/>
              <a:t>Scenarios </a:t>
            </a:r>
          </a:p>
        </p:txBody>
      </p:sp>
      <p:sp>
        <p:nvSpPr>
          <p:cNvPr id="3" name="TextBox 2">
            <a:extLst>
              <a:ext uri="{FF2B5EF4-FFF2-40B4-BE49-F238E27FC236}">
                <a16:creationId xmlns:a16="http://schemas.microsoft.com/office/drawing/2014/main" id="{7978B064-77E7-886A-A48E-E3E66978C6D8}"/>
              </a:ext>
            </a:extLst>
          </p:cNvPr>
          <p:cNvSpPr txBox="1"/>
          <p:nvPr/>
        </p:nvSpPr>
        <p:spPr>
          <a:xfrm>
            <a:off x="967563" y="1892595"/>
            <a:ext cx="6981463" cy="2949525"/>
          </a:xfrm>
          <a:prstGeom prst="rect">
            <a:avLst/>
          </a:prstGeom>
          <a:noFill/>
        </p:spPr>
        <p:txBody>
          <a:bodyPr wrap="none" rtlCol="0">
            <a:spAutoFit/>
          </a:bodyPr>
          <a:lstStyle/>
          <a:p>
            <a:pPr marL="342900" indent="-342900">
              <a:lnSpc>
                <a:spcPct val="150000"/>
              </a:lnSpc>
              <a:buAutoNum type="arabicPeriod"/>
            </a:pPr>
            <a:r>
              <a:rPr lang="en-US" dirty="0">
                <a:latin typeface="Arial" panose="020B0604020202020204" pitchFamily="34" charset="0"/>
                <a:cs typeface="Arial" panose="020B0604020202020204" pitchFamily="34" charset="0"/>
              </a:rPr>
              <a:t>New Individual customer doing online Aadhar eKYC</a:t>
            </a:r>
          </a:p>
          <a:p>
            <a:pPr marL="342900" indent="-342900">
              <a:lnSpc>
                <a:spcPct val="150000"/>
              </a:lnSpc>
              <a:buAutoNum type="arabicPeriod"/>
            </a:pPr>
            <a:r>
              <a:rPr lang="en-US" dirty="0">
                <a:latin typeface="Arial" panose="020B0604020202020204" pitchFamily="34" charset="0"/>
                <a:cs typeface="Arial" panose="020B0604020202020204" pitchFamily="34" charset="0"/>
              </a:rPr>
              <a:t>New Individual customer doing Offline Aadhar eKYC</a:t>
            </a:r>
          </a:p>
          <a:p>
            <a:pPr marL="342900" indent="-342900">
              <a:lnSpc>
                <a:spcPct val="150000"/>
              </a:lnSpc>
              <a:buAutoNum type="arabicPeriod"/>
            </a:pPr>
            <a:r>
              <a:rPr lang="en-US" dirty="0">
                <a:latin typeface="Arial" panose="020B0604020202020204" pitchFamily="34" charset="0"/>
                <a:cs typeface="Arial" panose="020B0604020202020204" pitchFamily="34" charset="0"/>
              </a:rPr>
              <a:t>New Individual customer doing online PAN eKYC</a:t>
            </a:r>
          </a:p>
          <a:p>
            <a:pPr marL="342900" indent="-342900">
              <a:lnSpc>
                <a:spcPct val="150000"/>
              </a:lnSpc>
              <a:buAutoNum type="arabicPeriod"/>
            </a:pPr>
            <a:r>
              <a:rPr lang="en-US" dirty="0">
                <a:latin typeface="Arial" panose="020B0604020202020204" pitchFamily="34" charset="0"/>
                <a:cs typeface="Arial" panose="020B0604020202020204" pitchFamily="34" charset="0"/>
              </a:rPr>
              <a:t>Existing individual customer who has valid online Aadhar eKYC</a:t>
            </a:r>
          </a:p>
          <a:p>
            <a:pPr marL="342900" indent="-342900">
              <a:lnSpc>
                <a:spcPct val="150000"/>
              </a:lnSpc>
              <a:buAutoNum type="arabicPeriod"/>
            </a:pPr>
            <a:r>
              <a:rPr lang="en-US" dirty="0">
                <a:latin typeface="Arial" panose="020B0604020202020204" pitchFamily="34" charset="0"/>
                <a:cs typeface="Arial" panose="020B0604020202020204" pitchFamily="34" charset="0"/>
              </a:rPr>
              <a:t>Existing individual customer who has valid offline Aadhar eKYC</a:t>
            </a:r>
          </a:p>
          <a:p>
            <a:pPr marL="342900" indent="-342900">
              <a:lnSpc>
                <a:spcPct val="150000"/>
              </a:lnSpc>
              <a:buAutoNum type="arabicPeriod"/>
            </a:pPr>
            <a:r>
              <a:rPr lang="en-US" dirty="0">
                <a:latin typeface="Arial" panose="020B0604020202020204" pitchFamily="34" charset="0"/>
                <a:cs typeface="Arial" panose="020B0604020202020204" pitchFamily="34" charset="0"/>
              </a:rPr>
              <a:t>Existing individual customer who has valid PAN eKYC</a:t>
            </a:r>
          </a:p>
          <a:p>
            <a:pPr marL="342900" indent="-342900">
              <a:lnSpc>
                <a:spcPct val="150000"/>
              </a:lnSpc>
              <a:buAutoNum type="arabicPeriod"/>
            </a:pPr>
            <a:r>
              <a:rPr lang="en-US" dirty="0">
                <a:latin typeface="Arial" panose="020B0604020202020204" pitchFamily="34" charset="0"/>
                <a:cs typeface="Arial" panose="020B0604020202020204" pitchFamily="34" charset="0"/>
              </a:rPr>
              <a:t>New Organization customer doing organization eKYC</a:t>
            </a:r>
          </a:p>
        </p:txBody>
      </p:sp>
    </p:spTree>
    <p:extLst>
      <p:ext uri="{BB962C8B-B14F-4D97-AF65-F5344CB8AC3E}">
        <p14:creationId xmlns:p14="http://schemas.microsoft.com/office/powerpoint/2010/main" val="3571894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F1B8194-A0C4-1DAE-685C-1586AC786873}"/>
              </a:ext>
            </a:extLst>
          </p:cNvPr>
          <p:cNvSpPr/>
          <p:nvPr/>
        </p:nvSpPr>
        <p:spPr>
          <a:xfrm>
            <a:off x="102653" y="655203"/>
            <a:ext cx="1229360" cy="62256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User</a:t>
            </a:r>
          </a:p>
        </p:txBody>
      </p:sp>
      <p:sp>
        <p:nvSpPr>
          <p:cNvPr id="4" name="Rectangle 3">
            <a:extLst>
              <a:ext uri="{FF2B5EF4-FFF2-40B4-BE49-F238E27FC236}">
                <a16:creationId xmlns:a16="http://schemas.microsoft.com/office/drawing/2014/main" id="{58C70D93-7B70-83E0-CC63-95C5F6533A11}"/>
              </a:ext>
            </a:extLst>
          </p:cNvPr>
          <p:cNvSpPr/>
          <p:nvPr/>
        </p:nvSpPr>
        <p:spPr>
          <a:xfrm>
            <a:off x="3463509" y="655203"/>
            <a:ext cx="1609133" cy="62256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ASP</a:t>
            </a:r>
          </a:p>
        </p:txBody>
      </p:sp>
      <p:sp>
        <p:nvSpPr>
          <p:cNvPr id="5" name="Rectangle 4">
            <a:extLst>
              <a:ext uri="{FF2B5EF4-FFF2-40B4-BE49-F238E27FC236}">
                <a16:creationId xmlns:a16="http://schemas.microsoft.com/office/drawing/2014/main" id="{CA4E601B-998A-4F6F-6A87-E1159953093E}"/>
              </a:ext>
            </a:extLst>
          </p:cNvPr>
          <p:cNvSpPr/>
          <p:nvPr/>
        </p:nvSpPr>
        <p:spPr>
          <a:xfrm>
            <a:off x="7962932" y="655203"/>
            <a:ext cx="1609133" cy="62256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eKYC</a:t>
            </a:r>
          </a:p>
        </p:txBody>
      </p:sp>
      <p:cxnSp>
        <p:nvCxnSpPr>
          <p:cNvPr id="6" name="Straight Connector 5">
            <a:extLst>
              <a:ext uri="{FF2B5EF4-FFF2-40B4-BE49-F238E27FC236}">
                <a16:creationId xmlns:a16="http://schemas.microsoft.com/office/drawing/2014/main" id="{A62BE8EF-17E5-023D-040C-06E373886828}"/>
              </a:ext>
            </a:extLst>
          </p:cNvPr>
          <p:cNvCxnSpPr>
            <a:cxnSpLocks/>
            <a:stCxn id="3" idx="2"/>
          </p:cNvCxnSpPr>
          <p:nvPr/>
        </p:nvCxnSpPr>
        <p:spPr>
          <a:xfrm flipH="1">
            <a:off x="712574" y="1277766"/>
            <a:ext cx="4759" cy="5261259"/>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F79B664-A3A2-DEE2-516F-EC41655C1EB2}"/>
              </a:ext>
            </a:extLst>
          </p:cNvPr>
          <p:cNvCxnSpPr>
            <a:cxnSpLocks/>
          </p:cNvCxnSpPr>
          <p:nvPr/>
        </p:nvCxnSpPr>
        <p:spPr>
          <a:xfrm>
            <a:off x="4268075" y="1277766"/>
            <a:ext cx="4759" cy="5261259"/>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571FCA8-A543-E921-316E-F846808D888F}"/>
              </a:ext>
            </a:extLst>
          </p:cNvPr>
          <p:cNvCxnSpPr>
            <a:cxnSpLocks/>
          </p:cNvCxnSpPr>
          <p:nvPr/>
        </p:nvCxnSpPr>
        <p:spPr>
          <a:xfrm>
            <a:off x="8767498" y="1277766"/>
            <a:ext cx="0" cy="1947918"/>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B8C6FB-9135-4669-D614-64F06B903599}"/>
              </a:ext>
            </a:extLst>
          </p:cNvPr>
          <p:cNvCxnSpPr>
            <a:cxnSpLocks/>
          </p:cNvCxnSpPr>
          <p:nvPr/>
        </p:nvCxnSpPr>
        <p:spPr>
          <a:xfrm>
            <a:off x="717333" y="1468004"/>
            <a:ext cx="11295" cy="4869003"/>
          </a:xfrm>
          <a:prstGeom prst="line">
            <a:avLst/>
          </a:prstGeom>
          <a:ln w="50800">
            <a:prstDash val="soli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08FD0B8-08BF-D4CC-EB37-0D432EC870FF}"/>
              </a:ext>
            </a:extLst>
          </p:cNvPr>
          <p:cNvCxnSpPr>
            <a:cxnSpLocks/>
          </p:cNvCxnSpPr>
          <p:nvPr/>
        </p:nvCxnSpPr>
        <p:spPr>
          <a:xfrm flipH="1">
            <a:off x="4265915" y="1468004"/>
            <a:ext cx="2160" cy="4869003"/>
          </a:xfrm>
          <a:prstGeom prst="line">
            <a:avLst/>
          </a:prstGeom>
          <a:ln w="50800">
            <a:prstDash val="soli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D587C94-C000-1AD7-1A2E-689123ED4551}"/>
              </a:ext>
            </a:extLst>
          </p:cNvPr>
          <p:cNvCxnSpPr>
            <a:cxnSpLocks/>
          </p:cNvCxnSpPr>
          <p:nvPr/>
        </p:nvCxnSpPr>
        <p:spPr>
          <a:xfrm flipH="1">
            <a:off x="8767215" y="1468004"/>
            <a:ext cx="283" cy="1473244"/>
          </a:xfrm>
          <a:prstGeom prst="line">
            <a:avLst/>
          </a:prstGeom>
          <a:ln w="50800">
            <a:prstDash val="solid"/>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355D8106-8AA9-AFF5-A566-92CFECA3DEA7}"/>
              </a:ext>
            </a:extLst>
          </p:cNvPr>
          <p:cNvGrpSpPr/>
          <p:nvPr/>
        </p:nvGrpSpPr>
        <p:grpSpPr>
          <a:xfrm>
            <a:off x="5066368" y="3078272"/>
            <a:ext cx="462939" cy="366421"/>
            <a:chOff x="1101037" y="1705751"/>
            <a:chExt cx="430886" cy="430886"/>
          </a:xfrm>
        </p:grpSpPr>
        <p:sp>
          <p:nvSpPr>
            <p:cNvPr id="13" name="Oval 12">
              <a:extLst>
                <a:ext uri="{FF2B5EF4-FFF2-40B4-BE49-F238E27FC236}">
                  <a16:creationId xmlns:a16="http://schemas.microsoft.com/office/drawing/2014/main" id="{BBADF2B2-7895-C920-DC3B-BF15B3997E76}"/>
                </a:ext>
              </a:extLst>
            </p:cNvPr>
            <p:cNvSpPr/>
            <p:nvPr/>
          </p:nvSpPr>
          <p:spPr>
            <a:xfrm>
              <a:off x="1101037" y="1705751"/>
              <a:ext cx="430886" cy="430886"/>
            </a:xfrm>
            <a:prstGeom prst="ellipse">
              <a:avLst/>
            </a:prstGeom>
            <a:solidFill>
              <a:schemeClr val="accent1">
                <a:lumMod val="90000"/>
                <a:lumOff val="1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rgbClr val="000000"/>
                </a:solidFill>
              </a:endParaRPr>
            </a:p>
          </p:txBody>
        </p:sp>
        <p:sp>
          <p:nvSpPr>
            <p:cNvPr id="14" name="TextBox 13">
              <a:extLst>
                <a:ext uri="{FF2B5EF4-FFF2-40B4-BE49-F238E27FC236}">
                  <a16:creationId xmlns:a16="http://schemas.microsoft.com/office/drawing/2014/main" id="{AE10897A-D90B-9A81-29B8-47BBFC24D6A5}"/>
                </a:ext>
              </a:extLst>
            </p:cNvPr>
            <p:cNvSpPr txBox="1"/>
            <p:nvPr/>
          </p:nvSpPr>
          <p:spPr>
            <a:xfrm>
              <a:off x="1216605" y="1740232"/>
              <a:ext cx="199749" cy="361925"/>
            </a:xfrm>
            <a:prstGeom prst="rect">
              <a:avLst/>
            </a:prstGeom>
            <a:noFill/>
          </p:spPr>
          <p:txBody>
            <a:bodyPr wrap="square" tIns="0" bIns="0" rtlCol="0" anchor="ctr">
              <a:spAutoFit/>
            </a:bodyPr>
            <a:lstStyle/>
            <a:p>
              <a:pPr algn="ctr"/>
              <a:r>
                <a:rPr lang="en-US" altLang="ko-KR" sz="2000" b="1" dirty="0">
                  <a:solidFill>
                    <a:schemeClr val="bg1"/>
                  </a:solidFill>
                  <a:cs typeface="Arial" pitchFamily="34" charset="0"/>
                </a:rPr>
                <a:t>5</a:t>
              </a:r>
              <a:endParaRPr lang="en-US" altLang="ko-KR" b="1" dirty="0">
                <a:solidFill>
                  <a:schemeClr val="bg1"/>
                </a:solidFill>
                <a:cs typeface="Arial" pitchFamily="34" charset="0"/>
              </a:endParaRPr>
            </a:p>
          </p:txBody>
        </p:sp>
      </p:grpSp>
      <p:sp>
        <p:nvSpPr>
          <p:cNvPr id="15" name="TextBox 14">
            <a:extLst>
              <a:ext uri="{FF2B5EF4-FFF2-40B4-BE49-F238E27FC236}">
                <a16:creationId xmlns:a16="http://schemas.microsoft.com/office/drawing/2014/main" id="{1CE1B0EF-06D1-0A43-88D4-C4FAC8D2F340}"/>
              </a:ext>
            </a:extLst>
          </p:cNvPr>
          <p:cNvSpPr txBox="1"/>
          <p:nvPr/>
        </p:nvSpPr>
        <p:spPr>
          <a:xfrm>
            <a:off x="5659710" y="3107594"/>
            <a:ext cx="5494990"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Submit the Document hash with eKYC to obtain valid signed DSC</a:t>
            </a:r>
          </a:p>
        </p:txBody>
      </p:sp>
      <p:cxnSp>
        <p:nvCxnSpPr>
          <p:cNvPr id="18" name="Straight Arrow Connector 17">
            <a:extLst>
              <a:ext uri="{FF2B5EF4-FFF2-40B4-BE49-F238E27FC236}">
                <a16:creationId xmlns:a16="http://schemas.microsoft.com/office/drawing/2014/main" id="{1736AEB8-6176-D22A-16E6-98ED4EEC5CC0}"/>
              </a:ext>
            </a:extLst>
          </p:cNvPr>
          <p:cNvCxnSpPr>
            <a:cxnSpLocks/>
          </p:cNvCxnSpPr>
          <p:nvPr/>
        </p:nvCxnSpPr>
        <p:spPr>
          <a:xfrm>
            <a:off x="734365" y="1842297"/>
            <a:ext cx="3533710" cy="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2D670F26-0831-FF03-ECB2-AE6CFA2AC337}"/>
              </a:ext>
            </a:extLst>
          </p:cNvPr>
          <p:cNvGrpSpPr/>
          <p:nvPr/>
        </p:nvGrpSpPr>
        <p:grpSpPr>
          <a:xfrm>
            <a:off x="860009" y="2631365"/>
            <a:ext cx="462939" cy="366421"/>
            <a:chOff x="1101037" y="1705751"/>
            <a:chExt cx="430886" cy="430886"/>
          </a:xfrm>
        </p:grpSpPr>
        <p:sp>
          <p:nvSpPr>
            <p:cNvPr id="20" name="Oval 19">
              <a:extLst>
                <a:ext uri="{FF2B5EF4-FFF2-40B4-BE49-F238E27FC236}">
                  <a16:creationId xmlns:a16="http://schemas.microsoft.com/office/drawing/2014/main" id="{A0B2AE90-44B1-F695-F879-CD367599C287}"/>
                </a:ext>
              </a:extLst>
            </p:cNvPr>
            <p:cNvSpPr/>
            <p:nvPr/>
          </p:nvSpPr>
          <p:spPr>
            <a:xfrm>
              <a:off x="1101037" y="1705751"/>
              <a:ext cx="430886" cy="430886"/>
            </a:xfrm>
            <a:prstGeom prst="ellipse">
              <a:avLst/>
            </a:prstGeom>
            <a:solidFill>
              <a:schemeClr val="accent1">
                <a:lumMod val="90000"/>
                <a:lumOff val="1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rgbClr val="000000"/>
                </a:solidFill>
              </a:endParaRPr>
            </a:p>
          </p:txBody>
        </p:sp>
        <p:sp>
          <p:nvSpPr>
            <p:cNvPr id="21" name="TextBox 20">
              <a:extLst>
                <a:ext uri="{FF2B5EF4-FFF2-40B4-BE49-F238E27FC236}">
                  <a16:creationId xmlns:a16="http://schemas.microsoft.com/office/drawing/2014/main" id="{2B60BCA3-69E1-A9F9-FC05-F9BD956DAED2}"/>
                </a:ext>
              </a:extLst>
            </p:cNvPr>
            <p:cNvSpPr txBox="1"/>
            <p:nvPr/>
          </p:nvSpPr>
          <p:spPr>
            <a:xfrm>
              <a:off x="1216605" y="1740232"/>
              <a:ext cx="199749" cy="361925"/>
            </a:xfrm>
            <a:prstGeom prst="rect">
              <a:avLst/>
            </a:prstGeom>
            <a:noFill/>
          </p:spPr>
          <p:txBody>
            <a:bodyPr wrap="square" tIns="0" bIns="0" rtlCol="0" anchor="ctr">
              <a:spAutoFit/>
            </a:bodyPr>
            <a:lstStyle/>
            <a:p>
              <a:pPr algn="ctr"/>
              <a:r>
                <a:rPr lang="en-US" altLang="ko-KR" sz="2000" b="1" dirty="0">
                  <a:solidFill>
                    <a:schemeClr val="bg1"/>
                  </a:solidFill>
                  <a:cs typeface="Arial" pitchFamily="34" charset="0"/>
                </a:rPr>
                <a:t>4</a:t>
              </a:r>
              <a:endParaRPr lang="en-US" altLang="ko-KR" b="1" dirty="0">
                <a:solidFill>
                  <a:schemeClr val="bg1"/>
                </a:solidFill>
                <a:cs typeface="Arial" pitchFamily="34" charset="0"/>
              </a:endParaRPr>
            </a:p>
          </p:txBody>
        </p:sp>
      </p:grpSp>
      <p:sp>
        <p:nvSpPr>
          <p:cNvPr id="22" name="TextBox 21">
            <a:extLst>
              <a:ext uri="{FF2B5EF4-FFF2-40B4-BE49-F238E27FC236}">
                <a16:creationId xmlns:a16="http://schemas.microsoft.com/office/drawing/2014/main" id="{18FF3989-E22C-33F8-B09C-5269659AD3B1}"/>
              </a:ext>
            </a:extLst>
          </p:cNvPr>
          <p:cNvSpPr txBox="1"/>
          <p:nvPr/>
        </p:nvSpPr>
        <p:spPr>
          <a:xfrm>
            <a:off x="1442632" y="2614555"/>
            <a:ext cx="2791295"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Upload document and click sign</a:t>
            </a:r>
          </a:p>
        </p:txBody>
      </p:sp>
      <p:grpSp>
        <p:nvGrpSpPr>
          <p:cNvPr id="23" name="Group 22">
            <a:extLst>
              <a:ext uri="{FF2B5EF4-FFF2-40B4-BE49-F238E27FC236}">
                <a16:creationId xmlns:a16="http://schemas.microsoft.com/office/drawing/2014/main" id="{6DAA6F64-E089-47B7-E41C-F71C568E78FA}"/>
              </a:ext>
            </a:extLst>
          </p:cNvPr>
          <p:cNvGrpSpPr/>
          <p:nvPr/>
        </p:nvGrpSpPr>
        <p:grpSpPr>
          <a:xfrm>
            <a:off x="5078984" y="3748866"/>
            <a:ext cx="462939" cy="366421"/>
            <a:chOff x="1101037" y="1705751"/>
            <a:chExt cx="430886" cy="430886"/>
          </a:xfrm>
        </p:grpSpPr>
        <p:sp>
          <p:nvSpPr>
            <p:cNvPr id="24" name="Oval 23">
              <a:extLst>
                <a:ext uri="{FF2B5EF4-FFF2-40B4-BE49-F238E27FC236}">
                  <a16:creationId xmlns:a16="http://schemas.microsoft.com/office/drawing/2014/main" id="{775B5E71-F2C6-22D8-A0E2-8C60D05DF856}"/>
                </a:ext>
              </a:extLst>
            </p:cNvPr>
            <p:cNvSpPr/>
            <p:nvPr/>
          </p:nvSpPr>
          <p:spPr>
            <a:xfrm>
              <a:off x="1101037" y="1705751"/>
              <a:ext cx="430886" cy="430886"/>
            </a:xfrm>
            <a:prstGeom prst="ellipse">
              <a:avLst/>
            </a:prstGeom>
            <a:solidFill>
              <a:schemeClr val="accent1">
                <a:lumMod val="90000"/>
                <a:lumOff val="1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rgbClr val="000000"/>
                </a:solidFill>
              </a:endParaRPr>
            </a:p>
          </p:txBody>
        </p:sp>
        <p:sp>
          <p:nvSpPr>
            <p:cNvPr id="25" name="TextBox 24">
              <a:extLst>
                <a:ext uri="{FF2B5EF4-FFF2-40B4-BE49-F238E27FC236}">
                  <a16:creationId xmlns:a16="http://schemas.microsoft.com/office/drawing/2014/main" id="{E9C149F6-5548-F2D0-1099-4194F85669CF}"/>
                </a:ext>
              </a:extLst>
            </p:cNvPr>
            <p:cNvSpPr txBox="1"/>
            <p:nvPr/>
          </p:nvSpPr>
          <p:spPr>
            <a:xfrm>
              <a:off x="1216605" y="1740232"/>
              <a:ext cx="199749" cy="361925"/>
            </a:xfrm>
            <a:prstGeom prst="rect">
              <a:avLst/>
            </a:prstGeom>
            <a:noFill/>
          </p:spPr>
          <p:txBody>
            <a:bodyPr wrap="square" tIns="0" bIns="0" rtlCol="0" anchor="ctr">
              <a:spAutoFit/>
            </a:bodyPr>
            <a:lstStyle/>
            <a:p>
              <a:pPr algn="ctr"/>
              <a:r>
                <a:rPr lang="en-US" altLang="ko-KR" sz="2000" b="1" dirty="0">
                  <a:solidFill>
                    <a:schemeClr val="bg1"/>
                  </a:solidFill>
                  <a:cs typeface="Arial" pitchFamily="34" charset="0"/>
                </a:rPr>
                <a:t>6</a:t>
              </a:r>
              <a:endParaRPr lang="en-US" altLang="ko-KR" b="1" dirty="0">
                <a:solidFill>
                  <a:schemeClr val="bg1"/>
                </a:solidFill>
                <a:cs typeface="Arial" pitchFamily="34" charset="0"/>
              </a:endParaRPr>
            </a:p>
          </p:txBody>
        </p:sp>
      </p:grpSp>
      <p:sp>
        <p:nvSpPr>
          <p:cNvPr id="26" name="TextBox 25">
            <a:extLst>
              <a:ext uri="{FF2B5EF4-FFF2-40B4-BE49-F238E27FC236}">
                <a16:creationId xmlns:a16="http://schemas.microsoft.com/office/drawing/2014/main" id="{4FBFBBE7-5C21-0100-D214-C606D5564604}"/>
              </a:ext>
            </a:extLst>
          </p:cNvPr>
          <p:cNvSpPr txBox="1"/>
          <p:nvPr/>
        </p:nvSpPr>
        <p:spPr>
          <a:xfrm>
            <a:off x="5666088" y="3775513"/>
            <a:ext cx="5071111"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Obtain consent for signature based on eKYC OTP</a:t>
            </a:r>
          </a:p>
        </p:txBody>
      </p:sp>
      <p:sp>
        <p:nvSpPr>
          <p:cNvPr id="27" name="Arrow: Curved Left 26">
            <a:extLst>
              <a:ext uri="{FF2B5EF4-FFF2-40B4-BE49-F238E27FC236}">
                <a16:creationId xmlns:a16="http://schemas.microsoft.com/office/drawing/2014/main" id="{182FCC86-2B4B-8801-30A6-9CD3A01022DD}"/>
              </a:ext>
            </a:extLst>
          </p:cNvPr>
          <p:cNvSpPr/>
          <p:nvPr/>
        </p:nvSpPr>
        <p:spPr>
          <a:xfrm>
            <a:off x="4259559" y="5057673"/>
            <a:ext cx="731520" cy="361452"/>
          </a:xfrm>
          <a:prstGeom prst="curvedLeftArrow">
            <a:avLst>
              <a:gd name="adj1" fmla="val 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9" name="Straight Arrow Connector 28">
            <a:extLst>
              <a:ext uri="{FF2B5EF4-FFF2-40B4-BE49-F238E27FC236}">
                <a16:creationId xmlns:a16="http://schemas.microsoft.com/office/drawing/2014/main" id="{5DCCE997-EB3C-F575-3B05-B3F36EA8622A}"/>
              </a:ext>
            </a:extLst>
          </p:cNvPr>
          <p:cNvCxnSpPr>
            <a:cxnSpLocks/>
          </p:cNvCxnSpPr>
          <p:nvPr/>
        </p:nvCxnSpPr>
        <p:spPr>
          <a:xfrm flipV="1">
            <a:off x="4293231" y="3455976"/>
            <a:ext cx="6922351" cy="38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1D70AF33-8F02-A59B-8901-474E18793393}"/>
              </a:ext>
            </a:extLst>
          </p:cNvPr>
          <p:cNvSpPr/>
          <p:nvPr/>
        </p:nvSpPr>
        <p:spPr>
          <a:xfrm>
            <a:off x="10411300" y="655203"/>
            <a:ext cx="1609133" cy="62256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ESP</a:t>
            </a:r>
          </a:p>
        </p:txBody>
      </p:sp>
      <p:cxnSp>
        <p:nvCxnSpPr>
          <p:cNvPr id="35" name="Straight Connector 34">
            <a:extLst>
              <a:ext uri="{FF2B5EF4-FFF2-40B4-BE49-F238E27FC236}">
                <a16:creationId xmlns:a16="http://schemas.microsoft.com/office/drawing/2014/main" id="{AF1EA5C1-3B29-7E24-E082-4F52725139C4}"/>
              </a:ext>
            </a:extLst>
          </p:cNvPr>
          <p:cNvCxnSpPr>
            <a:cxnSpLocks/>
          </p:cNvCxnSpPr>
          <p:nvPr/>
        </p:nvCxnSpPr>
        <p:spPr>
          <a:xfrm>
            <a:off x="11215866" y="1277766"/>
            <a:ext cx="1876" cy="5144301"/>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AB8C760-6792-97C7-1C3A-18B2689396EF}"/>
              </a:ext>
            </a:extLst>
          </p:cNvPr>
          <p:cNvCxnSpPr>
            <a:cxnSpLocks/>
          </p:cNvCxnSpPr>
          <p:nvPr/>
        </p:nvCxnSpPr>
        <p:spPr>
          <a:xfrm>
            <a:off x="11215866" y="1468004"/>
            <a:ext cx="0" cy="4622800"/>
          </a:xfrm>
          <a:prstGeom prst="line">
            <a:avLst/>
          </a:prstGeom>
          <a:ln w="50800">
            <a:prstDash val="solid"/>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363BC966-ADCE-074E-5330-711281FBBEA5}"/>
              </a:ext>
            </a:extLst>
          </p:cNvPr>
          <p:cNvGrpSpPr/>
          <p:nvPr/>
        </p:nvGrpSpPr>
        <p:grpSpPr>
          <a:xfrm>
            <a:off x="857706" y="1421303"/>
            <a:ext cx="462939" cy="366421"/>
            <a:chOff x="1101037" y="1705751"/>
            <a:chExt cx="430886" cy="430886"/>
          </a:xfrm>
        </p:grpSpPr>
        <p:sp>
          <p:nvSpPr>
            <p:cNvPr id="17" name="Oval 16">
              <a:extLst>
                <a:ext uri="{FF2B5EF4-FFF2-40B4-BE49-F238E27FC236}">
                  <a16:creationId xmlns:a16="http://schemas.microsoft.com/office/drawing/2014/main" id="{C5298544-44AB-74A6-6590-2950D3109FD5}"/>
                </a:ext>
              </a:extLst>
            </p:cNvPr>
            <p:cNvSpPr/>
            <p:nvPr/>
          </p:nvSpPr>
          <p:spPr>
            <a:xfrm>
              <a:off x="1101037" y="1705751"/>
              <a:ext cx="430886" cy="430886"/>
            </a:xfrm>
            <a:prstGeom prst="ellipse">
              <a:avLst/>
            </a:prstGeom>
            <a:solidFill>
              <a:schemeClr val="accent1">
                <a:lumMod val="90000"/>
                <a:lumOff val="1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rgbClr val="000000"/>
                </a:solidFill>
              </a:endParaRPr>
            </a:p>
          </p:txBody>
        </p:sp>
        <p:sp>
          <p:nvSpPr>
            <p:cNvPr id="28" name="TextBox 27">
              <a:extLst>
                <a:ext uri="{FF2B5EF4-FFF2-40B4-BE49-F238E27FC236}">
                  <a16:creationId xmlns:a16="http://schemas.microsoft.com/office/drawing/2014/main" id="{FB785501-F29A-7D42-39AC-ED8360C9A071}"/>
                </a:ext>
              </a:extLst>
            </p:cNvPr>
            <p:cNvSpPr txBox="1"/>
            <p:nvPr/>
          </p:nvSpPr>
          <p:spPr>
            <a:xfrm>
              <a:off x="1216605" y="1740232"/>
              <a:ext cx="199749" cy="361925"/>
            </a:xfrm>
            <a:prstGeom prst="rect">
              <a:avLst/>
            </a:prstGeom>
            <a:noFill/>
          </p:spPr>
          <p:txBody>
            <a:bodyPr wrap="square" tIns="0" bIns="0" rtlCol="0" anchor="ctr">
              <a:spAutoFit/>
            </a:bodyPr>
            <a:lstStyle/>
            <a:p>
              <a:pPr algn="ctr"/>
              <a:r>
                <a:rPr lang="en-US" altLang="ko-KR" sz="2000" b="1" dirty="0">
                  <a:solidFill>
                    <a:schemeClr val="bg1"/>
                  </a:solidFill>
                  <a:cs typeface="Arial" pitchFamily="34" charset="0"/>
                </a:rPr>
                <a:t>1</a:t>
              </a:r>
              <a:endParaRPr lang="en-US" altLang="ko-KR" b="1" dirty="0">
                <a:solidFill>
                  <a:schemeClr val="bg1"/>
                </a:solidFill>
                <a:cs typeface="Arial" pitchFamily="34" charset="0"/>
              </a:endParaRPr>
            </a:p>
          </p:txBody>
        </p:sp>
      </p:grpSp>
      <p:sp>
        <p:nvSpPr>
          <p:cNvPr id="37" name="TextBox 36">
            <a:extLst>
              <a:ext uri="{FF2B5EF4-FFF2-40B4-BE49-F238E27FC236}">
                <a16:creationId xmlns:a16="http://schemas.microsoft.com/office/drawing/2014/main" id="{3EB8AC96-420E-9AA5-BF1D-304977A5AC15}"/>
              </a:ext>
            </a:extLst>
          </p:cNvPr>
          <p:cNvSpPr txBox="1"/>
          <p:nvPr/>
        </p:nvSpPr>
        <p:spPr>
          <a:xfrm>
            <a:off x="1428503" y="1476062"/>
            <a:ext cx="3071319"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Registers as Individual User</a:t>
            </a:r>
          </a:p>
        </p:txBody>
      </p:sp>
      <p:cxnSp>
        <p:nvCxnSpPr>
          <p:cNvPr id="38" name="Straight Arrow Connector 37">
            <a:extLst>
              <a:ext uri="{FF2B5EF4-FFF2-40B4-BE49-F238E27FC236}">
                <a16:creationId xmlns:a16="http://schemas.microsoft.com/office/drawing/2014/main" id="{E541D870-CBA0-4859-B572-F1A1D6DC531F}"/>
              </a:ext>
            </a:extLst>
          </p:cNvPr>
          <p:cNvCxnSpPr>
            <a:cxnSpLocks/>
          </p:cNvCxnSpPr>
          <p:nvPr/>
        </p:nvCxnSpPr>
        <p:spPr>
          <a:xfrm>
            <a:off x="712574" y="3006228"/>
            <a:ext cx="3533710" cy="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D4953B5-94CF-9A1B-3C6C-8F44A5D3353F}"/>
              </a:ext>
            </a:extLst>
          </p:cNvPr>
          <p:cNvCxnSpPr>
            <a:cxnSpLocks/>
          </p:cNvCxnSpPr>
          <p:nvPr/>
        </p:nvCxnSpPr>
        <p:spPr>
          <a:xfrm>
            <a:off x="728628" y="2336602"/>
            <a:ext cx="3533710" cy="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33AD38F0-C531-1992-9C15-24887BD290C3}"/>
              </a:ext>
            </a:extLst>
          </p:cNvPr>
          <p:cNvGrpSpPr/>
          <p:nvPr/>
        </p:nvGrpSpPr>
        <p:grpSpPr>
          <a:xfrm>
            <a:off x="851969" y="1915608"/>
            <a:ext cx="462939" cy="366421"/>
            <a:chOff x="1101037" y="1705751"/>
            <a:chExt cx="430886" cy="430886"/>
          </a:xfrm>
        </p:grpSpPr>
        <p:sp>
          <p:nvSpPr>
            <p:cNvPr id="40" name="Oval 39">
              <a:extLst>
                <a:ext uri="{FF2B5EF4-FFF2-40B4-BE49-F238E27FC236}">
                  <a16:creationId xmlns:a16="http://schemas.microsoft.com/office/drawing/2014/main" id="{05D7F0BB-70A8-325E-8674-52EBE624B911}"/>
                </a:ext>
              </a:extLst>
            </p:cNvPr>
            <p:cNvSpPr/>
            <p:nvPr/>
          </p:nvSpPr>
          <p:spPr>
            <a:xfrm>
              <a:off x="1101037" y="1705751"/>
              <a:ext cx="430886" cy="430886"/>
            </a:xfrm>
            <a:prstGeom prst="ellipse">
              <a:avLst/>
            </a:prstGeom>
            <a:solidFill>
              <a:schemeClr val="accent1">
                <a:lumMod val="90000"/>
                <a:lumOff val="1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rgbClr val="000000"/>
                </a:solidFill>
              </a:endParaRPr>
            </a:p>
          </p:txBody>
        </p:sp>
        <p:sp>
          <p:nvSpPr>
            <p:cNvPr id="41" name="TextBox 40">
              <a:extLst>
                <a:ext uri="{FF2B5EF4-FFF2-40B4-BE49-F238E27FC236}">
                  <a16:creationId xmlns:a16="http://schemas.microsoft.com/office/drawing/2014/main" id="{09AA5CCA-0132-765C-4595-D6ADD1CD4FA1}"/>
                </a:ext>
              </a:extLst>
            </p:cNvPr>
            <p:cNvSpPr txBox="1"/>
            <p:nvPr/>
          </p:nvSpPr>
          <p:spPr>
            <a:xfrm>
              <a:off x="1216605" y="1740232"/>
              <a:ext cx="199749" cy="361925"/>
            </a:xfrm>
            <a:prstGeom prst="rect">
              <a:avLst/>
            </a:prstGeom>
            <a:noFill/>
          </p:spPr>
          <p:txBody>
            <a:bodyPr wrap="square" tIns="0" bIns="0" rtlCol="0" anchor="ctr">
              <a:spAutoFit/>
            </a:bodyPr>
            <a:lstStyle/>
            <a:p>
              <a:pPr algn="ctr"/>
              <a:r>
                <a:rPr lang="en-US" altLang="ko-KR" sz="2000" b="1" dirty="0">
                  <a:solidFill>
                    <a:schemeClr val="bg1"/>
                  </a:solidFill>
                  <a:cs typeface="Arial" pitchFamily="34" charset="0"/>
                </a:rPr>
                <a:t>2</a:t>
              </a:r>
              <a:endParaRPr lang="en-US" altLang="ko-KR" b="1" dirty="0">
                <a:solidFill>
                  <a:schemeClr val="bg1"/>
                </a:solidFill>
                <a:cs typeface="Arial" pitchFamily="34" charset="0"/>
              </a:endParaRPr>
            </a:p>
          </p:txBody>
        </p:sp>
      </p:grpSp>
      <p:sp>
        <p:nvSpPr>
          <p:cNvPr id="42" name="TextBox 41">
            <a:extLst>
              <a:ext uri="{FF2B5EF4-FFF2-40B4-BE49-F238E27FC236}">
                <a16:creationId xmlns:a16="http://schemas.microsoft.com/office/drawing/2014/main" id="{2A4FFF05-DB3B-DF92-72AA-20A4263DB762}"/>
              </a:ext>
            </a:extLst>
          </p:cNvPr>
          <p:cNvSpPr txBox="1"/>
          <p:nvPr/>
        </p:nvSpPr>
        <p:spPr>
          <a:xfrm>
            <a:off x="1422766" y="1970367"/>
            <a:ext cx="3071319"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Purchases Plan for </a:t>
            </a:r>
            <a:r>
              <a:rPr lang="en-US" sz="1400" dirty="0" err="1">
                <a:latin typeface="Arial" panose="020B0604020202020204" pitchFamily="34" charset="0"/>
                <a:cs typeface="Arial" panose="020B0604020202020204" pitchFamily="34" charset="0"/>
              </a:rPr>
              <a:t>eSign</a:t>
            </a:r>
            <a:endParaRPr lang="en-US" sz="1400" dirty="0">
              <a:latin typeface="Arial" panose="020B0604020202020204" pitchFamily="34" charset="0"/>
              <a:cs typeface="Arial" panose="020B0604020202020204" pitchFamily="34" charset="0"/>
            </a:endParaRPr>
          </a:p>
        </p:txBody>
      </p:sp>
      <p:grpSp>
        <p:nvGrpSpPr>
          <p:cNvPr id="43" name="Group 42">
            <a:extLst>
              <a:ext uri="{FF2B5EF4-FFF2-40B4-BE49-F238E27FC236}">
                <a16:creationId xmlns:a16="http://schemas.microsoft.com/office/drawing/2014/main" id="{A65C5672-6E02-AA63-18D0-04E6644EBAB1}"/>
              </a:ext>
            </a:extLst>
          </p:cNvPr>
          <p:cNvGrpSpPr/>
          <p:nvPr/>
        </p:nvGrpSpPr>
        <p:grpSpPr>
          <a:xfrm>
            <a:off x="5085063" y="2247491"/>
            <a:ext cx="462939" cy="366421"/>
            <a:chOff x="1101037" y="1705751"/>
            <a:chExt cx="430886" cy="430886"/>
          </a:xfrm>
        </p:grpSpPr>
        <p:sp>
          <p:nvSpPr>
            <p:cNvPr id="44" name="Oval 43">
              <a:extLst>
                <a:ext uri="{FF2B5EF4-FFF2-40B4-BE49-F238E27FC236}">
                  <a16:creationId xmlns:a16="http://schemas.microsoft.com/office/drawing/2014/main" id="{38DFB43F-B875-5399-E9DE-197B71B6D871}"/>
                </a:ext>
              </a:extLst>
            </p:cNvPr>
            <p:cNvSpPr/>
            <p:nvPr/>
          </p:nvSpPr>
          <p:spPr>
            <a:xfrm>
              <a:off x="1101037" y="1705751"/>
              <a:ext cx="430886" cy="430886"/>
            </a:xfrm>
            <a:prstGeom prst="ellipse">
              <a:avLst/>
            </a:prstGeom>
            <a:solidFill>
              <a:schemeClr val="accent1">
                <a:lumMod val="90000"/>
                <a:lumOff val="1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rgbClr val="000000"/>
                </a:solidFill>
              </a:endParaRPr>
            </a:p>
          </p:txBody>
        </p:sp>
        <p:sp>
          <p:nvSpPr>
            <p:cNvPr id="45" name="TextBox 44">
              <a:extLst>
                <a:ext uri="{FF2B5EF4-FFF2-40B4-BE49-F238E27FC236}">
                  <a16:creationId xmlns:a16="http://schemas.microsoft.com/office/drawing/2014/main" id="{06150D8D-CB82-04A0-2884-C60B0FD7E3BD}"/>
                </a:ext>
              </a:extLst>
            </p:cNvPr>
            <p:cNvSpPr txBox="1"/>
            <p:nvPr/>
          </p:nvSpPr>
          <p:spPr>
            <a:xfrm>
              <a:off x="1216605" y="1740232"/>
              <a:ext cx="199749" cy="361925"/>
            </a:xfrm>
            <a:prstGeom prst="rect">
              <a:avLst/>
            </a:prstGeom>
            <a:noFill/>
          </p:spPr>
          <p:txBody>
            <a:bodyPr wrap="square" tIns="0" bIns="0" rtlCol="0" anchor="ctr">
              <a:spAutoFit/>
            </a:bodyPr>
            <a:lstStyle/>
            <a:p>
              <a:pPr algn="ctr"/>
              <a:r>
                <a:rPr lang="en-US" altLang="ko-KR" sz="2000" b="1" dirty="0">
                  <a:solidFill>
                    <a:schemeClr val="bg1"/>
                  </a:solidFill>
                  <a:cs typeface="Arial" pitchFamily="34" charset="0"/>
                </a:rPr>
                <a:t>3</a:t>
              </a:r>
              <a:endParaRPr lang="en-US" altLang="ko-KR" b="1" dirty="0">
                <a:solidFill>
                  <a:schemeClr val="bg1"/>
                </a:solidFill>
                <a:cs typeface="Arial" pitchFamily="34" charset="0"/>
              </a:endParaRPr>
            </a:p>
          </p:txBody>
        </p:sp>
      </p:grpSp>
      <p:sp>
        <p:nvSpPr>
          <p:cNvPr id="46" name="TextBox 45">
            <a:extLst>
              <a:ext uri="{FF2B5EF4-FFF2-40B4-BE49-F238E27FC236}">
                <a16:creationId xmlns:a16="http://schemas.microsoft.com/office/drawing/2014/main" id="{63DDA0E3-199A-6036-16DD-670F76E362BC}"/>
              </a:ext>
            </a:extLst>
          </p:cNvPr>
          <p:cNvSpPr txBox="1"/>
          <p:nvPr/>
        </p:nvSpPr>
        <p:spPr>
          <a:xfrm>
            <a:off x="5700469" y="2182211"/>
            <a:ext cx="2942580"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Validate identity of user with online Aadhar based eKYC</a:t>
            </a:r>
          </a:p>
        </p:txBody>
      </p:sp>
      <p:cxnSp>
        <p:nvCxnSpPr>
          <p:cNvPr id="47" name="Straight Arrow Connector 46">
            <a:extLst>
              <a:ext uri="{FF2B5EF4-FFF2-40B4-BE49-F238E27FC236}">
                <a16:creationId xmlns:a16="http://schemas.microsoft.com/office/drawing/2014/main" id="{0B1E2703-6EDD-EBF0-C960-3CB142034AA3}"/>
              </a:ext>
            </a:extLst>
          </p:cNvPr>
          <p:cNvCxnSpPr>
            <a:cxnSpLocks/>
          </p:cNvCxnSpPr>
          <p:nvPr/>
        </p:nvCxnSpPr>
        <p:spPr>
          <a:xfrm flipV="1">
            <a:off x="4309096" y="2715575"/>
            <a:ext cx="4499140" cy="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A4DA01F-79D8-3BC6-AE75-6D1CE6B92A68}"/>
              </a:ext>
            </a:extLst>
          </p:cNvPr>
          <p:cNvCxnSpPr/>
          <p:nvPr/>
        </p:nvCxnSpPr>
        <p:spPr>
          <a:xfrm flipH="1">
            <a:off x="728628" y="4127273"/>
            <a:ext cx="10486954" cy="63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4BD415C-307D-6ADC-35E4-347374F41ADD}"/>
              </a:ext>
            </a:extLst>
          </p:cNvPr>
          <p:cNvCxnSpPr>
            <a:cxnSpLocks/>
          </p:cNvCxnSpPr>
          <p:nvPr/>
        </p:nvCxnSpPr>
        <p:spPr>
          <a:xfrm flipH="1">
            <a:off x="4262338" y="4688960"/>
            <a:ext cx="6953244" cy="63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9707AF4E-4CF8-0BE7-D2A8-6B33184DA2B7}"/>
              </a:ext>
            </a:extLst>
          </p:cNvPr>
          <p:cNvGrpSpPr/>
          <p:nvPr/>
        </p:nvGrpSpPr>
        <p:grpSpPr>
          <a:xfrm>
            <a:off x="5072606" y="4354536"/>
            <a:ext cx="462939" cy="366421"/>
            <a:chOff x="1101037" y="1705751"/>
            <a:chExt cx="430886" cy="430886"/>
          </a:xfrm>
        </p:grpSpPr>
        <p:sp>
          <p:nvSpPr>
            <p:cNvPr id="59" name="Oval 58">
              <a:extLst>
                <a:ext uri="{FF2B5EF4-FFF2-40B4-BE49-F238E27FC236}">
                  <a16:creationId xmlns:a16="http://schemas.microsoft.com/office/drawing/2014/main" id="{8EB34B15-0810-70F1-1052-3378738B357F}"/>
                </a:ext>
              </a:extLst>
            </p:cNvPr>
            <p:cNvSpPr/>
            <p:nvPr/>
          </p:nvSpPr>
          <p:spPr>
            <a:xfrm>
              <a:off x="1101037" y="1705751"/>
              <a:ext cx="430886" cy="430886"/>
            </a:xfrm>
            <a:prstGeom prst="ellipse">
              <a:avLst/>
            </a:prstGeom>
            <a:solidFill>
              <a:schemeClr val="accent1">
                <a:lumMod val="90000"/>
                <a:lumOff val="1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rgbClr val="000000"/>
                </a:solidFill>
              </a:endParaRPr>
            </a:p>
          </p:txBody>
        </p:sp>
        <p:sp>
          <p:nvSpPr>
            <p:cNvPr id="60" name="TextBox 59">
              <a:extLst>
                <a:ext uri="{FF2B5EF4-FFF2-40B4-BE49-F238E27FC236}">
                  <a16:creationId xmlns:a16="http://schemas.microsoft.com/office/drawing/2014/main" id="{4842B9C9-78C9-E919-4948-9B7F0842C40E}"/>
                </a:ext>
              </a:extLst>
            </p:cNvPr>
            <p:cNvSpPr txBox="1"/>
            <p:nvPr/>
          </p:nvSpPr>
          <p:spPr>
            <a:xfrm>
              <a:off x="1216605" y="1740232"/>
              <a:ext cx="199749" cy="361925"/>
            </a:xfrm>
            <a:prstGeom prst="rect">
              <a:avLst/>
            </a:prstGeom>
            <a:noFill/>
          </p:spPr>
          <p:txBody>
            <a:bodyPr wrap="square" tIns="0" bIns="0" rtlCol="0" anchor="ctr">
              <a:spAutoFit/>
            </a:bodyPr>
            <a:lstStyle/>
            <a:p>
              <a:pPr algn="ctr"/>
              <a:r>
                <a:rPr lang="en-US" altLang="ko-KR" sz="2000" b="1" dirty="0">
                  <a:solidFill>
                    <a:schemeClr val="bg1"/>
                  </a:solidFill>
                  <a:cs typeface="Arial" pitchFamily="34" charset="0"/>
                </a:rPr>
                <a:t>7</a:t>
              </a:r>
              <a:endParaRPr lang="en-US" altLang="ko-KR" b="1" dirty="0">
                <a:solidFill>
                  <a:schemeClr val="bg1"/>
                </a:solidFill>
                <a:cs typeface="Arial" pitchFamily="34" charset="0"/>
              </a:endParaRPr>
            </a:p>
          </p:txBody>
        </p:sp>
      </p:grpSp>
      <p:sp>
        <p:nvSpPr>
          <p:cNvPr id="61" name="TextBox 60">
            <a:extLst>
              <a:ext uri="{FF2B5EF4-FFF2-40B4-BE49-F238E27FC236}">
                <a16:creationId xmlns:a16="http://schemas.microsoft.com/office/drawing/2014/main" id="{77E3AEEE-7BEC-611E-1C97-B994B7AF1434}"/>
              </a:ext>
            </a:extLst>
          </p:cNvPr>
          <p:cNvSpPr txBox="1"/>
          <p:nvPr/>
        </p:nvSpPr>
        <p:spPr>
          <a:xfrm>
            <a:off x="5659710" y="4381183"/>
            <a:ext cx="5071111"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Return document hash with digital signature and DSC</a:t>
            </a:r>
          </a:p>
        </p:txBody>
      </p:sp>
      <p:grpSp>
        <p:nvGrpSpPr>
          <p:cNvPr id="62" name="Group 61">
            <a:extLst>
              <a:ext uri="{FF2B5EF4-FFF2-40B4-BE49-F238E27FC236}">
                <a16:creationId xmlns:a16="http://schemas.microsoft.com/office/drawing/2014/main" id="{6CD8A1C3-0F19-66A9-F43F-67092042271A}"/>
              </a:ext>
            </a:extLst>
          </p:cNvPr>
          <p:cNvGrpSpPr/>
          <p:nvPr/>
        </p:nvGrpSpPr>
        <p:grpSpPr>
          <a:xfrm>
            <a:off x="5113365" y="5057941"/>
            <a:ext cx="462939" cy="366421"/>
            <a:chOff x="1101037" y="1705751"/>
            <a:chExt cx="430886" cy="430886"/>
          </a:xfrm>
        </p:grpSpPr>
        <p:sp>
          <p:nvSpPr>
            <p:cNvPr id="63" name="Oval 62">
              <a:extLst>
                <a:ext uri="{FF2B5EF4-FFF2-40B4-BE49-F238E27FC236}">
                  <a16:creationId xmlns:a16="http://schemas.microsoft.com/office/drawing/2014/main" id="{605BA973-21CD-921D-160B-1078591A6630}"/>
                </a:ext>
              </a:extLst>
            </p:cNvPr>
            <p:cNvSpPr/>
            <p:nvPr/>
          </p:nvSpPr>
          <p:spPr>
            <a:xfrm>
              <a:off x="1101037" y="1705751"/>
              <a:ext cx="430886" cy="430886"/>
            </a:xfrm>
            <a:prstGeom prst="ellipse">
              <a:avLst/>
            </a:prstGeom>
            <a:solidFill>
              <a:schemeClr val="accent1">
                <a:lumMod val="90000"/>
                <a:lumOff val="1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rgbClr val="000000"/>
                </a:solidFill>
              </a:endParaRPr>
            </a:p>
          </p:txBody>
        </p:sp>
        <p:sp>
          <p:nvSpPr>
            <p:cNvPr id="64" name="TextBox 63">
              <a:extLst>
                <a:ext uri="{FF2B5EF4-FFF2-40B4-BE49-F238E27FC236}">
                  <a16:creationId xmlns:a16="http://schemas.microsoft.com/office/drawing/2014/main" id="{9353ACC0-65AF-4117-1D10-DE896EBE2D24}"/>
                </a:ext>
              </a:extLst>
            </p:cNvPr>
            <p:cNvSpPr txBox="1"/>
            <p:nvPr/>
          </p:nvSpPr>
          <p:spPr>
            <a:xfrm>
              <a:off x="1216605" y="1740232"/>
              <a:ext cx="199749" cy="361925"/>
            </a:xfrm>
            <a:prstGeom prst="rect">
              <a:avLst/>
            </a:prstGeom>
            <a:noFill/>
          </p:spPr>
          <p:txBody>
            <a:bodyPr wrap="square" tIns="0" bIns="0" rtlCol="0" anchor="ctr">
              <a:spAutoFit/>
            </a:bodyPr>
            <a:lstStyle/>
            <a:p>
              <a:pPr algn="ctr"/>
              <a:r>
                <a:rPr lang="en-US" altLang="ko-KR" sz="2000" b="1" dirty="0">
                  <a:solidFill>
                    <a:schemeClr val="bg1"/>
                  </a:solidFill>
                  <a:cs typeface="Arial" pitchFamily="34" charset="0"/>
                </a:rPr>
                <a:t>8</a:t>
              </a:r>
              <a:endParaRPr lang="en-US" altLang="ko-KR" b="1" dirty="0">
                <a:solidFill>
                  <a:schemeClr val="bg1"/>
                </a:solidFill>
                <a:cs typeface="Arial" pitchFamily="34" charset="0"/>
              </a:endParaRPr>
            </a:p>
          </p:txBody>
        </p:sp>
      </p:grpSp>
      <p:sp>
        <p:nvSpPr>
          <p:cNvPr id="65" name="TextBox 64">
            <a:extLst>
              <a:ext uri="{FF2B5EF4-FFF2-40B4-BE49-F238E27FC236}">
                <a16:creationId xmlns:a16="http://schemas.microsoft.com/office/drawing/2014/main" id="{5AFE3B2E-935A-496E-4015-5098253B2A2C}"/>
              </a:ext>
            </a:extLst>
          </p:cNvPr>
          <p:cNvSpPr txBox="1"/>
          <p:nvPr/>
        </p:nvSpPr>
        <p:spPr>
          <a:xfrm>
            <a:off x="5700469" y="5084588"/>
            <a:ext cx="5431707"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Attach digital signature on the document and make it available for download</a:t>
            </a:r>
          </a:p>
        </p:txBody>
      </p:sp>
      <p:cxnSp>
        <p:nvCxnSpPr>
          <p:cNvPr id="67" name="Straight Arrow Connector 66">
            <a:extLst>
              <a:ext uri="{FF2B5EF4-FFF2-40B4-BE49-F238E27FC236}">
                <a16:creationId xmlns:a16="http://schemas.microsoft.com/office/drawing/2014/main" id="{DEE6597F-187D-D5E4-E411-3AD36DB0B0E0}"/>
              </a:ext>
            </a:extLst>
          </p:cNvPr>
          <p:cNvCxnSpPr/>
          <p:nvPr/>
        </p:nvCxnSpPr>
        <p:spPr>
          <a:xfrm>
            <a:off x="728628" y="6007397"/>
            <a:ext cx="34972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8" name="Group 67">
            <a:extLst>
              <a:ext uri="{FF2B5EF4-FFF2-40B4-BE49-F238E27FC236}">
                <a16:creationId xmlns:a16="http://schemas.microsoft.com/office/drawing/2014/main" id="{198D9467-B1A7-FCB1-B2EB-783C4CBFAA39}"/>
              </a:ext>
            </a:extLst>
          </p:cNvPr>
          <p:cNvGrpSpPr/>
          <p:nvPr/>
        </p:nvGrpSpPr>
        <p:grpSpPr>
          <a:xfrm>
            <a:off x="847488" y="5595259"/>
            <a:ext cx="462939" cy="366421"/>
            <a:chOff x="1101037" y="1705751"/>
            <a:chExt cx="430886" cy="430886"/>
          </a:xfrm>
        </p:grpSpPr>
        <p:sp>
          <p:nvSpPr>
            <p:cNvPr id="69" name="Oval 68">
              <a:extLst>
                <a:ext uri="{FF2B5EF4-FFF2-40B4-BE49-F238E27FC236}">
                  <a16:creationId xmlns:a16="http://schemas.microsoft.com/office/drawing/2014/main" id="{43664576-3D69-4684-4583-DBB95F815685}"/>
                </a:ext>
              </a:extLst>
            </p:cNvPr>
            <p:cNvSpPr/>
            <p:nvPr/>
          </p:nvSpPr>
          <p:spPr>
            <a:xfrm>
              <a:off x="1101037" y="1705751"/>
              <a:ext cx="430886" cy="430886"/>
            </a:xfrm>
            <a:prstGeom prst="ellipse">
              <a:avLst/>
            </a:prstGeom>
            <a:solidFill>
              <a:schemeClr val="accent1">
                <a:lumMod val="90000"/>
                <a:lumOff val="1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rgbClr val="000000"/>
                </a:solidFill>
              </a:endParaRPr>
            </a:p>
          </p:txBody>
        </p:sp>
        <p:sp>
          <p:nvSpPr>
            <p:cNvPr id="70" name="TextBox 69">
              <a:extLst>
                <a:ext uri="{FF2B5EF4-FFF2-40B4-BE49-F238E27FC236}">
                  <a16:creationId xmlns:a16="http://schemas.microsoft.com/office/drawing/2014/main" id="{79C95C90-C44C-5297-909F-EA350B38F575}"/>
                </a:ext>
              </a:extLst>
            </p:cNvPr>
            <p:cNvSpPr txBox="1"/>
            <p:nvPr/>
          </p:nvSpPr>
          <p:spPr>
            <a:xfrm>
              <a:off x="1216605" y="1740232"/>
              <a:ext cx="199749" cy="361925"/>
            </a:xfrm>
            <a:prstGeom prst="rect">
              <a:avLst/>
            </a:prstGeom>
            <a:noFill/>
          </p:spPr>
          <p:txBody>
            <a:bodyPr wrap="square" tIns="0" bIns="0" rtlCol="0" anchor="ctr">
              <a:spAutoFit/>
            </a:bodyPr>
            <a:lstStyle/>
            <a:p>
              <a:pPr algn="ctr"/>
              <a:r>
                <a:rPr lang="en-US" altLang="ko-KR" sz="2000" b="1" dirty="0">
                  <a:solidFill>
                    <a:schemeClr val="bg1"/>
                  </a:solidFill>
                  <a:cs typeface="Arial" pitchFamily="34" charset="0"/>
                </a:rPr>
                <a:t>9</a:t>
              </a:r>
              <a:endParaRPr lang="en-US" altLang="ko-KR" b="1" dirty="0">
                <a:solidFill>
                  <a:schemeClr val="bg1"/>
                </a:solidFill>
                <a:cs typeface="Arial" pitchFamily="34" charset="0"/>
              </a:endParaRPr>
            </a:p>
          </p:txBody>
        </p:sp>
      </p:grpSp>
      <p:sp>
        <p:nvSpPr>
          <p:cNvPr id="71" name="TextBox 70">
            <a:extLst>
              <a:ext uri="{FF2B5EF4-FFF2-40B4-BE49-F238E27FC236}">
                <a16:creationId xmlns:a16="http://schemas.microsoft.com/office/drawing/2014/main" id="{7E600E07-3037-0E07-2A68-F258F8DA89FD}"/>
              </a:ext>
            </a:extLst>
          </p:cNvPr>
          <p:cNvSpPr txBox="1"/>
          <p:nvPr/>
        </p:nvSpPr>
        <p:spPr>
          <a:xfrm>
            <a:off x="1434592" y="5621906"/>
            <a:ext cx="5071111"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Download signed document</a:t>
            </a:r>
          </a:p>
        </p:txBody>
      </p:sp>
      <p:sp>
        <p:nvSpPr>
          <p:cNvPr id="79" name="Title 1">
            <a:extLst>
              <a:ext uri="{FF2B5EF4-FFF2-40B4-BE49-F238E27FC236}">
                <a16:creationId xmlns:a16="http://schemas.microsoft.com/office/drawing/2014/main" id="{9AE85A95-8652-0C6A-F0BA-B923F41E1571}"/>
              </a:ext>
            </a:extLst>
          </p:cNvPr>
          <p:cNvSpPr>
            <a:spLocks noGrp="1"/>
          </p:cNvSpPr>
          <p:nvPr>
            <p:ph type="title"/>
          </p:nvPr>
        </p:nvSpPr>
        <p:spPr>
          <a:xfrm>
            <a:off x="0" y="4001"/>
            <a:ext cx="12192000" cy="561992"/>
          </a:xfrm>
        </p:spPr>
        <p:txBody>
          <a:bodyPr>
            <a:noAutofit/>
          </a:bodyPr>
          <a:lstStyle/>
          <a:p>
            <a:r>
              <a:rPr lang="en-US" sz="3200" b="1" dirty="0"/>
              <a:t>ASP Sequence Flow: New Individual Customer: online Aadhar based KYC</a:t>
            </a:r>
          </a:p>
        </p:txBody>
      </p:sp>
    </p:spTree>
    <p:extLst>
      <p:ext uri="{BB962C8B-B14F-4D97-AF65-F5344CB8AC3E}">
        <p14:creationId xmlns:p14="http://schemas.microsoft.com/office/powerpoint/2010/main" val="3038056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74ED1-3063-9311-4277-4F12018E2B49}"/>
              </a:ext>
            </a:extLst>
          </p:cNvPr>
          <p:cNvSpPr>
            <a:spLocks noGrp="1"/>
          </p:cNvSpPr>
          <p:nvPr>
            <p:ph type="title"/>
          </p:nvPr>
        </p:nvSpPr>
        <p:spPr/>
        <p:txBody>
          <a:bodyPr/>
          <a:lstStyle/>
          <a:p>
            <a:r>
              <a:rPr lang="en-US" dirty="0"/>
              <a:t>ASP Application Components</a:t>
            </a:r>
          </a:p>
        </p:txBody>
      </p:sp>
      <p:sp>
        <p:nvSpPr>
          <p:cNvPr id="3" name="Rectangle 2">
            <a:extLst>
              <a:ext uri="{FF2B5EF4-FFF2-40B4-BE49-F238E27FC236}">
                <a16:creationId xmlns:a16="http://schemas.microsoft.com/office/drawing/2014/main" id="{BEC9B9B6-D9C5-D3C1-F830-9E71E451CAD8}"/>
              </a:ext>
            </a:extLst>
          </p:cNvPr>
          <p:cNvSpPr/>
          <p:nvPr/>
        </p:nvSpPr>
        <p:spPr>
          <a:xfrm>
            <a:off x="1020726" y="2094614"/>
            <a:ext cx="9271590" cy="36682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3" name="Rectangle 12">
            <a:extLst>
              <a:ext uri="{FF2B5EF4-FFF2-40B4-BE49-F238E27FC236}">
                <a16:creationId xmlns:a16="http://schemas.microsoft.com/office/drawing/2014/main" id="{9DC46C81-66E3-E6E0-EDFB-CE6E25F71489}"/>
              </a:ext>
            </a:extLst>
          </p:cNvPr>
          <p:cNvSpPr/>
          <p:nvPr/>
        </p:nvSpPr>
        <p:spPr>
          <a:xfrm>
            <a:off x="1455774" y="2705986"/>
            <a:ext cx="1935126" cy="723014"/>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Customer</a:t>
            </a:r>
          </a:p>
        </p:txBody>
      </p:sp>
      <p:sp>
        <p:nvSpPr>
          <p:cNvPr id="14" name="Rectangle 13">
            <a:extLst>
              <a:ext uri="{FF2B5EF4-FFF2-40B4-BE49-F238E27FC236}">
                <a16:creationId xmlns:a16="http://schemas.microsoft.com/office/drawing/2014/main" id="{70162CB0-8264-C947-767A-BFF83B65DF45}"/>
              </a:ext>
            </a:extLst>
          </p:cNvPr>
          <p:cNvSpPr/>
          <p:nvPr/>
        </p:nvSpPr>
        <p:spPr>
          <a:xfrm>
            <a:off x="3635448" y="2705986"/>
            <a:ext cx="1935126" cy="723014"/>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Organization</a:t>
            </a:r>
          </a:p>
        </p:txBody>
      </p:sp>
      <p:sp>
        <p:nvSpPr>
          <p:cNvPr id="15" name="Rectangle 14">
            <a:extLst>
              <a:ext uri="{FF2B5EF4-FFF2-40B4-BE49-F238E27FC236}">
                <a16:creationId xmlns:a16="http://schemas.microsoft.com/office/drawing/2014/main" id="{FF59F4BD-2CE5-F01C-D130-0237A941D017}"/>
              </a:ext>
            </a:extLst>
          </p:cNvPr>
          <p:cNvSpPr/>
          <p:nvPr/>
        </p:nvSpPr>
        <p:spPr>
          <a:xfrm>
            <a:off x="5815122" y="2705986"/>
            <a:ext cx="1935126" cy="723014"/>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Account</a:t>
            </a:r>
          </a:p>
        </p:txBody>
      </p:sp>
      <p:sp>
        <p:nvSpPr>
          <p:cNvPr id="16" name="Rectangle 15">
            <a:extLst>
              <a:ext uri="{FF2B5EF4-FFF2-40B4-BE49-F238E27FC236}">
                <a16:creationId xmlns:a16="http://schemas.microsoft.com/office/drawing/2014/main" id="{DD85375A-B706-7AF2-0CC1-3376E4B96484}"/>
              </a:ext>
            </a:extLst>
          </p:cNvPr>
          <p:cNvSpPr/>
          <p:nvPr/>
        </p:nvSpPr>
        <p:spPr>
          <a:xfrm>
            <a:off x="7994796" y="2705986"/>
            <a:ext cx="1935126" cy="723014"/>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Customer eKYC</a:t>
            </a:r>
          </a:p>
        </p:txBody>
      </p:sp>
      <p:sp>
        <p:nvSpPr>
          <p:cNvPr id="17" name="Rectangle 16">
            <a:extLst>
              <a:ext uri="{FF2B5EF4-FFF2-40B4-BE49-F238E27FC236}">
                <a16:creationId xmlns:a16="http://schemas.microsoft.com/office/drawing/2014/main" id="{179D42B2-8524-A8E4-8C0E-2CD91F272327}"/>
              </a:ext>
            </a:extLst>
          </p:cNvPr>
          <p:cNvSpPr/>
          <p:nvPr/>
        </p:nvSpPr>
        <p:spPr>
          <a:xfrm>
            <a:off x="1455774" y="3722171"/>
            <a:ext cx="1935126" cy="723014"/>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Customer Document</a:t>
            </a:r>
          </a:p>
        </p:txBody>
      </p:sp>
      <p:sp>
        <p:nvSpPr>
          <p:cNvPr id="18" name="Rectangle 17">
            <a:extLst>
              <a:ext uri="{FF2B5EF4-FFF2-40B4-BE49-F238E27FC236}">
                <a16:creationId xmlns:a16="http://schemas.microsoft.com/office/drawing/2014/main" id="{C8C6AA53-938A-1EFF-CDC4-F6A4A37EAAD3}"/>
              </a:ext>
            </a:extLst>
          </p:cNvPr>
          <p:cNvSpPr/>
          <p:nvPr/>
        </p:nvSpPr>
        <p:spPr>
          <a:xfrm>
            <a:off x="3635448" y="3722171"/>
            <a:ext cx="1935126" cy="723014"/>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Document Event</a:t>
            </a:r>
          </a:p>
        </p:txBody>
      </p:sp>
      <p:sp>
        <p:nvSpPr>
          <p:cNvPr id="19" name="Rectangle 18">
            <a:extLst>
              <a:ext uri="{FF2B5EF4-FFF2-40B4-BE49-F238E27FC236}">
                <a16:creationId xmlns:a16="http://schemas.microsoft.com/office/drawing/2014/main" id="{E79F2965-DC1F-C4C1-B5E6-9D1C8436C316}"/>
              </a:ext>
            </a:extLst>
          </p:cNvPr>
          <p:cNvSpPr/>
          <p:nvPr/>
        </p:nvSpPr>
        <p:spPr>
          <a:xfrm>
            <a:off x="5815122" y="3722171"/>
            <a:ext cx="1935126" cy="723014"/>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Subscription</a:t>
            </a:r>
          </a:p>
        </p:txBody>
      </p:sp>
      <p:sp>
        <p:nvSpPr>
          <p:cNvPr id="20" name="Rectangle 19">
            <a:extLst>
              <a:ext uri="{FF2B5EF4-FFF2-40B4-BE49-F238E27FC236}">
                <a16:creationId xmlns:a16="http://schemas.microsoft.com/office/drawing/2014/main" id="{39A7AF3C-1023-8FD0-25C6-FB90E40C9AA3}"/>
              </a:ext>
            </a:extLst>
          </p:cNvPr>
          <p:cNvSpPr/>
          <p:nvPr/>
        </p:nvSpPr>
        <p:spPr>
          <a:xfrm>
            <a:off x="7994796" y="3722171"/>
            <a:ext cx="1935126" cy="723014"/>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Payment</a:t>
            </a:r>
          </a:p>
        </p:txBody>
      </p:sp>
    </p:spTree>
    <p:extLst>
      <p:ext uri="{BB962C8B-B14F-4D97-AF65-F5344CB8AC3E}">
        <p14:creationId xmlns:p14="http://schemas.microsoft.com/office/powerpoint/2010/main" val="1604881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96763-1B01-6EEB-5533-D8FCE3C23AAF}"/>
              </a:ext>
            </a:extLst>
          </p:cNvPr>
          <p:cNvSpPr>
            <a:spLocks noGrp="1"/>
          </p:cNvSpPr>
          <p:nvPr>
            <p:ph type="title"/>
          </p:nvPr>
        </p:nvSpPr>
        <p:spPr>
          <a:xfrm>
            <a:off x="838200" y="-2190"/>
            <a:ext cx="11353800" cy="963466"/>
          </a:xfrm>
        </p:spPr>
        <p:txBody>
          <a:bodyPr>
            <a:normAutofit fontScale="90000"/>
          </a:bodyPr>
          <a:lstStyle/>
          <a:p>
            <a:r>
              <a:rPr lang="en-US" b="1" dirty="0"/>
              <a:t>ASP Entity Relationship – One Customer Many Accounts</a:t>
            </a:r>
          </a:p>
        </p:txBody>
      </p:sp>
      <p:sp>
        <p:nvSpPr>
          <p:cNvPr id="3" name="Rectangle 2">
            <a:extLst>
              <a:ext uri="{FF2B5EF4-FFF2-40B4-BE49-F238E27FC236}">
                <a16:creationId xmlns:a16="http://schemas.microsoft.com/office/drawing/2014/main" id="{58FEF943-23C8-214E-4C6F-C287898F388B}"/>
              </a:ext>
            </a:extLst>
          </p:cNvPr>
          <p:cNvSpPr/>
          <p:nvPr/>
        </p:nvSpPr>
        <p:spPr>
          <a:xfrm>
            <a:off x="4665921" y="1045001"/>
            <a:ext cx="2371061" cy="861237"/>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Customer</a:t>
            </a:r>
            <a:endParaRPr lang="en-US" sz="1400" dirty="0">
              <a:solidFill>
                <a:schemeClr val="tx1"/>
              </a:solidFill>
            </a:endParaRPr>
          </a:p>
        </p:txBody>
      </p:sp>
      <p:sp>
        <p:nvSpPr>
          <p:cNvPr id="4" name="Rectangle 3">
            <a:extLst>
              <a:ext uri="{FF2B5EF4-FFF2-40B4-BE49-F238E27FC236}">
                <a16:creationId xmlns:a16="http://schemas.microsoft.com/office/drawing/2014/main" id="{06421588-FB18-88D3-4D58-779C32D71531}"/>
              </a:ext>
            </a:extLst>
          </p:cNvPr>
          <p:cNvSpPr/>
          <p:nvPr/>
        </p:nvSpPr>
        <p:spPr>
          <a:xfrm>
            <a:off x="4665921" y="4369991"/>
            <a:ext cx="2371061" cy="861237"/>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Account</a:t>
            </a:r>
            <a:endParaRPr lang="en-US" sz="1400" dirty="0">
              <a:solidFill>
                <a:schemeClr val="tx1"/>
              </a:solidFill>
            </a:endParaRPr>
          </a:p>
        </p:txBody>
      </p:sp>
      <p:cxnSp>
        <p:nvCxnSpPr>
          <p:cNvPr id="6" name="Straight Arrow Connector 5">
            <a:extLst>
              <a:ext uri="{FF2B5EF4-FFF2-40B4-BE49-F238E27FC236}">
                <a16:creationId xmlns:a16="http://schemas.microsoft.com/office/drawing/2014/main" id="{F95F70BE-FCE0-A480-FE1E-E3334AE66FED}"/>
              </a:ext>
            </a:extLst>
          </p:cNvPr>
          <p:cNvCxnSpPr>
            <a:cxnSpLocks/>
            <a:stCxn id="3" idx="2"/>
            <a:endCxn id="4" idx="0"/>
          </p:cNvCxnSpPr>
          <p:nvPr/>
        </p:nvCxnSpPr>
        <p:spPr>
          <a:xfrm>
            <a:off x="5851452" y="1906238"/>
            <a:ext cx="0" cy="2463753"/>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E558635-C6FE-42CB-0BE0-677BCEA4709B}"/>
              </a:ext>
            </a:extLst>
          </p:cNvPr>
          <p:cNvSpPr txBox="1"/>
          <p:nvPr/>
        </p:nvSpPr>
        <p:spPr>
          <a:xfrm>
            <a:off x="5570909" y="1970002"/>
            <a:ext cx="276038" cy="307777"/>
          </a:xfrm>
          <a:prstGeom prst="rect">
            <a:avLst/>
          </a:prstGeom>
          <a:noFill/>
        </p:spPr>
        <p:txBody>
          <a:bodyPr wrap="none" rtlCol="0">
            <a:spAutoFit/>
          </a:bodyPr>
          <a:lstStyle/>
          <a:p>
            <a:r>
              <a:rPr lang="en-US" sz="1400" dirty="0"/>
              <a:t>1</a:t>
            </a:r>
          </a:p>
        </p:txBody>
      </p:sp>
      <p:sp>
        <p:nvSpPr>
          <p:cNvPr id="8" name="TextBox 7">
            <a:extLst>
              <a:ext uri="{FF2B5EF4-FFF2-40B4-BE49-F238E27FC236}">
                <a16:creationId xmlns:a16="http://schemas.microsoft.com/office/drawing/2014/main" id="{368948B4-0857-A734-33F2-04FAC58D2367}"/>
              </a:ext>
            </a:extLst>
          </p:cNvPr>
          <p:cNvSpPr txBox="1"/>
          <p:nvPr/>
        </p:nvSpPr>
        <p:spPr>
          <a:xfrm>
            <a:off x="5570909" y="4035545"/>
            <a:ext cx="279244" cy="307777"/>
          </a:xfrm>
          <a:prstGeom prst="rect">
            <a:avLst/>
          </a:prstGeom>
          <a:noFill/>
        </p:spPr>
        <p:txBody>
          <a:bodyPr wrap="none" rtlCol="0">
            <a:spAutoFit/>
          </a:bodyPr>
          <a:lstStyle/>
          <a:p>
            <a:r>
              <a:rPr lang="en-US" sz="1400" dirty="0"/>
              <a:t>n</a:t>
            </a:r>
          </a:p>
        </p:txBody>
      </p:sp>
      <p:sp>
        <p:nvSpPr>
          <p:cNvPr id="10" name="Rectangle 9">
            <a:extLst>
              <a:ext uri="{FF2B5EF4-FFF2-40B4-BE49-F238E27FC236}">
                <a16:creationId xmlns:a16="http://schemas.microsoft.com/office/drawing/2014/main" id="{E097D8BF-6EB6-5C7D-39E9-FA6B563AA099}"/>
              </a:ext>
            </a:extLst>
          </p:cNvPr>
          <p:cNvSpPr/>
          <p:nvPr/>
        </p:nvSpPr>
        <p:spPr>
          <a:xfrm>
            <a:off x="3411269" y="5869074"/>
            <a:ext cx="2371061" cy="861237"/>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Subscription</a:t>
            </a:r>
            <a:endParaRPr lang="en-US" sz="1400" dirty="0">
              <a:solidFill>
                <a:schemeClr val="tx1"/>
              </a:solidFill>
            </a:endParaRPr>
          </a:p>
        </p:txBody>
      </p:sp>
      <p:cxnSp>
        <p:nvCxnSpPr>
          <p:cNvPr id="12" name="Straight Arrow Connector 11">
            <a:extLst>
              <a:ext uri="{FF2B5EF4-FFF2-40B4-BE49-F238E27FC236}">
                <a16:creationId xmlns:a16="http://schemas.microsoft.com/office/drawing/2014/main" id="{86F020B5-21D4-B7A6-B476-36D2DF46197D}"/>
              </a:ext>
            </a:extLst>
          </p:cNvPr>
          <p:cNvCxnSpPr>
            <a:cxnSpLocks/>
          </p:cNvCxnSpPr>
          <p:nvPr/>
        </p:nvCxnSpPr>
        <p:spPr>
          <a:xfrm>
            <a:off x="5032734" y="5231228"/>
            <a:ext cx="0" cy="637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C732326-A21C-1234-D67D-AFF0CDE3E50A}"/>
              </a:ext>
            </a:extLst>
          </p:cNvPr>
          <p:cNvSpPr txBox="1"/>
          <p:nvPr/>
        </p:nvSpPr>
        <p:spPr>
          <a:xfrm>
            <a:off x="5032733" y="5200181"/>
            <a:ext cx="276038" cy="307777"/>
          </a:xfrm>
          <a:prstGeom prst="rect">
            <a:avLst/>
          </a:prstGeom>
          <a:noFill/>
        </p:spPr>
        <p:txBody>
          <a:bodyPr wrap="none" rtlCol="0">
            <a:spAutoFit/>
          </a:bodyPr>
          <a:lstStyle/>
          <a:p>
            <a:r>
              <a:rPr lang="en-US" sz="1400" dirty="0"/>
              <a:t>1</a:t>
            </a:r>
          </a:p>
        </p:txBody>
      </p:sp>
      <p:sp>
        <p:nvSpPr>
          <p:cNvPr id="15" name="TextBox 14">
            <a:extLst>
              <a:ext uri="{FF2B5EF4-FFF2-40B4-BE49-F238E27FC236}">
                <a16:creationId xmlns:a16="http://schemas.microsoft.com/office/drawing/2014/main" id="{AA4F24BD-921A-8824-7A7D-33AD41070B1D}"/>
              </a:ext>
            </a:extLst>
          </p:cNvPr>
          <p:cNvSpPr txBox="1"/>
          <p:nvPr/>
        </p:nvSpPr>
        <p:spPr>
          <a:xfrm>
            <a:off x="5031131" y="5561297"/>
            <a:ext cx="279244" cy="307777"/>
          </a:xfrm>
          <a:prstGeom prst="rect">
            <a:avLst/>
          </a:prstGeom>
          <a:noFill/>
        </p:spPr>
        <p:txBody>
          <a:bodyPr wrap="none" rtlCol="0">
            <a:spAutoFit/>
          </a:bodyPr>
          <a:lstStyle/>
          <a:p>
            <a:r>
              <a:rPr lang="en-US" sz="1400" dirty="0"/>
              <a:t>n</a:t>
            </a:r>
          </a:p>
        </p:txBody>
      </p:sp>
      <p:sp>
        <p:nvSpPr>
          <p:cNvPr id="17" name="Rectangle 16">
            <a:extLst>
              <a:ext uri="{FF2B5EF4-FFF2-40B4-BE49-F238E27FC236}">
                <a16:creationId xmlns:a16="http://schemas.microsoft.com/office/drawing/2014/main" id="{4A5C86A2-E523-6B2D-F7FE-87B54495076F}"/>
              </a:ext>
            </a:extLst>
          </p:cNvPr>
          <p:cNvSpPr/>
          <p:nvPr/>
        </p:nvSpPr>
        <p:spPr>
          <a:xfrm>
            <a:off x="8682047" y="4369882"/>
            <a:ext cx="2371061" cy="861236"/>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Customer Document</a:t>
            </a:r>
            <a:endParaRPr lang="en-US" sz="1400" dirty="0">
              <a:solidFill>
                <a:schemeClr val="tx1"/>
              </a:solidFill>
            </a:endParaRPr>
          </a:p>
        </p:txBody>
      </p:sp>
      <p:sp>
        <p:nvSpPr>
          <p:cNvPr id="20" name="TextBox 19">
            <a:extLst>
              <a:ext uri="{FF2B5EF4-FFF2-40B4-BE49-F238E27FC236}">
                <a16:creationId xmlns:a16="http://schemas.microsoft.com/office/drawing/2014/main" id="{F62E6172-4142-304C-1917-AE8245B7E54C}"/>
              </a:ext>
            </a:extLst>
          </p:cNvPr>
          <p:cNvSpPr txBox="1"/>
          <p:nvPr/>
        </p:nvSpPr>
        <p:spPr>
          <a:xfrm>
            <a:off x="7019565" y="4848200"/>
            <a:ext cx="276038" cy="307777"/>
          </a:xfrm>
          <a:prstGeom prst="rect">
            <a:avLst/>
          </a:prstGeom>
          <a:noFill/>
        </p:spPr>
        <p:txBody>
          <a:bodyPr wrap="none" rtlCol="0">
            <a:spAutoFit/>
          </a:bodyPr>
          <a:lstStyle/>
          <a:p>
            <a:r>
              <a:rPr lang="en-US" sz="1400" dirty="0"/>
              <a:t>1</a:t>
            </a:r>
          </a:p>
        </p:txBody>
      </p:sp>
      <p:sp>
        <p:nvSpPr>
          <p:cNvPr id="22" name="Rectangle 21">
            <a:extLst>
              <a:ext uri="{FF2B5EF4-FFF2-40B4-BE49-F238E27FC236}">
                <a16:creationId xmlns:a16="http://schemas.microsoft.com/office/drawing/2014/main" id="{0978649F-EBDB-93AE-9699-C4A3D6AF4D28}"/>
              </a:ext>
            </a:extLst>
          </p:cNvPr>
          <p:cNvSpPr/>
          <p:nvPr/>
        </p:nvSpPr>
        <p:spPr>
          <a:xfrm>
            <a:off x="5917370" y="5894352"/>
            <a:ext cx="2371061" cy="810682"/>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Customer eKYC</a:t>
            </a:r>
            <a:endParaRPr lang="en-US" sz="1400" dirty="0">
              <a:solidFill>
                <a:schemeClr val="tx1"/>
              </a:solidFill>
            </a:endParaRPr>
          </a:p>
        </p:txBody>
      </p:sp>
      <p:cxnSp>
        <p:nvCxnSpPr>
          <p:cNvPr id="23" name="Straight Arrow Connector 22">
            <a:extLst>
              <a:ext uri="{FF2B5EF4-FFF2-40B4-BE49-F238E27FC236}">
                <a16:creationId xmlns:a16="http://schemas.microsoft.com/office/drawing/2014/main" id="{991B421A-1631-79F1-13B2-CA0BDA5EE9D7}"/>
              </a:ext>
            </a:extLst>
          </p:cNvPr>
          <p:cNvCxnSpPr>
            <a:cxnSpLocks/>
          </p:cNvCxnSpPr>
          <p:nvPr/>
        </p:nvCxnSpPr>
        <p:spPr>
          <a:xfrm>
            <a:off x="6560636" y="5231228"/>
            <a:ext cx="0" cy="637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3908410-06D3-517F-BD3B-07322D57D8A5}"/>
              </a:ext>
            </a:extLst>
          </p:cNvPr>
          <p:cNvSpPr txBox="1"/>
          <p:nvPr/>
        </p:nvSpPr>
        <p:spPr>
          <a:xfrm>
            <a:off x="6560635" y="5200181"/>
            <a:ext cx="276038" cy="307777"/>
          </a:xfrm>
          <a:prstGeom prst="rect">
            <a:avLst/>
          </a:prstGeom>
          <a:noFill/>
        </p:spPr>
        <p:txBody>
          <a:bodyPr wrap="none" rtlCol="0">
            <a:spAutoFit/>
          </a:bodyPr>
          <a:lstStyle/>
          <a:p>
            <a:r>
              <a:rPr lang="en-US" sz="1400" dirty="0"/>
              <a:t>1</a:t>
            </a:r>
          </a:p>
        </p:txBody>
      </p:sp>
      <p:sp>
        <p:nvSpPr>
          <p:cNvPr id="25" name="TextBox 24">
            <a:extLst>
              <a:ext uri="{FF2B5EF4-FFF2-40B4-BE49-F238E27FC236}">
                <a16:creationId xmlns:a16="http://schemas.microsoft.com/office/drawing/2014/main" id="{431FBD66-E3E7-8FC4-902D-F9EC12278165}"/>
              </a:ext>
            </a:extLst>
          </p:cNvPr>
          <p:cNvSpPr txBox="1"/>
          <p:nvPr/>
        </p:nvSpPr>
        <p:spPr>
          <a:xfrm>
            <a:off x="6559033" y="5561297"/>
            <a:ext cx="279244" cy="307777"/>
          </a:xfrm>
          <a:prstGeom prst="rect">
            <a:avLst/>
          </a:prstGeom>
          <a:noFill/>
        </p:spPr>
        <p:txBody>
          <a:bodyPr wrap="none" rtlCol="0">
            <a:spAutoFit/>
          </a:bodyPr>
          <a:lstStyle/>
          <a:p>
            <a:r>
              <a:rPr lang="en-US" sz="1400" dirty="0"/>
              <a:t>n</a:t>
            </a:r>
          </a:p>
        </p:txBody>
      </p:sp>
      <p:sp>
        <p:nvSpPr>
          <p:cNvPr id="29" name="Rectangle 28">
            <a:extLst>
              <a:ext uri="{FF2B5EF4-FFF2-40B4-BE49-F238E27FC236}">
                <a16:creationId xmlns:a16="http://schemas.microsoft.com/office/drawing/2014/main" id="{397FF574-2DC5-45AE-9826-D95F7F7A05C4}"/>
              </a:ext>
            </a:extLst>
          </p:cNvPr>
          <p:cNvSpPr/>
          <p:nvPr/>
        </p:nvSpPr>
        <p:spPr>
          <a:xfrm>
            <a:off x="6559033" y="2515254"/>
            <a:ext cx="3016765" cy="909774"/>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Document Event</a:t>
            </a:r>
            <a:endParaRPr lang="en-US" sz="1400" dirty="0">
              <a:solidFill>
                <a:schemeClr val="tx1"/>
              </a:solidFill>
            </a:endParaRPr>
          </a:p>
        </p:txBody>
      </p:sp>
      <p:sp>
        <p:nvSpPr>
          <p:cNvPr id="36" name="Rectangle 35">
            <a:extLst>
              <a:ext uri="{FF2B5EF4-FFF2-40B4-BE49-F238E27FC236}">
                <a16:creationId xmlns:a16="http://schemas.microsoft.com/office/drawing/2014/main" id="{B84FFE86-4459-247C-9867-66087E7B8DAD}"/>
              </a:ext>
            </a:extLst>
          </p:cNvPr>
          <p:cNvSpPr/>
          <p:nvPr/>
        </p:nvSpPr>
        <p:spPr>
          <a:xfrm>
            <a:off x="1702095" y="4369882"/>
            <a:ext cx="2371061" cy="861237"/>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Payment</a:t>
            </a:r>
            <a:endParaRPr lang="en-US" sz="1400" dirty="0">
              <a:solidFill>
                <a:schemeClr val="tx1"/>
              </a:solidFill>
            </a:endParaRPr>
          </a:p>
        </p:txBody>
      </p:sp>
      <p:cxnSp>
        <p:nvCxnSpPr>
          <p:cNvPr id="98" name="Straight Arrow Connector 97">
            <a:extLst>
              <a:ext uri="{FF2B5EF4-FFF2-40B4-BE49-F238E27FC236}">
                <a16:creationId xmlns:a16="http://schemas.microsoft.com/office/drawing/2014/main" id="{975C241F-2D88-83F4-B4A9-A7D9C24E17F3}"/>
              </a:ext>
            </a:extLst>
          </p:cNvPr>
          <p:cNvCxnSpPr/>
          <p:nvPr/>
        </p:nvCxnSpPr>
        <p:spPr>
          <a:xfrm flipV="1">
            <a:off x="6836673" y="3425028"/>
            <a:ext cx="0" cy="918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D37D3BC8-3C00-C942-1907-5F51AFEB9DA4}"/>
              </a:ext>
            </a:extLst>
          </p:cNvPr>
          <p:cNvCxnSpPr/>
          <p:nvPr/>
        </p:nvCxnSpPr>
        <p:spPr>
          <a:xfrm>
            <a:off x="9131970" y="3425028"/>
            <a:ext cx="0" cy="918294"/>
          </a:xfrm>
          <a:prstGeom prst="line">
            <a:avLst/>
          </a:prstGeom>
          <a:ln>
            <a:headEnd type="stealth"/>
            <a:tailEnd type="non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5364C93F-098E-20CB-C2CF-A14F96A87086}"/>
              </a:ext>
            </a:extLst>
          </p:cNvPr>
          <p:cNvCxnSpPr>
            <a:endCxn id="17" idx="1"/>
          </p:cNvCxnSpPr>
          <p:nvPr/>
        </p:nvCxnSpPr>
        <p:spPr>
          <a:xfrm flipV="1">
            <a:off x="7036982" y="4800500"/>
            <a:ext cx="164506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3C347358-D948-F2E1-E39A-DD0C6E6B9312}"/>
              </a:ext>
            </a:extLst>
          </p:cNvPr>
          <p:cNvSpPr txBox="1"/>
          <p:nvPr/>
        </p:nvSpPr>
        <p:spPr>
          <a:xfrm>
            <a:off x="8364574" y="4920247"/>
            <a:ext cx="279244" cy="307777"/>
          </a:xfrm>
          <a:prstGeom prst="rect">
            <a:avLst/>
          </a:prstGeom>
          <a:noFill/>
        </p:spPr>
        <p:txBody>
          <a:bodyPr wrap="none" rtlCol="0">
            <a:spAutoFit/>
          </a:bodyPr>
          <a:lstStyle/>
          <a:p>
            <a:r>
              <a:rPr lang="en-US" sz="1400" dirty="0"/>
              <a:t>n</a:t>
            </a:r>
          </a:p>
        </p:txBody>
      </p:sp>
      <p:sp>
        <p:nvSpPr>
          <p:cNvPr id="5" name="Arrow: Down 4">
            <a:extLst>
              <a:ext uri="{FF2B5EF4-FFF2-40B4-BE49-F238E27FC236}">
                <a16:creationId xmlns:a16="http://schemas.microsoft.com/office/drawing/2014/main" id="{C6D3B8B9-16EC-0C4E-D896-BF3FE822D929}"/>
              </a:ext>
            </a:extLst>
          </p:cNvPr>
          <p:cNvSpPr/>
          <p:nvPr/>
        </p:nvSpPr>
        <p:spPr>
          <a:xfrm rot="16200000">
            <a:off x="3865279" y="949565"/>
            <a:ext cx="484632" cy="978408"/>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9" name="TextBox 8">
            <a:extLst>
              <a:ext uri="{FF2B5EF4-FFF2-40B4-BE49-F238E27FC236}">
                <a16:creationId xmlns:a16="http://schemas.microsoft.com/office/drawing/2014/main" id="{61A5372A-F3F9-D0DA-AC41-9173062D66A2}"/>
              </a:ext>
            </a:extLst>
          </p:cNvPr>
          <p:cNvSpPr txBox="1"/>
          <p:nvPr/>
        </p:nvSpPr>
        <p:spPr>
          <a:xfrm>
            <a:off x="1192209" y="1115603"/>
            <a:ext cx="2519820" cy="646331"/>
          </a:xfrm>
          <a:prstGeom prst="rect">
            <a:avLst/>
          </a:prstGeom>
          <a:noFill/>
        </p:spPr>
        <p:txBody>
          <a:bodyPr wrap="square" rtlCol="0">
            <a:spAutoFit/>
          </a:bodyPr>
          <a:lstStyle/>
          <a:p>
            <a:r>
              <a:rPr lang="en-US" dirty="0"/>
              <a:t>User Logging in is mapped to Customer</a:t>
            </a:r>
          </a:p>
        </p:txBody>
      </p:sp>
      <p:sp>
        <p:nvSpPr>
          <p:cNvPr id="11" name="TextBox 10">
            <a:extLst>
              <a:ext uri="{FF2B5EF4-FFF2-40B4-BE49-F238E27FC236}">
                <a16:creationId xmlns:a16="http://schemas.microsoft.com/office/drawing/2014/main" id="{3BC475F5-8ABB-0420-8F1E-6B285D0062C5}"/>
              </a:ext>
            </a:extLst>
          </p:cNvPr>
          <p:cNvSpPr txBox="1"/>
          <p:nvPr/>
        </p:nvSpPr>
        <p:spPr>
          <a:xfrm>
            <a:off x="2487184" y="1987997"/>
            <a:ext cx="3304062" cy="923330"/>
          </a:xfrm>
          <a:prstGeom prst="rect">
            <a:avLst/>
          </a:prstGeom>
          <a:noFill/>
        </p:spPr>
        <p:txBody>
          <a:bodyPr wrap="square" rtlCol="0">
            <a:spAutoFit/>
          </a:bodyPr>
          <a:lstStyle/>
          <a:p>
            <a:r>
              <a:rPr lang="en-US" dirty="0"/>
              <a:t>User must select Account they want to work after logging in if there are multiple accounts</a:t>
            </a:r>
          </a:p>
        </p:txBody>
      </p:sp>
      <p:sp>
        <p:nvSpPr>
          <p:cNvPr id="16" name="Rectangle 15">
            <a:extLst>
              <a:ext uri="{FF2B5EF4-FFF2-40B4-BE49-F238E27FC236}">
                <a16:creationId xmlns:a16="http://schemas.microsoft.com/office/drawing/2014/main" id="{1C07A13C-53D5-0A9E-A3C8-A5AC044EF2D3}"/>
              </a:ext>
            </a:extLst>
          </p:cNvPr>
          <p:cNvSpPr/>
          <p:nvPr/>
        </p:nvSpPr>
        <p:spPr>
          <a:xfrm>
            <a:off x="3250334" y="2963655"/>
            <a:ext cx="2371061" cy="861237"/>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Organization</a:t>
            </a:r>
            <a:endParaRPr lang="en-US" sz="1400" dirty="0">
              <a:solidFill>
                <a:schemeClr val="tx1"/>
              </a:solidFill>
            </a:endParaRPr>
          </a:p>
        </p:txBody>
      </p:sp>
      <p:cxnSp>
        <p:nvCxnSpPr>
          <p:cNvPr id="26" name="Straight Connector 25">
            <a:extLst>
              <a:ext uri="{FF2B5EF4-FFF2-40B4-BE49-F238E27FC236}">
                <a16:creationId xmlns:a16="http://schemas.microsoft.com/office/drawing/2014/main" id="{156FA9BA-0E1E-1F97-2B28-6FAE0AAE89B6}"/>
              </a:ext>
            </a:extLst>
          </p:cNvPr>
          <p:cNvCxnSpPr/>
          <p:nvPr/>
        </p:nvCxnSpPr>
        <p:spPr>
          <a:xfrm>
            <a:off x="4855029" y="3824892"/>
            <a:ext cx="0" cy="544990"/>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EE1B421-00F8-3082-95AA-58B6C27CAD98}"/>
              </a:ext>
            </a:extLst>
          </p:cNvPr>
          <p:cNvCxnSpPr/>
          <p:nvPr/>
        </p:nvCxnSpPr>
        <p:spPr>
          <a:xfrm>
            <a:off x="3712029" y="5228024"/>
            <a:ext cx="0" cy="641050"/>
          </a:xfrm>
          <a:prstGeom prst="line">
            <a:avLst/>
          </a:prstGeom>
          <a:ln>
            <a:headEnd type="oval"/>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305F22-F8A2-18F3-9594-D2700C7A6B3B}"/>
              </a:ext>
            </a:extLst>
          </p:cNvPr>
          <p:cNvCxnSpPr>
            <a:stCxn id="36" idx="3"/>
            <a:endCxn id="4" idx="1"/>
          </p:cNvCxnSpPr>
          <p:nvPr/>
        </p:nvCxnSpPr>
        <p:spPr>
          <a:xfrm>
            <a:off x="4073156" y="4800501"/>
            <a:ext cx="592765" cy="109"/>
          </a:xfrm>
          <a:prstGeom prst="line">
            <a:avLst/>
          </a:prstGeom>
          <a:ln>
            <a:headEnd type="stealth"/>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842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B9C26-7875-AF46-98A3-8FFA8917135D}"/>
              </a:ext>
            </a:extLst>
          </p:cNvPr>
          <p:cNvSpPr>
            <a:spLocks noGrp="1"/>
          </p:cNvSpPr>
          <p:nvPr>
            <p:ph type="title"/>
          </p:nvPr>
        </p:nvSpPr>
        <p:spPr>
          <a:xfrm>
            <a:off x="838200" y="365125"/>
            <a:ext cx="10515600" cy="843189"/>
          </a:xfrm>
        </p:spPr>
        <p:txBody>
          <a:bodyPr/>
          <a:lstStyle/>
          <a:p>
            <a:r>
              <a:rPr lang="en-US" dirty="0"/>
              <a:t>ASP Service – Class model: Registration</a:t>
            </a:r>
          </a:p>
        </p:txBody>
      </p:sp>
      <p:sp>
        <p:nvSpPr>
          <p:cNvPr id="3" name="TextBox 2">
            <a:extLst>
              <a:ext uri="{FF2B5EF4-FFF2-40B4-BE49-F238E27FC236}">
                <a16:creationId xmlns:a16="http://schemas.microsoft.com/office/drawing/2014/main" id="{A4F78CB5-7666-40DE-3C1C-16C0F129A8B4}"/>
              </a:ext>
            </a:extLst>
          </p:cNvPr>
          <p:cNvSpPr txBox="1"/>
          <p:nvPr/>
        </p:nvSpPr>
        <p:spPr>
          <a:xfrm>
            <a:off x="4953000" y="1491342"/>
            <a:ext cx="7120347" cy="4247317"/>
          </a:xfrm>
          <a:prstGeom prst="rect">
            <a:avLst/>
          </a:prstGeom>
          <a:noFill/>
        </p:spPr>
        <p:txBody>
          <a:bodyPr wrap="none" rtlCol="0">
            <a:spAutoFit/>
          </a:bodyPr>
          <a:lstStyle/>
          <a:p>
            <a:r>
              <a:rPr lang="en-US" dirty="0"/>
              <a:t>Registration APIs</a:t>
            </a:r>
          </a:p>
          <a:p>
            <a:pPr marL="342900" indent="-342900">
              <a:buAutoNum type="arabicPeriod"/>
            </a:pPr>
            <a:r>
              <a:rPr lang="en-US" dirty="0" err="1"/>
              <a:t>GetOTP</a:t>
            </a:r>
            <a:r>
              <a:rPr lang="en-US" dirty="0"/>
              <a:t> (</a:t>
            </a:r>
            <a:r>
              <a:rPr lang="en-US" dirty="0" err="1"/>
              <a:t>MobileNumber</a:t>
            </a:r>
            <a:r>
              <a:rPr lang="en-US" dirty="0"/>
              <a:t>)</a:t>
            </a:r>
          </a:p>
          <a:p>
            <a:pPr marL="342900" indent="-342900">
              <a:buAutoNum type="arabicPeriod"/>
            </a:pPr>
            <a:r>
              <a:rPr lang="en-US" dirty="0" err="1"/>
              <a:t>GetOTP</a:t>
            </a:r>
            <a:r>
              <a:rPr lang="en-US" dirty="0"/>
              <a:t>(Email)</a:t>
            </a:r>
          </a:p>
          <a:p>
            <a:pPr marL="342900" indent="-342900">
              <a:buAutoNum type="arabicPeriod"/>
            </a:pPr>
            <a:r>
              <a:rPr lang="en-US" dirty="0" err="1"/>
              <a:t>VerifyMobileNumber</a:t>
            </a:r>
            <a:r>
              <a:rPr lang="en-US" dirty="0"/>
              <a:t>(</a:t>
            </a:r>
            <a:r>
              <a:rPr lang="en-US" dirty="0" err="1"/>
              <a:t>MobileNumber</a:t>
            </a:r>
            <a:r>
              <a:rPr lang="en-US" dirty="0"/>
              <a:t>, OTP)</a:t>
            </a:r>
          </a:p>
          <a:p>
            <a:pPr marL="342900" indent="-342900">
              <a:buAutoNum type="arabicPeriod"/>
            </a:pPr>
            <a:r>
              <a:rPr lang="en-US" dirty="0" err="1"/>
              <a:t>VerifyEMail</a:t>
            </a:r>
            <a:r>
              <a:rPr lang="en-US" dirty="0"/>
              <a:t>(</a:t>
            </a:r>
            <a:r>
              <a:rPr lang="en-US" dirty="0" err="1"/>
              <a:t>eMail</a:t>
            </a:r>
            <a:r>
              <a:rPr lang="en-US" dirty="0"/>
              <a:t>, OTP)</a:t>
            </a:r>
          </a:p>
          <a:p>
            <a:pPr marL="342900" indent="-342900">
              <a:buAutoNum type="arabicPeriod"/>
            </a:pPr>
            <a:r>
              <a:rPr lang="en-US" dirty="0" err="1"/>
              <a:t>GetCaptcha</a:t>
            </a:r>
            <a:r>
              <a:rPr lang="en-US" dirty="0"/>
              <a:t>()</a:t>
            </a:r>
          </a:p>
          <a:p>
            <a:pPr marL="342900" indent="-342900">
              <a:buAutoNum type="arabicPeriod"/>
            </a:pPr>
            <a:r>
              <a:rPr lang="en-US" dirty="0" err="1"/>
              <a:t>VerifyCaptcha</a:t>
            </a:r>
            <a:r>
              <a:rPr lang="en-US" dirty="0"/>
              <a:t>(Number)</a:t>
            </a:r>
          </a:p>
          <a:p>
            <a:pPr marL="342900" indent="-342900">
              <a:buAutoNum type="arabicPeriod"/>
            </a:pPr>
            <a:r>
              <a:rPr lang="en-US" dirty="0" err="1"/>
              <a:t>RegisterIndividualUser</a:t>
            </a:r>
            <a:r>
              <a:rPr lang="en-US" dirty="0"/>
              <a:t>(</a:t>
            </a:r>
            <a:r>
              <a:rPr lang="en-US" dirty="0" err="1"/>
              <a:t>MobileNumber</a:t>
            </a:r>
            <a:r>
              <a:rPr lang="en-US" dirty="0"/>
              <a:t>, Email, OTP, Captcha)</a:t>
            </a:r>
          </a:p>
          <a:p>
            <a:pPr marL="342900" indent="-342900">
              <a:buAutoNum type="arabicPeriod"/>
            </a:pPr>
            <a:r>
              <a:rPr lang="en-US" dirty="0" err="1"/>
              <a:t>RegisterOrganizationUser</a:t>
            </a:r>
            <a:r>
              <a:rPr lang="en-US" dirty="0"/>
              <a:t>(</a:t>
            </a:r>
            <a:r>
              <a:rPr lang="en-US" dirty="0" err="1"/>
              <a:t>MobileNumber</a:t>
            </a:r>
            <a:r>
              <a:rPr lang="en-US" dirty="0"/>
              <a:t>, Email, OTP, Captcha)</a:t>
            </a:r>
          </a:p>
          <a:p>
            <a:pPr marL="342900" indent="-342900">
              <a:buFontTx/>
              <a:buAutoNum type="arabicPeriod"/>
            </a:pPr>
            <a:r>
              <a:rPr lang="en-US" dirty="0" err="1"/>
              <a:t>SetUserNameAndPassword</a:t>
            </a:r>
            <a:r>
              <a:rPr lang="en-US" dirty="0"/>
              <a:t>(</a:t>
            </a:r>
            <a:r>
              <a:rPr lang="en-US" dirty="0" err="1"/>
              <a:t>MobileNumber</a:t>
            </a:r>
            <a:r>
              <a:rPr lang="en-US" dirty="0"/>
              <a:t>, Email, OTP)</a:t>
            </a:r>
          </a:p>
          <a:p>
            <a:pPr marL="342900" indent="-342900">
              <a:buAutoNum type="arabicPeriod"/>
            </a:pPr>
            <a:r>
              <a:rPr lang="en-US" dirty="0" err="1"/>
              <a:t>ChangePassWord</a:t>
            </a:r>
            <a:r>
              <a:rPr lang="en-US" dirty="0"/>
              <a:t>(</a:t>
            </a:r>
            <a:r>
              <a:rPr lang="en-US" dirty="0" err="1"/>
              <a:t>OldPassword</a:t>
            </a:r>
            <a:r>
              <a:rPr lang="en-US" dirty="0"/>
              <a:t>, </a:t>
            </a:r>
            <a:r>
              <a:rPr lang="en-US" dirty="0" err="1"/>
              <a:t>NewPassword</a:t>
            </a:r>
            <a:r>
              <a:rPr lang="en-US" dirty="0"/>
              <a:t>, </a:t>
            </a:r>
            <a:r>
              <a:rPr lang="en-US" dirty="0" err="1"/>
              <a:t>ConfirmNewPAssword</a:t>
            </a:r>
            <a:r>
              <a:rPr lang="en-US" dirty="0"/>
              <a:t>)</a:t>
            </a:r>
          </a:p>
          <a:p>
            <a:pPr marL="342900" indent="-342900">
              <a:buAutoNum type="arabicPeriod"/>
            </a:pPr>
            <a:r>
              <a:rPr lang="en-US" dirty="0" err="1"/>
              <a:t>ForgotPassword</a:t>
            </a:r>
            <a:r>
              <a:rPr lang="en-US" dirty="0"/>
              <a:t>(</a:t>
            </a:r>
            <a:r>
              <a:rPr lang="en-US" dirty="0" err="1"/>
              <a:t>UserID</a:t>
            </a:r>
            <a:r>
              <a:rPr lang="en-US" dirty="0"/>
              <a:t>)</a:t>
            </a:r>
          </a:p>
          <a:p>
            <a:pPr marL="342900" indent="-342900">
              <a:buAutoNum type="arabicPeriod"/>
            </a:pPr>
            <a:r>
              <a:rPr lang="en-US" dirty="0" err="1"/>
              <a:t>ForgotUserName</a:t>
            </a:r>
            <a:r>
              <a:rPr lang="en-US" dirty="0"/>
              <a:t>(</a:t>
            </a:r>
            <a:r>
              <a:rPr lang="en-US" dirty="0" err="1"/>
              <a:t>MobileNumber</a:t>
            </a:r>
            <a:r>
              <a:rPr lang="en-US" dirty="0"/>
              <a:t>, Email)</a:t>
            </a:r>
          </a:p>
          <a:p>
            <a:pPr marL="342900" indent="-342900">
              <a:buAutoNum type="arabicPeriod"/>
            </a:pPr>
            <a:r>
              <a:rPr lang="en-US" dirty="0" err="1"/>
              <a:t>LogIn</a:t>
            </a:r>
            <a:r>
              <a:rPr lang="en-US" dirty="0"/>
              <a:t>(</a:t>
            </a:r>
            <a:r>
              <a:rPr lang="en-US" dirty="0" err="1"/>
              <a:t>MobileNumber</a:t>
            </a:r>
            <a:r>
              <a:rPr lang="en-US" dirty="0"/>
              <a:t>, Email, OTP, Captcha)</a:t>
            </a:r>
          </a:p>
          <a:p>
            <a:pPr marL="342900" indent="-342900">
              <a:buAutoNum type="arabicPeriod"/>
            </a:pPr>
            <a:r>
              <a:rPr lang="en-US" dirty="0" err="1"/>
              <a:t>LogInByUserName</a:t>
            </a:r>
            <a:r>
              <a:rPr lang="en-US" dirty="0"/>
              <a:t>(</a:t>
            </a:r>
            <a:r>
              <a:rPr lang="en-US" dirty="0" err="1"/>
              <a:t>UserName</a:t>
            </a:r>
            <a:r>
              <a:rPr lang="en-US" dirty="0"/>
              <a:t>, Password, Captcha)</a:t>
            </a:r>
          </a:p>
        </p:txBody>
      </p:sp>
      <p:sp>
        <p:nvSpPr>
          <p:cNvPr id="4" name="Rectangle 3">
            <a:extLst>
              <a:ext uri="{FF2B5EF4-FFF2-40B4-BE49-F238E27FC236}">
                <a16:creationId xmlns:a16="http://schemas.microsoft.com/office/drawing/2014/main" id="{60F88D3E-8E9B-6593-D9AA-1993412B68B9}"/>
              </a:ext>
            </a:extLst>
          </p:cNvPr>
          <p:cNvSpPr/>
          <p:nvPr/>
        </p:nvSpPr>
        <p:spPr>
          <a:xfrm>
            <a:off x="838200" y="1491342"/>
            <a:ext cx="3853543" cy="2685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Registration</a:t>
            </a:r>
          </a:p>
          <a:p>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ID</a:t>
            </a:r>
          </a:p>
          <a:p>
            <a:pPr marL="285750" indent="-285750">
              <a:buFont typeface="Arial" panose="020B0604020202020204" pitchFamily="34" charset="0"/>
              <a:buChar char="•"/>
            </a:pPr>
            <a:r>
              <a:rPr lang="en-US" sz="1400" dirty="0" err="1">
                <a:solidFill>
                  <a:schemeClr val="tx1"/>
                </a:solidFill>
              </a:rPr>
              <a:t>PhoneNumber</a:t>
            </a: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Email</a:t>
            </a:r>
          </a:p>
          <a:p>
            <a:pPr marL="285750" indent="-285750">
              <a:buFont typeface="Arial" panose="020B0604020202020204" pitchFamily="34" charset="0"/>
              <a:buChar char="•"/>
            </a:pPr>
            <a:r>
              <a:rPr lang="en-US" sz="1400" dirty="0" err="1">
                <a:solidFill>
                  <a:schemeClr val="tx1"/>
                </a:solidFill>
              </a:rPr>
              <a:t>UserID</a:t>
            </a: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p:txBody>
      </p:sp>
    </p:spTree>
    <p:extLst>
      <p:ext uri="{BB962C8B-B14F-4D97-AF65-F5344CB8AC3E}">
        <p14:creationId xmlns:p14="http://schemas.microsoft.com/office/powerpoint/2010/main" val="3085940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84AD4-C1D4-CD58-B6A1-944A9D59D629}"/>
              </a:ext>
            </a:extLst>
          </p:cNvPr>
          <p:cNvSpPr>
            <a:spLocks noGrp="1"/>
          </p:cNvSpPr>
          <p:nvPr>
            <p:ph type="title"/>
          </p:nvPr>
        </p:nvSpPr>
        <p:spPr>
          <a:xfrm>
            <a:off x="838200" y="89579"/>
            <a:ext cx="11201400" cy="596221"/>
          </a:xfrm>
        </p:spPr>
        <p:txBody>
          <a:bodyPr>
            <a:normAutofit fontScale="90000"/>
          </a:bodyPr>
          <a:lstStyle/>
          <a:p>
            <a:r>
              <a:rPr lang="en-US" dirty="0"/>
              <a:t>ASP Service – Class model: Customer &amp; </a:t>
            </a:r>
            <a:r>
              <a:rPr lang="en-US" dirty="0" err="1"/>
              <a:t>ServiceArea</a:t>
            </a:r>
            <a:endParaRPr lang="en-US" dirty="0"/>
          </a:p>
        </p:txBody>
      </p:sp>
      <p:sp>
        <p:nvSpPr>
          <p:cNvPr id="4" name="Rectangle 3">
            <a:extLst>
              <a:ext uri="{FF2B5EF4-FFF2-40B4-BE49-F238E27FC236}">
                <a16:creationId xmlns:a16="http://schemas.microsoft.com/office/drawing/2014/main" id="{DB26F8CF-069C-200A-74A0-C70487D83DE3}"/>
              </a:ext>
            </a:extLst>
          </p:cNvPr>
          <p:cNvSpPr/>
          <p:nvPr/>
        </p:nvSpPr>
        <p:spPr>
          <a:xfrm>
            <a:off x="838200" y="740450"/>
            <a:ext cx="3853543" cy="2862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Customer</a:t>
            </a:r>
          </a:p>
          <a:p>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ID</a:t>
            </a:r>
          </a:p>
          <a:p>
            <a:pPr marL="285750" indent="-285750">
              <a:buFont typeface="Arial" panose="020B0604020202020204" pitchFamily="34" charset="0"/>
              <a:buChar char="•"/>
            </a:pPr>
            <a:r>
              <a:rPr lang="en-US" sz="1400" dirty="0">
                <a:solidFill>
                  <a:schemeClr val="tx1"/>
                </a:solidFill>
              </a:rPr>
              <a:t>Title</a:t>
            </a:r>
          </a:p>
          <a:p>
            <a:pPr marL="285750" indent="-285750">
              <a:buFont typeface="Arial" panose="020B0604020202020204" pitchFamily="34" charset="0"/>
              <a:buChar char="•"/>
            </a:pPr>
            <a:r>
              <a:rPr lang="en-US" sz="1400" dirty="0">
                <a:solidFill>
                  <a:schemeClr val="tx1"/>
                </a:solidFill>
              </a:rPr>
              <a:t>Full Name</a:t>
            </a:r>
          </a:p>
          <a:p>
            <a:pPr marL="285750" indent="-285750">
              <a:buFont typeface="Arial" panose="020B0604020202020204" pitchFamily="34" charset="0"/>
              <a:buChar char="•"/>
            </a:pPr>
            <a:r>
              <a:rPr lang="en-US" sz="1400" dirty="0">
                <a:solidFill>
                  <a:schemeClr val="tx1"/>
                </a:solidFill>
              </a:rPr>
              <a:t>Mobile Number</a:t>
            </a:r>
          </a:p>
          <a:p>
            <a:pPr marL="285750" indent="-285750">
              <a:buFont typeface="Arial" panose="020B0604020202020204" pitchFamily="34" charset="0"/>
              <a:buChar char="•"/>
            </a:pPr>
            <a:r>
              <a:rPr lang="en-US" sz="1400" dirty="0">
                <a:solidFill>
                  <a:schemeClr val="tx1"/>
                </a:solidFill>
              </a:rPr>
              <a:t>Email Address</a:t>
            </a:r>
          </a:p>
          <a:p>
            <a:pPr marL="285750" indent="-285750">
              <a:buFont typeface="Arial" panose="020B0604020202020204" pitchFamily="34" charset="0"/>
              <a:buChar char="•"/>
            </a:pPr>
            <a:r>
              <a:rPr lang="en-US" sz="1400" dirty="0">
                <a:solidFill>
                  <a:schemeClr val="tx1"/>
                </a:solidFill>
              </a:rPr>
              <a:t>Mobile </a:t>
            </a:r>
            <a:r>
              <a:rPr lang="en-US" sz="1400" dirty="0" err="1">
                <a:solidFill>
                  <a:schemeClr val="tx1"/>
                </a:solidFill>
              </a:rPr>
              <a:t>NumberVerifyStatus</a:t>
            </a: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Email </a:t>
            </a:r>
            <a:r>
              <a:rPr lang="en-US" sz="1400" dirty="0" err="1">
                <a:solidFill>
                  <a:schemeClr val="tx1"/>
                </a:solidFill>
              </a:rPr>
              <a:t>AddressVerifyStatus</a:t>
            </a: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User Name</a:t>
            </a:r>
          </a:p>
          <a:p>
            <a:pPr marL="285750" indent="-285750">
              <a:buFont typeface="Arial" panose="020B0604020202020204" pitchFamily="34" charset="0"/>
              <a:buChar char="•"/>
            </a:pPr>
            <a:r>
              <a:rPr lang="en-US" sz="1400" dirty="0">
                <a:solidFill>
                  <a:schemeClr val="tx1"/>
                </a:solidFill>
              </a:rPr>
              <a:t>Password</a:t>
            </a:r>
          </a:p>
          <a:p>
            <a:pPr marL="285750" indent="-285750">
              <a:buFont typeface="Arial" panose="020B0604020202020204" pitchFamily="34" charset="0"/>
              <a:buChar char="•"/>
            </a:pPr>
            <a:r>
              <a:rPr lang="en-US" sz="1400" dirty="0" err="1">
                <a:solidFill>
                  <a:schemeClr val="tx1"/>
                </a:solidFill>
              </a:rPr>
              <a:t>User_id</a:t>
            </a: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List of Account</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p:txBody>
      </p:sp>
      <p:sp>
        <p:nvSpPr>
          <p:cNvPr id="5" name="TextBox 4">
            <a:extLst>
              <a:ext uri="{FF2B5EF4-FFF2-40B4-BE49-F238E27FC236}">
                <a16:creationId xmlns:a16="http://schemas.microsoft.com/office/drawing/2014/main" id="{156123FE-6AE2-239C-C76B-0B094BC5A4ED}"/>
              </a:ext>
            </a:extLst>
          </p:cNvPr>
          <p:cNvSpPr txBox="1"/>
          <p:nvPr/>
        </p:nvSpPr>
        <p:spPr>
          <a:xfrm>
            <a:off x="5453744" y="740450"/>
            <a:ext cx="3209918" cy="1477328"/>
          </a:xfrm>
          <a:prstGeom prst="rect">
            <a:avLst/>
          </a:prstGeom>
          <a:noFill/>
        </p:spPr>
        <p:txBody>
          <a:bodyPr wrap="none" rtlCol="0">
            <a:spAutoFit/>
          </a:bodyPr>
          <a:lstStyle/>
          <a:p>
            <a:r>
              <a:rPr lang="en-US" dirty="0"/>
              <a:t>Customer APIs</a:t>
            </a:r>
          </a:p>
          <a:p>
            <a:pPr marL="342900" indent="-342900">
              <a:buAutoNum type="arabicPeriod"/>
            </a:pPr>
            <a:r>
              <a:rPr lang="en-US" dirty="0"/>
              <a:t>Create Customer (Customer)</a:t>
            </a:r>
          </a:p>
          <a:p>
            <a:pPr marL="342900" indent="-342900">
              <a:buAutoNum type="arabicPeriod"/>
            </a:pPr>
            <a:r>
              <a:rPr lang="en-US" dirty="0" err="1"/>
              <a:t>GetCustomer</a:t>
            </a:r>
            <a:r>
              <a:rPr lang="en-US" dirty="0"/>
              <a:t>(ID)</a:t>
            </a:r>
          </a:p>
          <a:p>
            <a:pPr marL="342900" indent="-342900">
              <a:buAutoNum type="arabicPeriod"/>
            </a:pPr>
            <a:r>
              <a:rPr lang="en-US" dirty="0"/>
              <a:t>Get Customer(</a:t>
            </a:r>
            <a:r>
              <a:rPr lang="en-US" dirty="0" err="1"/>
              <a:t>user_id</a:t>
            </a:r>
            <a:r>
              <a:rPr lang="en-US" dirty="0"/>
              <a:t>)</a:t>
            </a:r>
          </a:p>
          <a:p>
            <a:pPr marL="342900" indent="-342900">
              <a:buAutoNum type="arabicPeriod"/>
            </a:pPr>
            <a:r>
              <a:rPr lang="en-US" dirty="0"/>
              <a:t>Update Customer(ID)</a:t>
            </a:r>
          </a:p>
        </p:txBody>
      </p:sp>
      <p:sp>
        <p:nvSpPr>
          <p:cNvPr id="6" name="Rectangle 5">
            <a:extLst>
              <a:ext uri="{FF2B5EF4-FFF2-40B4-BE49-F238E27FC236}">
                <a16:creationId xmlns:a16="http://schemas.microsoft.com/office/drawing/2014/main" id="{AE58B54A-8CC4-BFAC-E226-77D5E36B9E8E}"/>
              </a:ext>
            </a:extLst>
          </p:cNvPr>
          <p:cNvSpPr/>
          <p:nvPr/>
        </p:nvSpPr>
        <p:spPr>
          <a:xfrm>
            <a:off x="838200" y="3657821"/>
            <a:ext cx="3853543" cy="10191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Country</a:t>
            </a:r>
          </a:p>
          <a:p>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ID</a:t>
            </a:r>
          </a:p>
          <a:p>
            <a:pPr marL="285750" indent="-285750">
              <a:buFont typeface="Arial" panose="020B0604020202020204" pitchFamily="34" charset="0"/>
              <a:buChar char="•"/>
            </a:pPr>
            <a:r>
              <a:rPr lang="en-US" sz="1400" dirty="0">
                <a:solidFill>
                  <a:schemeClr val="tx1"/>
                </a:solidFill>
              </a:rPr>
              <a:t>Country</a:t>
            </a:r>
          </a:p>
        </p:txBody>
      </p:sp>
      <p:sp>
        <p:nvSpPr>
          <p:cNvPr id="7" name="TextBox 6">
            <a:extLst>
              <a:ext uri="{FF2B5EF4-FFF2-40B4-BE49-F238E27FC236}">
                <a16:creationId xmlns:a16="http://schemas.microsoft.com/office/drawing/2014/main" id="{BF9D8B2A-470E-65F4-A15E-D262A7AB626B}"/>
              </a:ext>
            </a:extLst>
          </p:cNvPr>
          <p:cNvSpPr txBox="1"/>
          <p:nvPr/>
        </p:nvSpPr>
        <p:spPr>
          <a:xfrm>
            <a:off x="5453744" y="4902475"/>
            <a:ext cx="5609036" cy="1200329"/>
          </a:xfrm>
          <a:prstGeom prst="rect">
            <a:avLst/>
          </a:prstGeom>
          <a:noFill/>
        </p:spPr>
        <p:txBody>
          <a:bodyPr wrap="none" rtlCol="0">
            <a:spAutoFit/>
          </a:bodyPr>
          <a:lstStyle/>
          <a:p>
            <a:r>
              <a:rPr lang="en-US" dirty="0" err="1"/>
              <a:t>ServiceArea</a:t>
            </a:r>
            <a:r>
              <a:rPr lang="en-US" dirty="0"/>
              <a:t> APIs</a:t>
            </a:r>
          </a:p>
          <a:p>
            <a:pPr marL="342900" indent="-342900">
              <a:buAutoNum type="arabicPeriod"/>
            </a:pPr>
            <a:r>
              <a:rPr lang="en-US" dirty="0" err="1"/>
              <a:t>GetDCountry</a:t>
            </a:r>
            <a:r>
              <a:rPr lang="en-US" dirty="0"/>
              <a:t>() – returns list of all countries</a:t>
            </a:r>
          </a:p>
          <a:p>
            <a:pPr marL="342900" indent="-342900">
              <a:buAutoNum type="arabicPeriod"/>
            </a:pPr>
            <a:r>
              <a:rPr lang="en-US" dirty="0" err="1"/>
              <a:t>GetState</a:t>
            </a:r>
            <a:r>
              <a:rPr lang="en-US" dirty="0"/>
              <a:t> (</a:t>
            </a:r>
            <a:r>
              <a:rPr lang="en-US" dirty="0" err="1"/>
              <a:t>CountryID</a:t>
            </a:r>
            <a:r>
              <a:rPr lang="en-US" dirty="0"/>
              <a:t>) – returns list of all states</a:t>
            </a:r>
          </a:p>
          <a:p>
            <a:pPr marL="342900" indent="-342900">
              <a:buAutoNum type="arabicPeriod"/>
            </a:pPr>
            <a:r>
              <a:rPr lang="en-US" dirty="0" err="1"/>
              <a:t>GetCity</a:t>
            </a:r>
            <a:r>
              <a:rPr lang="en-US" dirty="0"/>
              <a:t>(</a:t>
            </a:r>
            <a:r>
              <a:rPr lang="en-US" dirty="0" err="1"/>
              <a:t>Country_ID</a:t>
            </a:r>
            <a:r>
              <a:rPr lang="en-US" dirty="0"/>
              <a:t>, </a:t>
            </a:r>
            <a:r>
              <a:rPr lang="en-US" dirty="0" err="1"/>
              <a:t>State_ID</a:t>
            </a:r>
            <a:r>
              <a:rPr lang="en-US" dirty="0"/>
              <a:t>) – returns list of all cities</a:t>
            </a:r>
          </a:p>
        </p:txBody>
      </p:sp>
      <p:sp>
        <p:nvSpPr>
          <p:cNvPr id="3" name="Rectangle 2">
            <a:extLst>
              <a:ext uri="{FF2B5EF4-FFF2-40B4-BE49-F238E27FC236}">
                <a16:creationId xmlns:a16="http://schemas.microsoft.com/office/drawing/2014/main" id="{F0B46429-D3B3-6362-D981-CE738456C770}"/>
              </a:ext>
            </a:extLst>
          </p:cNvPr>
          <p:cNvSpPr/>
          <p:nvPr/>
        </p:nvSpPr>
        <p:spPr>
          <a:xfrm>
            <a:off x="838200" y="4724621"/>
            <a:ext cx="3853543" cy="12040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State</a:t>
            </a:r>
          </a:p>
          <a:p>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ID</a:t>
            </a:r>
          </a:p>
          <a:p>
            <a:pPr marL="285750" indent="-285750">
              <a:buFont typeface="Arial" panose="020B0604020202020204" pitchFamily="34" charset="0"/>
              <a:buChar char="•"/>
            </a:pPr>
            <a:r>
              <a:rPr lang="en-US" sz="1400" dirty="0">
                <a:solidFill>
                  <a:schemeClr val="tx1"/>
                </a:solidFill>
              </a:rPr>
              <a:t>Country</a:t>
            </a:r>
          </a:p>
          <a:p>
            <a:pPr marL="285750" indent="-285750">
              <a:buFont typeface="Arial" panose="020B0604020202020204" pitchFamily="34" charset="0"/>
              <a:buChar char="•"/>
            </a:pPr>
            <a:r>
              <a:rPr lang="en-US" sz="1400" dirty="0">
                <a:solidFill>
                  <a:schemeClr val="tx1"/>
                </a:solidFill>
              </a:rPr>
              <a:t>State</a:t>
            </a:r>
          </a:p>
        </p:txBody>
      </p:sp>
      <p:sp>
        <p:nvSpPr>
          <p:cNvPr id="8" name="Rectangle 7">
            <a:extLst>
              <a:ext uri="{FF2B5EF4-FFF2-40B4-BE49-F238E27FC236}">
                <a16:creationId xmlns:a16="http://schemas.microsoft.com/office/drawing/2014/main" id="{CA3CA18E-ED36-F720-EB62-B71A15465B7A}"/>
              </a:ext>
            </a:extLst>
          </p:cNvPr>
          <p:cNvSpPr/>
          <p:nvPr/>
        </p:nvSpPr>
        <p:spPr>
          <a:xfrm>
            <a:off x="5453744" y="3257880"/>
            <a:ext cx="3853543" cy="14792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City</a:t>
            </a:r>
          </a:p>
          <a:p>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ID</a:t>
            </a:r>
          </a:p>
          <a:p>
            <a:pPr marL="285750" indent="-285750">
              <a:buFont typeface="Arial" panose="020B0604020202020204" pitchFamily="34" charset="0"/>
              <a:buChar char="•"/>
            </a:pPr>
            <a:r>
              <a:rPr lang="en-US" sz="1400" dirty="0">
                <a:solidFill>
                  <a:schemeClr val="tx1"/>
                </a:solidFill>
              </a:rPr>
              <a:t>Country</a:t>
            </a:r>
          </a:p>
          <a:p>
            <a:pPr marL="285750" indent="-285750">
              <a:buFont typeface="Arial" panose="020B0604020202020204" pitchFamily="34" charset="0"/>
              <a:buChar char="•"/>
            </a:pPr>
            <a:r>
              <a:rPr lang="en-US" sz="1400" dirty="0">
                <a:solidFill>
                  <a:schemeClr val="tx1"/>
                </a:solidFill>
              </a:rPr>
              <a:t>State</a:t>
            </a:r>
          </a:p>
          <a:p>
            <a:pPr marL="285750" indent="-285750">
              <a:buFont typeface="Arial" panose="020B0604020202020204" pitchFamily="34" charset="0"/>
              <a:buChar char="•"/>
            </a:pPr>
            <a:r>
              <a:rPr lang="en-US" sz="1400" dirty="0">
                <a:solidFill>
                  <a:schemeClr val="tx1"/>
                </a:solidFill>
              </a:rPr>
              <a:t>City</a:t>
            </a:r>
          </a:p>
        </p:txBody>
      </p:sp>
    </p:spTree>
    <p:extLst>
      <p:ext uri="{BB962C8B-B14F-4D97-AF65-F5344CB8AC3E}">
        <p14:creationId xmlns:p14="http://schemas.microsoft.com/office/powerpoint/2010/main" val="862211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FEE19-3EAD-6303-38AF-0A398ED6965D}"/>
              </a:ext>
            </a:extLst>
          </p:cNvPr>
          <p:cNvSpPr>
            <a:spLocks noGrp="1"/>
          </p:cNvSpPr>
          <p:nvPr>
            <p:ph type="title"/>
          </p:nvPr>
        </p:nvSpPr>
        <p:spPr/>
        <p:txBody>
          <a:bodyPr/>
          <a:lstStyle/>
          <a:p>
            <a:r>
              <a:rPr lang="en-US" dirty="0"/>
              <a:t>ASP Service – Class model: Organization</a:t>
            </a:r>
          </a:p>
        </p:txBody>
      </p:sp>
      <p:sp>
        <p:nvSpPr>
          <p:cNvPr id="3" name="Rectangle 2">
            <a:extLst>
              <a:ext uri="{FF2B5EF4-FFF2-40B4-BE49-F238E27FC236}">
                <a16:creationId xmlns:a16="http://schemas.microsoft.com/office/drawing/2014/main" id="{8A33D315-B32C-5090-5B49-DDB9F95D2862}"/>
              </a:ext>
            </a:extLst>
          </p:cNvPr>
          <p:cNvSpPr/>
          <p:nvPr/>
        </p:nvSpPr>
        <p:spPr>
          <a:xfrm>
            <a:off x="838200" y="1937657"/>
            <a:ext cx="3853543" cy="40059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Organization</a:t>
            </a:r>
          </a:p>
          <a:p>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ID</a:t>
            </a:r>
          </a:p>
          <a:p>
            <a:pPr marL="285750" indent="-285750">
              <a:buFont typeface="Arial" panose="020B0604020202020204" pitchFamily="34" charset="0"/>
              <a:buChar char="•"/>
            </a:pPr>
            <a:r>
              <a:rPr lang="en-US" sz="1400" dirty="0" err="1">
                <a:solidFill>
                  <a:schemeClr val="tx1"/>
                </a:solidFill>
              </a:rPr>
              <a:t>LegalName</a:t>
            </a: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Type</a:t>
            </a:r>
          </a:p>
          <a:p>
            <a:pPr marL="285750" indent="-285750">
              <a:buFont typeface="Arial" panose="020B0604020202020204" pitchFamily="34" charset="0"/>
              <a:buChar char="•"/>
            </a:pPr>
            <a:r>
              <a:rPr lang="en-US" sz="1400" dirty="0">
                <a:solidFill>
                  <a:schemeClr val="tx1"/>
                </a:solidFill>
              </a:rPr>
              <a:t>Country</a:t>
            </a:r>
          </a:p>
          <a:p>
            <a:pPr marL="285750" indent="-285750">
              <a:buFont typeface="Arial" panose="020B0604020202020204" pitchFamily="34" charset="0"/>
              <a:buChar char="•"/>
            </a:pPr>
            <a:r>
              <a:rPr lang="en-US" sz="1400" dirty="0">
                <a:solidFill>
                  <a:schemeClr val="tx1"/>
                </a:solidFill>
              </a:rPr>
              <a:t>State</a:t>
            </a:r>
          </a:p>
          <a:p>
            <a:pPr marL="285750" indent="-285750">
              <a:buFont typeface="Arial" panose="020B0604020202020204" pitchFamily="34" charset="0"/>
              <a:buChar char="•"/>
            </a:pPr>
            <a:r>
              <a:rPr lang="en-US" sz="1400" dirty="0">
                <a:solidFill>
                  <a:schemeClr val="tx1"/>
                </a:solidFill>
              </a:rPr>
              <a:t>District</a:t>
            </a:r>
          </a:p>
          <a:p>
            <a:pPr marL="285750" indent="-285750">
              <a:buFont typeface="Arial" panose="020B0604020202020204" pitchFamily="34" charset="0"/>
              <a:buChar char="•"/>
            </a:pPr>
            <a:r>
              <a:rPr lang="en-US" sz="1400" dirty="0">
                <a:solidFill>
                  <a:schemeClr val="tx1"/>
                </a:solidFill>
              </a:rPr>
              <a:t>City</a:t>
            </a:r>
          </a:p>
          <a:p>
            <a:pPr marL="285750" indent="-285750">
              <a:buFont typeface="Arial" panose="020B0604020202020204" pitchFamily="34" charset="0"/>
              <a:buChar char="•"/>
            </a:pPr>
            <a:r>
              <a:rPr lang="en-US" sz="1400" dirty="0" err="1">
                <a:solidFill>
                  <a:schemeClr val="tx1"/>
                </a:solidFill>
              </a:rPr>
              <a:t>PostalCode</a:t>
            </a: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Address</a:t>
            </a:r>
          </a:p>
          <a:p>
            <a:pPr marL="285750" indent="-285750">
              <a:buFont typeface="Arial" panose="020B0604020202020204" pitchFamily="34" charset="0"/>
              <a:buChar char="•"/>
            </a:pPr>
            <a:r>
              <a:rPr lang="en-US" sz="1400" dirty="0">
                <a:solidFill>
                  <a:schemeClr val="tx1"/>
                </a:solidFill>
              </a:rPr>
              <a:t>PAN</a:t>
            </a:r>
          </a:p>
          <a:p>
            <a:pPr marL="285750" indent="-285750">
              <a:buFont typeface="Arial" panose="020B0604020202020204" pitchFamily="34" charset="0"/>
              <a:buChar char="•"/>
            </a:pPr>
            <a:r>
              <a:rPr lang="en-US" sz="1400" dirty="0">
                <a:solidFill>
                  <a:schemeClr val="tx1"/>
                </a:solidFill>
              </a:rPr>
              <a:t>GSTIN</a:t>
            </a:r>
          </a:p>
          <a:p>
            <a:pPr marL="285750" indent="-285750">
              <a:buFont typeface="Arial" panose="020B0604020202020204" pitchFamily="34" charset="0"/>
              <a:buChar char="•"/>
            </a:pPr>
            <a:r>
              <a:rPr lang="en-US" sz="1400" dirty="0">
                <a:solidFill>
                  <a:schemeClr val="tx1"/>
                </a:solidFill>
              </a:rPr>
              <a:t>CIN</a:t>
            </a:r>
          </a:p>
          <a:p>
            <a:pPr marL="285750" indent="-285750">
              <a:buFont typeface="Arial" panose="020B0604020202020204" pitchFamily="34" charset="0"/>
              <a:buChar char="•"/>
            </a:pPr>
            <a:r>
              <a:rPr lang="en-US" sz="1400" dirty="0" err="1">
                <a:solidFill>
                  <a:schemeClr val="tx1"/>
                </a:solidFill>
              </a:rPr>
              <a:t>RegisterAs</a:t>
            </a:r>
            <a:endParaRPr lang="en-US" sz="1400" dirty="0">
              <a:solidFill>
                <a:schemeClr val="tx1"/>
              </a:solidFill>
            </a:endParaRPr>
          </a:p>
          <a:p>
            <a:pPr marL="285750" indent="-285750">
              <a:buFont typeface="Arial" panose="020B0604020202020204" pitchFamily="34" charset="0"/>
              <a:buChar char="•"/>
            </a:pPr>
            <a:r>
              <a:rPr lang="en-US" sz="1400" dirty="0" err="1">
                <a:solidFill>
                  <a:schemeClr val="tx1"/>
                </a:solidFill>
              </a:rPr>
              <a:t>SignatoryPhoto</a:t>
            </a:r>
            <a:endParaRPr lang="en-US" sz="1400" dirty="0">
              <a:solidFill>
                <a:schemeClr val="tx1"/>
              </a:solidFill>
            </a:endParaRPr>
          </a:p>
          <a:p>
            <a:pPr marL="285750" indent="-285750">
              <a:buFont typeface="Arial" panose="020B0604020202020204" pitchFamily="34" charset="0"/>
              <a:buChar char="•"/>
            </a:pPr>
            <a:r>
              <a:rPr lang="en-US" sz="1400" dirty="0" err="1">
                <a:solidFill>
                  <a:schemeClr val="tx1"/>
                </a:solidFill>
              </a:rPr>
              <a:t>AuthorizationLetter</a:t>
            </a:r>
            <a:endParaRPr lang="en-US" sz="1400" dirty="0">
              <a:solidFill>
                <a:schemeClr val="tx1"/>
              </a:solidFill>
            </a:endParaRPr>
          </a:p>
          <a:p>
            <a:pPr marL="285750" indent="-285750">
              <a:buFont typeface="Arial" panose="020B0604020202020204" pitchFamily="34" charset="0"/>
              <a:buChar char="•"/>
            </a:pPr>
            <a:r>
              <a:rPr lang="en-US" sz="1400" dirty="0" err="1">
                <a:solidFill>
                  <a:schemeClr val="tx1"/>
                </a:solidFill>
              </a:rPr>
              <a:t>OrganizationIDProof</a:t>
            </a:r>
            <a:endParaRPr lang="en-US" sz="1400" dirty="0">
              <a:solidFill>
                <a:schemeClr val="tx1"/>
              </a:solidFill>
            </a:endParaRPr>
          </a:p>
        </p:txBody>
      </p:sp>
      <p:sp>
        <p:nvSpPr>
          <p:cNvPr id="4" name="TextBox 3">
            <a:extLst>
              <a:ext uri="{FF2B5EF4-FFF2-40B4-BE49-F238E27FC236}">
                <a16:creationId xmlns:a16="http://schemas.microsoft.com/office/drawing/2014/main" id="{5EBB0D18-C952-9262-C7CA-2CD93F1E83A4}"/>
              </a:ext>
            </a:extLst>
          </p:cNvPr>
          <p:cNvSpPr txBox="1"/>
          <p:nvPr/>
        </p:nvSpPr>
        <p:spPr>
          <a:xfrm>
            <a:off x="5299426" y="1937657"/>
            <a:ext cx="3792064" cy="1200329"/>
          </a:xfrm>
          <a:prstGeom prst="rect">
            <a:avLst/>
          </a:prstGeom>
          <a:noFill/>
        </p:spPr>
        <p:txBody>
          <a:bodyPr wrap="none" rtlCol="0">
            <a:spAutoFit/>
          </a:bodyPr>
          <a:lstStyle/>
          <a:p>
            <a:r>
              <a:rPr lang="en-US" dirty="0"/>
              <a:t>Organization APIs</a:t>
            </a:r>
          </a:p>
          <a:p>
            <a:pPr marL="342900" indent="-342900">
              <a:buAutoNum type="arabicPeriod"/>
            </a:pPr>
            <a:r>
              <a:rPr lang="en-US" dirty="0" err="1"/>
              <a:t>CreateOrganization</a:t>
            </a:r>
            <a:endParaRPr lang="en-US" dirty="0"/>
          </a:p>
          <a:p>
            <a:pPr marL="342900" indent="-342900">
              <a:buAutoNum type="arabicPeriod"/>
            </a:pPr>
            <a:r>
              <a:rPr lang="en-US" dirty="0" err="1"/>
              <a:t>GetOrganization</a:t>
            </a:r>
            <a:r>
              <a:rPr lang="en-US" dirty="0"/>
              <a:t>(ID)</a:t>
            </a:r>
          </a:p>
          <a:p>
            <a:pPr marL="342900" indent="-342900">
              <a:buAutoNum type="arabicPeriod"/>
            </a:pPr>
            <a:r>
              <a:rPr lang="en-US" dirty="0" err="1"/>
              <a:t>UpdateOrganization</a:t>
            </a:r>
            <a:r>
              <a:rPr lang="en-US" dirty="0"/>
              <a:t> (Organization)</a:t>
            </a:r>
          </a:p>
        </p:txBody>
      </p:sp>
    </p:spTree>
    <p:extLst>
      <p:ext uri="{BB962C8B-B14F-4D97-AF65-F5344CB8AC3E}">
        <p14:creationId xmlns:p14="http://schemas.microsoft.com/office/powerpoint/2010/main" val="3628218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D7C43-1BA4-2BAF-43E0-22E166644E4F}"/>
              </a:ext>
            </a:extLst>
          </p:cNvPr>
          <p:cNvSpPr>
            <a:spLocks noGrp="1"/>
          </p:cNvSpPr>
          <p:nvPr>
            <p:ph type="title"/>
          </p:nvPr>
        </p:nvSpPr>
        <p:spPr>
          <a:xfrm>
            <a:off x="838200" y="365125"/>
            <a:ext cx="10515600" cy="854075"/>
          </a:xfrm>
        </p:spPr>
        <p:txBody>
          <a:bodyPr>
            <a:normAutofit fontScale="90000"/>
          </a:bodyPr>
          <a:lstStyle/>
          <a:p>
            <a:r>
              <a:rPr lang="en-US" dirty="0"/>
              <a:t>ASP Service – Class model: Account, </a:t>
            </a:r>
            <a:r>
              <a:rPr lang="en-US" dirty="0" err="1"/>
              <a:t>BillingInfo</a:t>
            </a:r>
            <a:endParaRPr lang="en-US" dirty="0"/>
          </a:p>
        </p:txBody>
      </p:sp>
      <p:sp>
        <p:nvSpPr>
          <p:cNvPr id="3" name="Rectangle 2">
            <a:extLst>
              <a:ext uri="{FF2B5EF4-FFF2-40B4-BE49-F238E27FC236}">
                <a16:creationId xmlns:a16="http://schemas.microsoft.com/office/drawing/2014/main" id="{2EDAC8EC-C742-0481-A5E7-3E81DAED2B24}"/>
              </a:ext>
            </a:extLst>
          </p:cNvPr>
          <p:cNvSpPr/>
          <p:nvPr/>
        </p:nvSpPr>
        <p:spPr>
          <a:xfrm>
            <a:off x="838200" y="1197428"/>
            <a:ext cx="3853543" cy="28411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Account</a:t>
            </a:r>
          </a:p>
          <a:p>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ID</a:t>
            </a:r>
          </a:p>
          <a:p>
            <a:pPr marL="285750" indent="-285750">
              <a:buFont typeface="Arial" panose="020B0604020202020204" pitchFamily="34" charset="0"/>
              <a:buChar char="•"/>
            </a:pPr>
            <a:r>
              <a:rPr lang="en-US" sz="1400" dirty="0" err="1">
                <a:solidFill>
                  <a:schemeClr val="tx1"/>
                </a:solidFill>
              </a:rPr>
              <a:t>AccountNumber</a:t>
            </a:r>
            <a:endParaRPr lang="en-US" sz="1400" dirty="0">
              <a:solidFill>
                <a:schemeClr val="tx1"/>
              </a:solidFill>
            </a:endParaRPr>
          </a:p>
          <a:p>
            <a:pPr marL="285750" indent="-285750">
              <a:buFont typeface="Arial" panose="020B0604020202020204" pitchFamily="34" charset="0"/>
              <a:buChar char="•"/>
            </a:pPr>
            <a:r>
              <a:rPr lang="en-US" sz="1400" dirty="0" err="1">
                <a:solidFill>
                  <a:schemeClr val="tx1"/>
                </a:solidFill>
              </a:rPr>
              <a:t>AccountType</a:t>
            </a: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PAN</a:t>
            </a:r>
          </a:p>
          <a:p>
            <a:pPr marL="285750" indent="-285750">
              <a:buFont typeface="Arial" panose="020B0604020202020204" pitchFamily="34" charset="0"/>
              <a:buChar char="•"/>
            </a:pPr>
            <a:r>
              <a:rPr lang="en-US" sz="1400" dirty="0" err="1">
                <a:solidFill>
                  <a:schemeClr val="tx1"/>
                </a:solidFill>
              </a:rPr>
              <a:t>EmployeeID</a:t>
            </a:r>
            <a:endParaRPr lang="en-US" sz="1400" dirty="0">
              <a:solidFill>
                <a:schemeClr val="tx1"/>
              </a:solidFill>
            </a:endParaRPr>
          </a:p>
          <a:p>
            <a:pPr marL="285750" indent="-285750">
              <a:buFont typeface="Arial" panose="020B0604020202020204" pitchFamily="34" charset="0"/>
              <a:buChar char="•"/>
            </a:pPr>
            <a:r>
              <a:rPr lang="en-US" sz="1400" dirty="0" err="1">
                <a:solidFill>
                  <a:schemeClr val="tx1"/>
                </a:solidFill>
              </a:rPr>
              <a:t>OrganizationVideoRecording</a:t>
            </a: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Ref to Organization (Optional)</a:t>
            </a:r>
          </a:p>
          <a:p>
            <a:pPr marL="285750" indent="-285750">
              <a:buFont typeface="Arial" panose="020B0604020202020204" pitchFamily="34" charset="0"/>
              <a:buChar char="•"/>
            </a:pPr>
            <a:r>
              <a:rPr lang="en-US" sz="1400" dirty="0">
                <a:solidFill>
                  <a:schemeClr val="tx1"/>
                </a:solidFill>
              </a:rPr>
              <a:t>Ref to List of Subscriptions</a:t>
            </a:r>
          </a:p>
          <a:p>
            <a:pPr marL="285750" indent="-285750">
              <a:buFont typeface="Arial" panose="020B0604020202020204" pitchFamily="34" charset="0"/>
              <a:buChar char="•"/>
            </a:pPr>
            <a:r>
              <a:rPr lang="en-US" sz="1400" dirty="0">
                <a:solidFill>
                  <a:schemeClr val="tx1"/>
                </a:solidFill>
              </a:rPr>
              <a:t>Ref to List of </a:t>
            </a:r>
            <a:r>
              <a:rPr lang="en-US" sz="1400" dirty="0" err="1">
                <a:solidFill>
                  <a:schemeClr val="tx1"/>
                </a:solidFill>
              </a:rPr>
              <a:t>CustomerDocuments</a:t>
            </a: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Ref to </a:t>
            </a:r>
            <a:r>
              <a:rPr lang="en-US" sz="1400" dirty="0" err="1">
                <a:solidFill>
                  <a:schemeClr val="tx1"/>
                </a:solidFill>
              </a:rPr>
              <a:t>AccountBillingInfo</a:t>
            </a:r>
            <a:endParaRPr lang="en-US" sz="1400" dirty="0">
              <a:solidFill>
                <a:schemeClr val="tx1"/>
              </a:solidFill>
            </a:endParaRPr>
          </a:p>
        </p:txBody>
      </p:sp>
      <p:sp>
        <p:nvSpPr>
          <p:cNvPr id="4" name="TextBox 3">
            <a:extLst>
              <a:ext uri="{FF2B5EF4-FFF2-40B4-BE49-F238E27FC236}">
                <a16:creationId xmlns:a16="http://schemas.microsoft.com/office/drawing/2014/main" id="{D177CE4E-9FD7-633D-9CE2-11C8B215408F}"/>
              </a:ext>
            </a:extLst>
          </p:cNvPr>
          <p:cNvSpPr txBox="1"/>
          <p:nvPr/>
        </p:nvSpPr>
        <p:spPr>
          <a:xfrm>
            <a:off x="5127298" y="1219200"/>
            <a:ext cx="2895473" cy="1200329"/>
          </a:xfrm>
          <a:prstGeom prst="rect">
            <a:avLst/>
          </a:prstGeom>
          <a:noFill/>
        </p:spPr>
        <p:txBody>
          <a:bodyPr wrap="none" rtlCol="0">
            <a:spAutoFit/>
          </a:bodyPr>
          <a:lstStyle/>
          <a:p>
            <a:r>
              <a:rPr lang="en-US" dirty="0"/>
              <a:t>Account APIs</a:t>
            </a:r>
          </a:p>
          <a:p>
            <a:pPr marL="342900" indent="-342900">
              <a:buAutoNum type="arabicPeriod"/>
            </a:pPr>
            <a:r>
              <a:rPr lang="en-US" dirty="0"/>
              <a:t>Create Account</a:t>
            </a:r>
          </a:p>
          <a:p>
            <a:pPr marL="342900" indent="-342900">
              <a:buAutoNum type="arabicPeriod"/>
            </a:pPr>
            <a:r>
              <a:rPr lang="en-US" dirty="0"/>
              <a:t>Get Account (ID)</a:t>
            </a:r>
          </a:p>
          <a:p>
            <a:pPr marL="342900" indent="-342900">
              <a:buAutoNum type="arabicPeriod"/>
            </a:pPr>
            <a:r>
              <a:rPr lang="en-US" dirty="0" err="1"/>
              <a:t>UpdateAccount</a:t>
            </a:r>
            <a:r>
              <a:rPr lang="en-US" dirty="0"/>
              <a:t>(Account)</a:t>
            </a:r>
          </a:p>
        </p:txBody>
      </p:sp>
      <p:sp>
        <p:nvSpPr>
          <p:cNvPr id="7" name="Rectangle 6">
            <a:extLst>
              <a:ext uri="{FF2B5EF4-FFF2-40B4-BE49-F238E27FC236}">
                <a16:creationId xmlns:a16="http://schemas.microsoft.com/office/drawing/2014/main" id="{EA6180F9-C882-DB7B-A85F-D7BF1B47AC62}"/>
              </a:ext>
            </a:extLst>
          </p:cNvPr>
          <p:cNvSpPr/>
          <p:nvPr/>
        </p:nvSpPr>
        <p:spPr>
          <a:xfrm>
            <a:off x="838200" y="4239986"/>
            <a:ext cx="3853543" cy="25418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solidFill>
                  <a:schemeClr val="tx1"/>
                </a:solidFill>
              </a:rPr>
              <a:t>BillingInfo</a:t>
            </a:r>
            <a:endParaRPr lang="en-US" dirty="0">
              <a:solidFill>
                <a:schemeClr val="tx1"/>
              </a:solidFill>
            </a:endParaRPr>
          </a:p>
          <a:p>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ID</a:t>
            </a:r>
          </a:p>
          <a:p>
            <a:pPr marL="285750" indent="-285750">
              <a:buFont typeface="Arial" panose="020B0604020202020204" pitchFamily="34" charset="0"/>
              <a:buChar char="•"/>
            </a:pPr>
            <a:r>
              <a:rPr lang="en-US" sz="1400" dirty="0" err="1">
                <a:solidFill>
                  <a:schemeClr val="tx1"/>
                </a:solidFill>
              </a:rPr>
              <a:t>AccountID</a:t>
            </a:r>
            <a:endParaRPr lang="en-US" sz="1400" dirty="0">
              <a:solidFill>
                <a:schemeClr val="tx1"/>
              </a:solidFill>
            </a:endParaRPr>
          </a:p>
          <a:p>
            <a:pPr marL="285750" indent="-285750">
              <a:buFont typeface="Arial" panose="020B0604020202020204" pitchFamily="34" charset="0"/>
              <a:buChar char="•"/>
            </a:pPr>
            <a:r>
              <a:rPr lang="en-US" sz="1400" dirty="0" err="1">
                <a:solidFill>
                  <a:schemeClr val="tx1"/>
                </a:solidFill>
              </a:rPr>
              <a:t>BillingName</a:t>
            </a:r>
            <a:endParaRPr lang="en-US" sz="1400" dirty="0">
              <a:solidFill>
                <a:schemeClr val="tx1"/>
              </a:solidFill>
            </a:endParaRPr>
          </a:p>
          <a:p>
            <a:pPr marL="285750" indent="-285750">
              <a:buFont typeface="Arial" panose="020B0604020202020204" pitchFamily="34" charset="0"/>
              <a:buChar char="•"/>
            </a:pPr>
            <a:r>
              <a:rPr lang="en-US" sz="1400" dirty="0" err="1">
                <a:solidFill>
                  <a:schemeClr val="tx1"/>
                </a:solidFill>
              </a:rPr>
              <a:t>BillingAddress</a:t>
            </a: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State</a:t>
            </a:r>
          </a:p>
          <a:p>
            <a:pPr marL="285750" indent="-285750">
              <a:buFont typeface="Arial" panose="020B0604020202020204" pitchFamily="34" charset="0"/>
              <a:buChar char="•"/>
            </a:pPr>
            <a:r>
              <a:rPr lang="en-US" sz="1400" dirty="0">
                <a:solidFill>
                  <a:schemeClr val="tx1"/>
                </a:solidFill>
              </a:rPr>
              <a:t>District/City</a:t>
            </a:r>
          </a:p>
          <a:p>
            <a:pPr marL="285750" indent="-285750">
              <a:buFont typeface="Arial" panose="020B0604020202020204" pitchFamily="34" charset="0"/>
              <a:buChar char="•"/>
            </a:pPr>
            <a:r>
              <a:rPr lang="en-US" sz="1400" dirty="0" err="1">
                <a:solidFill>
                  <a:schemeClr val="tx1"/>
                </a:solidFill>
              </a:rPr>
              <a:t>PostalCode</a:t>
            </a:r>
            <a:endParaRPr lang="en-US" sz="1400" dirty="0">
              <a:solidFill>
                <a:schemeClr val="tx1"/>
              </a:solidFill>
            </a:endParaRPr>
          </a:p>
          <a:p>
            <a:pPr marL="285750" indent="-285750">
              <a:buFont typeface="Arial" panose="020B0604020202020204" pitchFamily="34" charset="0"/>
              <a:buChar char="•"/>
            </a:pPr>
            <a:r>
              <a:rPr lang="en-US" sz="1400" dirty="0" err="1">
                <a:solidFill>
                  <a:schemeClr val="tx1"/>
                </a:solidFill>
              </a:rPr>
              <a:t>BillingEmailAddress</a:t>
            </a:r>
            <a:endParaRPr lang="en-US" sz="1400" dirty="0">
              <a:solidFill>
                <a:schemeClr val="tx1"/>
              </a:solidFill>
            </a:endParaRPr>
          </a:p>
          <a:p>
            <a:pPr marL="285750" indent="-285750">
              <a:buFont typeface="Arial" panose="020B0604020202020204" pitchFamily="34" charset="0"/>
              <a:buChar char="•"/>
            </a:pPr>
            <a:r>
              <a:rPr lang="en-US" sz="1400" dirty="0">
                <a:solidFill>
                  <a:schemeClr val="tx1"/>
                </a:solidFill>
              </a:rPr>
              <a:t>GSTIN</a:t>
            </a:r>
          </a:p>
        </p:txBody>
      </p:sp>
      <p:sp>
        <p:nvSpPr>
          <p:cNvPr id="8" name="TextBox 7">
            <a:extLst>
              <a:ext uri="{FF2B5EF4-FFF2-40B4-BE49-F238E27FC236}">
                <a16:creationId xmlns:a16="http://schemas.microsoft.com/office/drawing/2014/main" id="{B0AF8DEF-02CF-C217-65B9-78536C5F3E3B}"/>
              </a:ext>
            </a:extLst>
          </p:cNvPr>
          <p:cNvSpPr txBox="1"/>
          <p:nvPr/>
        </p:nvSpPr>
        <p:spPr>
          <a:xfrm>
            <a:off x="5127298" y="4310563"/>
            <a:ext cx="4739503" cy="1477328"/>
          </a:xfrm>
          <a:prstGeom prst="rect">
            <a:avLst/>
          </a:prstGeom>
          <a:noFill/>
        </p:spPr>
        <p:txBody>
          <a:bodyPr wrap="none" rtlCol="0">
            <a:spAutoFit/>
          </a:bodyPr>
          <a:lstStyle/>
          <a:p>
            <a:r>
              <a:rPr lang="en-US" dirty="0" err="1"/>
              <a:t>BillingInfo</a:t>
            </a:r>
            <a:r>
              <a:rPr lang="en-US" dirty="0"/>
              <a:t> APIs</a:t>
            </a:r>
          </a:p>
          <a:p>
            <a:pPr marL="342900" indent="-342900">
              <a:buAutoNum type="arabicPeriod"/>
            </a:pPr>
            <a:r>
              <a:rPr lang="en-US" dirty="0"/>
              <a:t>Create </a:t>
            </a:r>
            <a:r>
              <a:rPr lang="en-US" dirty="0" err="1"/>
              <a:t>AccountBillingInfo</a:t>
            </a:r>
            <a:r>
              <a:rPr lang="en-US" dirty="0"/>
              <a:t>(</a:t>
            </a:r>
            <a:r>
              <a:rPr lang="en-US" dirty="0" err="1"/>
              <a:t>AccountBillingInfo</a:t>
            </a:r>
            <a:r>
              <a:rPr lang="en-US" dirty="0"/>
              <a:t>)</a:t>
            </a:r>
          </a:p>
          <a:p>
            <a:pPr marL="342900" indent="-342900">
              <a:buAutoNum type="arabicPeriod"/>
            </a:pPr>
            <a:r>
              <a:rPr lang="en-US" dirty="0"/>
              <a:t>Get </a:t>
            </a:r>
            <a:r>
              <a:rPr lang="en-US" dirty="0" err="1"/>
              <a:t>AccountBillingInfo</a:t>
            </a:r>
            <a:r>
              <a:rPr lang="en-US" dirty="0"/>
              <a:t> (ID)</a:t>
            </a:r>
          </a:p>
          <a:p>
            <a:pPr marL="342900" indent="-342900">
              <a:buFontTx/>
              <a:buAutoNum type="arabicPeriod"/>
            </a:pPr>
            <a:r>
              <a:rPr lang="en-US" dirty="0"/>
              <a:t>Get </a:t>
            </a:r>
            <a:r>
              <a:rPr lang="en-US" dirty="0" err="1"/>
              <a:t>AccountBillingInfo</a:t>
            </a:r>
            <a:r>
              <a:rPr lang="en-US" dirty="0"/>
              <a:t> (</a:t>
            </a:r>
            <a:r>
              <a:rPr lang="en-US" dirty="0" err="1"/>
              <a:t>AccountID</a:t>
            </a:r>
            <a:r>
              <a:rPr lang="en-US" dirty="0"/>
              <a:t>)</a:t>
            </a:r>
          </a:p>
          <a:p>
            <a:pPr marL="342900" indent="-342900">
              <a:buFontTx/>
              <a:buAutoNum type="arabicPeriod"/>
            </a:pPr>
            <a:r>
              <a:rPr lang="en-US" dirty="0" err="1"/>
              <a:t>UpdateAccountBillingInfo</a:t>
            </a:r>
            <a:r>
              <a:rPr lang="en-US" dirty="0"/>
              <a:t>(</a:t>
            </a:r>
            <a:r>
              <a:rPr lang="en-US" dirty="0" err="1"/>
              <a:t>AccountBillingInfo</a:t>
            </a:r>
            <a:r>
              <a:rPr lang="en-US" dirty="0"/>
              <a:t>)</a:t>
            </a:r>
          </a:p>
        </p:txBody>
      </p:sp>
      <p:sp>
        <p:nvSpPr>
          <p:cNvPr id="5" name="TextBox 4">
            <a:extLst>
              <a:ext uri="{FF2B5EF4-FFF2-40B4-BE49-F238E27FC236}">
                <a16:creationId xmlns:a16="http://schemas.microsoft.com/office/drawing/2014/main" id="{9B47DD3C-AA9E-C242-CDEC-ADF61C22D00B}"/>
              </a:ext>
            </a:extLst>
          </p:cNvPr>
          <p:cNvSpPr txBox="1"/>
          <p:nvPr/>
        </p:nvSpPr>
        <p:spPr>
          <a:xfrm>
            <a:off x="5127298" y="3004457"/>
            <a:ext cx="4932569" cy="369332"/>
          </a:xfrm>
          <a:prstGeom prst="rect">
            <a:avLst/>
          </a:prstGeom>
          <a:noFill/>
        </p:spPr>
        <p:txBody>
          <a:bodyPr wrap="none" rtlCol="0">
            <a:spAutoFit/>
          </a:bodyPr>
          <a:lstStyle/>
          <a:p>
            <a:r>
              <a:rPr lang="en-US" dirty="0" err="1"/>
              <a:t>AccountType</a:t>
            </a:r>
            <a:r>
              <a:rPr lang="en-US" dirty="0"/>
              <a:t> valid </a:t>
            </a:r>
            <a:r>
              <a:rPr lang="en-US" dirty="0" err="1"/>
              <a:t>valies</a:t>
            </a:r>
            <a:r>
              <a:rPr lang="en-US" dirty="0"/>
              <a:t> ‘Individual’, ‘Organization’</a:t>
            </a:r>
          </a:p>
        </p:txBody>
      </p:sp>
    </p:spTree>
    <p:extLst>
      <p:ext uri="{BB962C8B-B14F-4D97-AF65-F5344CB8AC3E}">
        <p14:creationId xmlns:p14="http://schemas.microsoft.com/office/powerpoint/2010/main" val="417738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D7C43-1BA4-2BAF-43E0-22E166644E4F}"/>
              </a:ext>
            </a:extLst>
          </p:cNvPr>
          <p:cNvSpPr>
            <a:spLocks noGrp="1"/>
          </p:cNvSpPr>
          <p:nvPr>
            <p:ph type="title"/>
          </p:nvPr>
        </p:nvSpPr>
        <p:spPr>
          <a:xfrm>
            <a:off x="838199" y="124141"/>
            <a:ext cx="10515600" cy="854075"/>
          </a:xfrm>
        </p:spPr>
        <p:txBody>
          <a:bodyPr>
            <a:normAutofit fontScale="90000"/>
          </a:bodyPr>
          <a:lstStyle/>
          <a:p>
            <a:r>
              <a:rPr lang="en-US" dirty="0"/>
              <a:t>ASP Service – Class model: Subscription, Payment</a:t>
            </a:r>
          </a:p>
        </p:txBody>
      </p:sp>
      <p:sp>
        <p:nvSpPr>
          <p:cNvPr id="3" name="Rectangle 2">
            <a:extLst>
              <a:ext uri="{FF2B5EF4-FFF2-40B4-BE49-F238E27FC236}">
                <a16:creationId xmlns:a16="http://schemas.microsoft.com/office/drawing/2014/main" id="{2EDAC8EC-C742-0481-A5E7-3E81DAED2B24}"/>
              </a:ext>
            </a:extLst>
          </p:cNvPr>
          <p:cNvSpPr/>
          <p:nvPr/>
        </p:nvSpPr>
        <p:spPr>
          <a:xfrm>
            <a:off x="838201" y="1076937"/>
            <a:ext cx="3853543" cy="24928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Subscription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SubscriptionDate</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err="1">
                <a:solidFill>
                  <a:prstClr val="black"/>
                </a:solidFill>
                <a:latin typeface="Calibri" panose="020F0502020204030204"/>
              </a:rPr>
              <a:t>ExpirationDate</a:t>
            </a:r>
            <a:endParaRPr lang="en-US" sz="1400" dirty="0">
              <a:solidFill>
                <a:prstClr val="black"/>
              </a:solidFill>
              <a:latin typeface="Calibri"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Status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err="1">
                <a:solidFill>
                  <a:prstClr val="black"/>
                </a:solidFill>
                <a:latin typeface="Calibri" panose="020F0502020204030204"/>
              </a:rPr>
              <a:t>AccountID</a:t>
            </a:r>
            <a:endParaRPr lang="en-US" sz="1400" dirty="0">
              <a:solidFill>
                <a:prstClr val="black"/>
              </a:solidFill>
              <a:latin typeface="Calibri"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Ref to Pl</a:t>
            </a:r>
            <a:r>
              <a:rPr lang="en-US" sz="1400" dirty="0">
                <a:solidFill>
                  <a:prstClr val="black"/>
                </a:solidFill>
                <a:latin typeface="Calibri" panose="020F0502020204030204"/>
              </a:rPr>
              <a:t>an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err="1">
                <a:solidFill>
                  <a:prstClr val="black"/>
                </a:solidFill>
                <a:latin typeface="Calibri" panose="020F0502020204030204"/>
              </a:rPr>
              <a:t>PlanPrice</a:t>
            </a:r>
            <a:endParaRPr lang="en-US" sz="1400" dirty="0">
              <a:solidFill>
                <a:prstClr val="black"/>
              </a:solidFill>
              <a:latin typeface="Calibri"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Tax</a:t>
            </a:r>
            <a:endParaRPr lang="en-US" sz="1400" dirty="0">
              <a:solidFill>
                <a:prstClr val="black"/>
              </a:solidFill>
              <a:latin typeface="Calibri"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TotalAmount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177CE4E-9FD7-633D-9CE2-11C8B215408F}"/>
              </a:ext>
            </a:extLst>
          </p:cNvPr>
          <p:cNvSpPr txBox="1"/>
          <p:nvPr/>
        </p:nvSpPr>
        <p:spPr>
          <a:xfrm>
            <a:off x="5453745" y="1076936"/>
            <a:ext cx="3984360" cy="12003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APIs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CreateSubscription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(Plan,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AccountID</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dirty="0">
                <a:solidFill>
                  <a:prstClr val="black"/>
                </a:solidFill>
                <a:latin typeface="Calibri" panose="020F0502020204030204"/>
              </a:rPr>
              <a:t>Update Subscription (Subscription)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418166E5-6214-9A9A-15B4-4CA494D424A3}"/>
              </a:ext>
            </a:extLst>
          </p:cNvPr>
          <p:cNvSpPr/>
          <p:nvPr/>
        </p:nvSpPr>
        <p:spPr>
          <a:xfrm>
            <a:off x="838199" y="3679371"/>
            <a:ext cx="3853543" cy="30044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Payment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AccountID</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err="1">
                <a:solidFill>
                  <a:prstClr val="black"/>
                </a:solidFill>
                <a:latin typeface="Calibri" panose="020F0502020204030204"/>
              </a:rPr>
              <a:t>SubscriptionID</a:t>
            </a:r>
            <a:endParaRPr lang="en-US" sz="1400" dirty="0">
              <a:solidFill>
                <a:prstClr val="black"/>
              </a:solidFill>
              <a:latin typeface="Calibri"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PaymentDate</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prstClr val="black"/>
                </a:solidFill>
                <a:latin typeface="Calibri" panose="020F0502020204030204"/>
              </a:rPr>
              <a:t>Status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PaymentMethod</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PaymentGateway</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PaymentInfo</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err="1">
                <a:solidFill>
                  <a:prstClr val="black"/>
                </a:solidFill>
                <a:latin typeface="Calibri" panose="020F0502020204030204"/>
              </a:rPr>
              <a:t>ReferenceNumber</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7A1FA2CB-3858-F9F2-FB91-9F8DD4F2EC8E}"/>
              </a:ext>
            </a:extLst>
          </p:cNvPr>
          <p:cNvSpPr txBox="1"/>
          <p:nvPr/>
        </p:nvSpPr>
        <p:spPr>
          <a:xfrm>
            <a:off x="5453745" y="3690257"/>
            <a:ext cx="5987142"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APIs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CreatePayment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(Payment)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dirty="0" err="1">
                <a:solidFill>
                  <a:prstClr val="black"/>
                </a:solidFill>
                <a:latin typeface="Calibri" panose="020F0502020204030204"/>
              </a:rPr>
              <a:t>GetPayment</a:t>
            </a:r>
            <a:r>
              <a:rPr lang="en-US" dirty="0">
                <a:solidFill>
                  <a:prstClr val="black"/>
                </a:solidFill>
                <a:latin typeface="Calibri" panose="020F0502020204030204"/>
              </a:rPr>
              <a:t>(ID) – Fetches specific Payment object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GetPaymentList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AccountID</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Fetches list of all payments for a </a:t>
            </a:r>
            <a:r>
              <a:rPr lang="en-US" dirty="0">
                <a:solidFill>
                  <a:prstClr val="black"/>
                </a:solidFill>
                <a:latin typeface="Calibri" panose="020F0502020204030204"/>
              </a:rPr>
              <a:t>g</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iven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Account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6802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8CE48-A5B5-1222-1FB3-BEBE0335C316}"/>
              </a:ext>
            </a:extLst>
          </p:cNvPr>
          <p:cNvSpPr>
            <a:spLocks noGrp="1"/>
          </p:cNvSpPr>
          <p:nvPr>
            <p:ph type="title"/>
          </p:nvPr>
        </p:nvSpPr>
        <p:spPr>
          <a:xfrm>
            <a:off x="838200" y="2459739"/>
            <a:ext cx="10515600" cy="1325563"/>
          </a:xfrm>
        </p:spPr>
        <p:txBody>
          <a:bodyPr/>
          <a:lstStyle/>
          <a:p>
            <a:pPr algn="ctr"/>
            <a:r>
              <a:rPr lang="en-US" b="1" dirty="0" err="1"/>
              <a:t>eSign</a:t>
            </a:r>
            <a:r>
              <a:rPr lang="en-US" b="1" dirty="0"/>
              <a:t> Platform Architecture</a:t>
            </a:r>
          </a:p>
        </p:txBody>
      </p:sp>
    </p:spTree>
    <p:extLst>
      <p:ext uri="{BB962C8B-B14F-4D97-AF65-F5344CB8AC3E}">
        <p14:creationId xmlns:p14="http://schemas.microsoft.com/office/powerpoint/2010/main" val="1670056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D7C43-1BA4-2BAF-43E0-22E166644E4F}"/>
              </a:ext>
            </a:extLst>
          </p:cNvPr>
          <p:cNvSpPr>
            <a:spLocks noGrp="1"/>
          </p:cNvSpPr>
          <p:nvPr>
            <p:ph type="title"/>
          </p:nvPr>
        </p:nvSpPr>
        <p:spPr>
          <a:xfrm>
            <a:off x="838199" y="174172"/>
            <a:ext cx="11266714" cy="854075"/>
          </a:xfrm>
        </p:spPr>
        <p:txBody>
          <a:bodyPr>
            <a:normAutofit fontScale="90000"/>
          </a:bodyPr>
          <a:lstStyle/>
          <a:p>
            <a:r>
              <a:rPr lang="en-US" dirty="0"/>
              <a:t>ASP Service – Class model: </a:t>
            </a:r>
            <a:r>
              <a:rPr lang="en-US" dirty="0" err="1"/>
              <a:t>CustomerDocument</a:t>
            </a:r>
            <a:r>
              <a:rPr lang="en-US" dirty="0"/>
              <a:t>, </a:t>
            </a:r>
            <a:r>
              <a:rPr lang="en-US" dirty="0" err="1"/>
              <a:t>DocumentEvent</a:t>
            </a:r>
            <a:endParaRPr lang="en-US" dirty="0"/>
          </a:p>
        </p:txBody>
      </p:sp>
      <p:sp>
        <p:nvSpPr>
          <p:cNvPr id="3" name="Rectangle 2">
            <a:extLst>
              <a:ext uri="{FF2B5EF4-FFF2-40B4-BE49-F238E27FC236}">
                <a16:creationId xmlns:a16="http://schemas.microsoft.com/office/drawing/2014/main" id="{2EDAC8EC-C742-0481-A5E7-3E81DAED2B24}"/>
              </a:ext>
            </a:extLst>
          </p:cNvPr>
          <p:cNvSpPr/>
          <p:nvPr/>
        </p:nvSpPr>
        <p:spPr>
          <a:xfrm>
            <a:off x="838200" y="1197429"/>
            <a:ext cx="3853543" cy="23404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CustomerDocument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err="1">
                <a:solidFill>
                  <a:prstClr val="black"/>
                </a:solidFill>
                <a:latin typeface="Calibri" panose="020F0502020204030204"/>
              </a:rPr>
              <a:t>AccountID</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DocumentName</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err="1">
                <a:solidFill>
                  <a:prstClr val="black"/>
                </a:solidFill>
                <a:latin typeface="Calibri" panose="020F0502020204030204"/>
              </a:rPr>
              <a:t>DocumentDescription</a:t>
            </a:r>
            <a:endParaRPr lang="en-US" sz="1400" dirty="0">
              <a:solidFill>
                <a:prstClr val="black"/>
              </a:solidFill>
              <a:latin typeface="Calibri"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DocumentUploadDate</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err="1">
                <a:solidFill>
                  <a:prstClr val="black"/>
                </a:solidFill>
                <a:latin typeface="Calibri" panose="020F0502020204030204"/>
              </a:rPr>
              <a:t>eSignStatus</a:t>
            </a:r>
            <a:endParaRPr lang="en-US" sz="1400" dirty="0">
              <a:solidFill>
                <a:prstClr val="black"/>
              </a:solidFill>
              <a:latin typeface="Calibri"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Link to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uploadedDocument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prstClr val="black"/>
                </a:solidFill>
                <a:latin typeface="Calibri" panose="020F0502020204030204"/>
              </a:rPr>
              <a:t>Link to </a:t>
            </a:r>
            <a:r>
              <a:rPr lang="en-US" sz="1400" dirty="0" err="1">
                <a:solidFill>
                  <a:prstClr val="black"/>
                </a:solidFill>
                <a:latin typeface="Calibri" panose="020F0502020204030204"/>
              </a:rPr>
              <a:t>SignedDocument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177CE4E-9FD7-633D-9CE2-11C8B215408F}"/>
              </a:ext>
            </a:extLst>
          </p:cNvPr>
          <p:cNvSpPr txBox="1"/>
          <p:nvPr/>
        </p:nvSpPr>
        <p:spPr>
          <a:xfrm>
            <a:off x="5453745" y="1197428"/>
            <a:ext cx="5987142"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APIs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CreateCustomerDocument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(Document)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dirty="0" err="1">
                <a:solidFill>
                  <a:prstClr val="black"/>
                </a:solidFill>
                <a:latin typeface="Calibri" panose="020F0502020204030204"/>
              </a:rPr>
              <a:t>GetCustomerDocument</a:t>
            </a:r>
            <a:r>
              <a:rPr lang="en-US" dirty="0">
                <a:solidFill>
                  <a:prstClr val="black"/>
                </a:solidFill>
                <a:latin typeface="Calibri" panose="020F0502020204030204"/>
              </a:rPr>
              <a:t>(ID) – Fetches individual Document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GetCustomerDocumentList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AccountID</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Fetches list of all documents for the Account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UpdateCustomerDocument</a:t>
            </a:r>
            <a:r>
              <a:rPr lang="en-US" dirty="0">
                <a:solidFill>
                  <a:prstClr val="black"/>
                </a:solidFill>
                <a:latin typeface="Calibri" panose="020F0502020204030204"/>
              </a:rPr>
              <a:t>(</a:t>
            </a:r>
            <a:r>
              <a:rPr lang="en-US" dirty="0" err="1">
                <a:solidFill>
                  <a:prstClr val="black"/>
                </a:solidFill>
                <a:latin typeface="Calibri" panose="020F0502020204030204"/>
              </a:rPr>
              <a:t>CustomerDocument</a:t>
            </a:r>
            <a:r>
              <a:rPr lang="en-US" dirty="0">
                <a:solidFill>
                  <a:prstClr val="black"/>
                </a:solidFill>
                <a:latin typeface="Calibri" panose="020F0502020204030204"/>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418166E5-6214-9A9A-15B4-4CA494D424A3}"/>
              </a:ext>
            </a:extLst>
          </p:cNvPr>
          <p:cNvSpPr/>
          <p:nvPr/>
        </p:nvSpPr>
        <p:spPr>
          <a:xfrm>
            <a:off x="838199" y="3679371"/>
            <a:ext cx="3853543" cy="30044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DocumentEvent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err="1">
                <a:solidFill>
                  <a:prstClr val="black"/>
                </a:solidFill>
                <a:latin typeface="Calibri" panose="020F0502020204030204"/>
              </a:rPr>
              <a:t>CustomerDocumentID</a:t>
            </a:r>
            <a:endParaRPr lang="en-US" sz="1400" dirty="0">
              <a:solidFill>
                <a:prstClr val="black"/>
              </a:solidFill>
              <a:latin typeface="Calibri"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AccountID</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err="1">
                <a:solidFill>
                  <a:prstClr val="black"/>
                </a:solidFill>
                <a:latin typeface="Calibri" panose="020F0502020204030204"/>
              </a:rPr>
              <a:t>EventName</a:t>
            </a:r>
            <a:endParaRPr lang="en-US" sz="1400" dirty="0">
              <a:solidFill>
                <a:prstClr val="black"/>
              </a:solidFill>
              <a:latin typeface="Calibri"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EventTimeStamp</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7A1FA2CB-3858-F9F2-FB91-9F8DD4F2EC8E}"/>
              </a:ext>
            </a:extLst>
          </p:cNvPr>
          <p:cNvSpPr txBox="1"/>
          <p:nvPr/>
        </p:nvSpPr>
        <p:spPr>
          <a:xfrm>
            <a:off x="5453745" y="3690257"/>
            <a:ext cx="5987142"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APIs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CreateDocumentEvent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DocumentEvent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dirty="0" err="1">
                <a:solidFill>
                  <a:prstClr val="black"/>
                </a:solidFill>
                <a:latin typeface="Calibri" panose="020F0502020204030204"/>
              </a:rPr>
              <a:t>GetDocumentEvent</a:t>
            </a:r>
            <a:r>
              <a:rPr lang="en-US" dirty="0">
                <a:solidFill>
                  <a:prstClr val="black"/>
                </a:solidFill>
                <a:latin typeface="Calibri" panose="020F0502020204030204"/>
              </a:rPr>
              <a:t>(ID)</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GetDocumentEventList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AccountID</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Fetches all events for all documents of the account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dirty="0" err="1">
                <a:solidFill>
                  <a:prstClr val="black"/>
                </a:solidFill>
                <a:latin typeface="Calibri" panose="020F0502020204030204"/>
              </a:rPr>
              <a:t>GetDocumentEventList</a:t>
            </a:r>
            <a:r>
              <a:rPr lang="en-US" dirty="0">
                <a:solidFill>
                  <a:prstClr val="black"/>
                </a:solidFill>
                <a:latin typeface="Calibri" panose="020F0502020204030204"/>
              </a:rPr>
              <a:t>(</a:t>
            </a:r>
            <a:r>
              <a:rPr lang="en-US" dirty="0" err="1">
                <a:solidFill>
                  <a:prstClr val="black"/>
                </a:solidFill>
                <a:latin typeface="Calibri" panose="020F0502020204030204"/>
              </a:rPr>
              <a:t>CustomerDocumentID</a:t>
            </a:r>
            <a:r>
              <a:rPr lang="en-US" dirty="0">
                <a:solidFill>
                  <a:prstClr val="black"/>
                </a:solidFill>
                <a:latin typeface="Calibri" panose="020F0502020204030204"/>
              </a:rPr>
              <a:t>) – Fetches all events for a specific document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7586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DFF980B-1DD5-069F-C7EF-90B8ABFEB450}"/>
              </a:ext>
            </a:extLst>
          </p:cNvPr>
          <p:cNvSpPr>
            <a:spLocks noGrp="1"/>
          </p:cNvSpPr>
          <p:nvPr>
            <p:ph type="title"/>
          </p:nvPr>
        </p:nvSpPr>
        <p:spPr>
          <a:xfrm>
            <a:off x="838199" y="174172"/>
            <a:ext cx="11353800" cy="854075"/>
          </a:xfrm>
        </p:spPr>
        <p:txBody>
          <a:bodyPr>
            <a:normAutofit fontScale="90000"/>
          </a:bodyPr>
          <a:lstStyle/>
          <a:p>
            <a:r>
              <a:rPr lang="en-US" dirty="0"/>
              <a:t>ASP Service – Class model: </a:t>
            </a:r>
            <a:r>
              <a:rPr lang="en-US" dirty="0" err="1"/>
              <a:t>RegisteredDevice</a:t>
            </a:r>
            <a:r>
              <a:rPr lang="en-US" dirty="0"/>
              <a:t>, </a:t>
            </a:r>
            <a:r>
              <a:rPr lang="en-US" dirty="0" err="1"/>
              <a:t>RecentActivity</a:t>
            </a:r>
            <a:endParaRPr lang="en-US" dirty="0"/>
          </a:p>
        </p:txBody>
      </p:sp>
      <p:sp>
        <p:nvSpPr>
          <p:cNvPr id="4" name="Rectangle 3">
            <a:extLst>
              <a:ext uri="{FF2B5EF4-FFF2-40B4-BE49-F238E27FC236}">
                <a16:creationId xmlns:a16="http://schemas.microsoft.com/office/drawing/2014/main" id="{D4C0DF90-6D99-AA25-B648-8162FF82513B}"/>
              </a:ext>
            </a:extLst>
          </p:cNvPr>
          <p:cNvSpPr/>
          <p:nvPr/>
        </p:nvSpPr>
        <p:spPr>
          <a:xfrm>
            <a:off x="838200" y="1197429"/>
            <a:ext cx="3853543" cy="23404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RegisteredDevice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err="1">
                <a:solidFill>
                  <a:prstClr val="black"/>
                </a:solidFill>
                <a:latin typeface="Calibri" panose="020F0502020204030204"/>
              </a:rPr>
              <a:t>AccountID</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DeviceType</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err="1">
                <a:solidFill>
                  <a:prstClr val="black"/>
                </a:solidFill>
                <a:latin typeface="Calibri" panose="020F0502020204030204"/>
              </a:rPr>
              <a:t>DeviceModel</a:t>
            </a:r>
            <a:endParaRPr lang="en-US" sz="1400" dirty="0">
              <a:solidFill>
                <a:prstClr val="black"/>
              </a:solidFill>
              <a:latin typeface="Calibri"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AppVersion</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err="1">
                <a:solidFill>
                  <a:prstClr val="black"/>
                </a:solidFill>
                <a:latin typeface="Calibri" panose="020F0502020204030204"/>
              </a:rPr>
              <a:t>DateRegistered</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C2C326C-DA50-ADEC-8A62-1C2D41CBEBB2}"/>
              </a:ext>
            </a:extLst>
          </p:cNvPr>
          <p:cNvSpPr txBox="1"/>
          <p:nvPr/>
        </p:nvSpPr>
        <p:spPr>
          <a:xfrm>
            <a:off x="5453745" y="1197428"/>
            <a:ext cx="5987142"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APIs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CreateRegistred</a:t>
            </a:r>
            <a:r>
              <a:rPr lang="en-US" dirty="0">
                <a:solidFill>
                  <a:prstClr val="black"/>
                </a:solidFill>
                <a:latin typeface="Calibri" panose="020F0502020204030204"/>
              </a:rPr>
              <a:t>Devices</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(Device)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dirty="0" err="1">
                <a:solidFill>
                  <a:prstClr val="black"/>
                </a:solidFill>
                <a:latin typeface="Calibri" panose="020F0502020204030204"/>
              </a:rPr>
              <a:t>GetRegisteredDevices</a:t>
            </a:r>
            <a:r>
              <a:rPr lang="en-US" dirty="0">
                <a:solidFill>
                  <a:prstClr val="black"/>
                </a:solidFill>
                <a:latin typeface="Calibri" panose="020F0502020204030204"/>
              </a:rPr>
              <a:t>(ID) – Fetches individual registered device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GetCRegisteredDecices</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AccountID</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Fetches list of all registered devices for the Account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DeleteRegisteredDecice</a:t>
            </a:r>
            <a:r>
              <a:rPr lang="en-US" dirty="0">
                <a:solidFill>
                  <a:prstClr val="black"/>
                </a:solidFill>
                <a:latin typeface="Calibri" panose="020F0502020204030204"/>
              </a:rPr>
              <a:t>(Device)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14CC81A5-A14C-A9DB-06B2-ADC3865570C7}"/>
              </a:ext>
            </a:extLst>
          </p:cNvPr>
          <p:cNvSpPr/>
          <p:nvPr/>
        </p:nvSpPr>
        <p:spPr>
          <a:xfrm>
            <a:off x="838199" y="3679371"/>
            <a:ext cx="3853543" cy="30044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RecentActivity</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err="1">
                <a:solidFill>
                  <a:prstClr val="black"/>
                </a:solidFill>
                <a:latin typeface="Calibri" panose="020F0502020204030204"/>
              </a:rPr>
              <a:t>AccountID</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err="1">
                <a:solidFill>
                  <a:prstClr val="black"/>
                </a:solidFill>
                <a:latin typeface="Calibri" panose="020F0502020204030204"/>
              </a:rPr>
              <a:t>DeviceType</a:t>
            </a:r>
            <a:endParaRPr lang="en-US" sz="1400" dirty="0">
              <a:solidFill>
                <a:prstClr val="black"/>
              </a:solidFill>
              <a:latin typeface="Calibri"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DeviceModel</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err="1">
                <a:solidFill>
                  <a:prstClr val="black"/>
                </a:solidFill>
                <a:latin typeface="Calibri" panose="020F0502020204030204"/>
              </a:rPr>
              <a:t>AppVersion</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err="1">
                <a:solidFill>
                  <a:prstClr val="black"/>
                </a:solidFill>
                <a:latin typeface="Calibri" panose="020F0502020204030204"/>
              </a:rPr>
              <a:t>ActivityDate</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652CE7EC-882E-EB37-0494-C307740D48C4}"/>
              </a:ext>
            </a:extLst>
          </p:cNvPr>
          <p:cNvSpPr txBox="1"/>
          <p:nvPr/>
        </p:nvSpPr>
        <p:spPr>
          <a:xfrm>
            <a:off x="5453745" y="3690257"/>
            <a:ext cx="5987142"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APIs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CreateRecentActivity</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RecentActivity</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dirty="0" err="1">
                <a:solidFill>
                  <a:prstClr val="black"/>
                </a:solidFill>
                <a:latin typeface="Calibri" panose="020F0502020204030204"/>
              </a:rPr>
              <a:t>GetRecentActivity</a:t>
            </a:r>
            <a:r>
              <a:rPr lang="en-US" dirty="0">
                <a:solidFill>
                  <a:prstClr val="black"/>
                </a:solidFill>
                <a:latin typeface="Calibri" panose="020F0502020204030204"/>
              </a:rPr>
              <a:t>(ID)</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GetRecentActivities</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AccountID</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727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97258C-7194-B009-F750-511BADF5BCBA}"/>
              </a:ext>
            </a:extLst>
          </p:cNvPr>
          <p:cNvSpPr>
            <a:spLocks noGrp="1"/>
          </p:cNvSpPr>
          <p:nvPr>
            <p:ph type="title"/>
          </p:nvPr>
        </p:nvSpPr>
        <p:spPr>
          <a:xfrm>
            <a:off x="838200" y="365125"/>
            <a:ext cx="10515600" cy="854075"/>
          </a:xfrm>
        </p:spPr>
        <p:txBody>
          <a:bodyPr/>
          <a:lstStyle/>
          <a:p>
            <a:r>
              <a:rPr lang="en-US" dirty="0"/>
              <a:t>ASP Service – Class model (6)</a:t>
            </a:r>
          </a:p>
        </p:txBody>
      </p:sp>
      <p:sp>
        <p:nvSpPr>
          <p:cNvPr id="4" name="Rectangle 3">
            <a:extLst>
              <a:ext uri="{FF2B5EF4-FFF2-40B4-BE49-F238E27FC236}">
                <a16:creationId xmlns:a16="http://schemas.microsoft.com/office/drawing/2014/main" id="{6AC94D16-A90F-BB75-DB7D-46DEF1D2D1DA}"/>
              </a:ext>
            </a:extLst>
          </p:cNvPr>
          <p:cNvSpPr/>
          <p:nvPr/>
        </p:nvSpPr>
        <p:spPr>
          <a:xfrm>
            <a:off x="838200" y="1197429"/>
            <a:ext cx="3853543" cy="23404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Customer_eKYC</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err="1">
                <a:solidFill>
                  <a:prstClr val="black"/>
                </a:solidFill>
                <a:latin typeface="Calibri" panose="020F0502020204030204"/>
              </a:rPr>
              <a:t>AccountID</a:t>
            </a:r>
            <a:endParaRPr lang="en-US" sz="1400" dirty="0">
              <a:solidFill>
                <a:prstClr val="black"/>
              </a:solidFill>
              <a:latin typeface="Calibri"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eKYC_Mode</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err="1">
                <a:solidFill>
                  <a:prstClr val="black"/>
                </a:solidFill>
                <a:latin typeface="Calibri" panose="020F0502020204030204"/>
              </a:rPr>
              <a:t>eKYC_Type</a:t>
            </a:r>
            <a:endParaRPr lang="en-US" sz="1400" dirty="0">
              <a:solidFill>
                <a:prstClr val="black"/>
              </a:solidFill>
              <a:latin typeface="Calibri"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eKYC_Date</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err="1">
                <a:solidFill>
                  <a:prstClr val="black"/>
                </a:solidFill>
                <a:latin typeface="Calibri" panose="020F0502020204030204"/>
              </a:rPr>
              <a:t>ValidTillDate</a:t>
            </a:r>
            <a:endParaRPr lang="en-US" sz="1400" dirty="0">
              <a:solidFill>
                <a:prstClr val="black"/>
              </a:solidFill>
              <a:latin typeface="Calibri"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Status</a:t>
            </a:r>
          </a:p>
        </p:txBody>
      </p:sp>
      <p:sp>
        <p:nvSpPr>
          <p:cNvPr id="5" name="TextBox 4">
            <a:extLst>
              <a:ext uri="{FF2B5EF4-FFF2-40B4-BE49-F238E27FC236}">
                <a16:creationId xmlns:a16="http://schemas.microsoft.com/office/drawing/2014/main" id="{9136EF3E-8397-D8D2-0EBA-82003B7CB790}"/>
              </a:ext>
            </a:extLst>
          </p:cNvPr>
          <p:cNvSpPr txBox="1"/>
          <p:nvPr/>
        </p:nvSpPr>
        <p:spPr>
          <a:xfrm>
            <a:off x="5453745" y="1197428"/>
            <a:ext cx="5987142"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APIs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CreateCustomer_eKYC</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(eKYC)</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dirty="0" err="1">
                <a:solidFill>
                  <a:prstClr val="black"/>
                </a:solidFill>
                <a:latin typeface="Calibri" panose="020F0502020204030204"/>
              </a:rPr>
              <a:t>GetCustomer_eKYC</a:t>
            </a:r>
            <a:r>
              <a:rPr lang="en-US" dirty="0">
                <a:solidFill>
                  <a:prstClr val="black"/>
                </a:solidFill>
                <a:latin typeface="Calibri" panose="020F0502020204030204"/>
              </a:rPr>
              <a:t>(ID)</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GetCustomer_eKYC</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AccountID</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dirty="0" err="1">
                <a:solidFill>
                  <a:prstClr val="black"/>
                </a:solidFill>
                <a:latin typeface="Calibri" panose="020F0502020204030204"/>
              </a:rPr>
              <a:t>UpdateCustomer_eKYC</a:t>
            </a:r>
            <a:r>
              <a:rPr lang="en-US" dirty="0">
                <a:solidFill>
                  <a:prstClr val="black"/>
                </a:solidFill>
                <a:latin typeface="Calibri" panose="020F0502020204030204"/>
              </a:rPr>
              <a:t>(</a:t>
            </a:r>
            <a:r>
              <a:rPr lang="en-US" dirty="0" err="1">
                <a:solidFill>
                  <a:prstClr val="black"/>
                </a:solidFill>
                <a:latin typeface="Calibri" panose="020F0502020204030204"/>
              </a:rPr>
              <a:t>CustomereKYC</a:t>
            </a:r>
            <a:r>
              <a:rPr lang="en-US" dirty="0">
                <a:solidFill>
                  <a:prstClr val="black"/>
                </a:solidFill>
                <a:latin typeface="Calibri" panose="020F0502020204030204"/>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0165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B121E-915A-7A4A-C4AD-7A762E5C1F41}"/>
              </a:ext>
            </a:extLst>
          </p:cNvPr>
          <p:cNvSpPr>
            <a:spLocks noGrp="1"/>
          </p:cNvSpPr>
          <p:nvPr>
            <p:ph type="title"/>
          </p:nvPr>
        </p:nvSpPr>
        <p:spPr>
          <a:xfrm>
            <a:off x="838200" y="2766218"/>
            <a:ext cx="10515600" cy="1325563"/>
          </a:xfrm>
        </p:spPr>
        <p:txBody>
          <a:bodyPr/>
          <a:lstStyle/>
          <a:p>
            <a:pPr algn="ctr"/>
            <a:r>
              <a:rPr lang="en-US" b="1" dirty="0"/>
              <a:t>eKYC Application</a:t>
            </a:r>
          </a:p>
        </p:txBody>
      </p:sp>
    </p:spTree>
    <p:extLst>
      <p:ext uri="{BB962C8B-B14F-4D97-AF65-F5344CB8AC3E}">
        <p14:creationId xmlns:p14="http://schemas.microsoft.com/office/powerpoint/2010/main" val="1500234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B121E-915A-7A4A-C4AD-7A762E5C1F41}"/>
              </a:ext>
            </a:extLst>
          </p:cNvPr>
          <p:cNvSpPr>
            <a:spLocks noGrp="1"/>
          </p:cNvSpPr>
          <p:nvPr>
            <p:ph type="title"/>
          </p:nvPr>
        </p:nvSpPr>
        <p:spPr>
          <a:xfrm>
            <a:off x="838200" y="1513840"/>
            <a:ext cx="10515600" cy="1915160"/>
          </a:xfrm>
        </p:spPr>
        <p:txBody>
          <a:bodyPr>
            <a:normAutofit/>
          </a:bodyPr>
          <a:lstStyle/>
          <a:p>
            <a:pPr algn="ctr"/>
            <a:r>
              <a:rPr lang="en-US" b="1" dirty="0">
                <a:latin typeface="Arial" panose="020B0604020202020204" pitchFamily="34" charset="0"/>
                <a:cs typeface="Arial" panose="020B0604020202020204" pitchFamily="34" charset="0"/>
              </a:rPr>
              <a:t>ESP Application</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56F6D6B5-C700-21C6-E8C5-9662F8884B6B}"/>
              </a:ext>
            </a:extLst>
          </p:cNvPr>
          <p:cNvSpPr txBox="1"/>
          <p:nvPr/>
        </p:nvSpPr>
        <p:spPr>
          <a:xfrm>
            <a:off x="955040" y="3429000"/>
            <a:ext cx="9225280" cy="1077218"/>
          </a:xfrm>
          <a:prstGeom prst="rect">
            <a:avLst/>
          </a:prstGeom>
          <a:noFill/>
        </p:spPr>
        <p:txBody>
          <a:bodyPr wrap="square" rtlCol="0">
            <a:spAutoFit/>
          </a:bodyPr>
          <a:lstStyle/>
          <a:p>
            <a:pPr marL="285750" indent="-285750">
              <a:buFont typeface="Arial" panose="020B0604020202020204" pitchFamily="34" charset="0"/>
              <a:buChar char="•"/>
            </a:pPr>
            <a:r>
              <a:rPr lang="en-US" sz="3200" dirty="0">
                <a:latin typeface="Arial" panose="020B0604020202020204" pitchFamily="34" charset="0"/>
                <a:cs typeface="Arial" panose="020B0604020202020204" pitchFamily="34" charset="0"/>
              </a:rPr>
              <a:t>Empanelled/licensed entity by CCA to act as an </a:t>
            </a:r>
            <a:r>
              <a:rPr lang="en-US" sz="3200" dirty="0" err="1">
                <a:latin typeface="Arial" panose="020B0604020202020204" pitchFamily="34" charset="0"/>
                <a:cs typeface="Arial" panose="020B0604020202020204" pitchFamily="34" charset="0"/>
              </a:rPr>
              <a:t>eSign</a:t>
            </a:r>
            <a:r>
              <a:rPr lang="en-US" sz="3200" dirty="0">
                <a:latin typeface="Arial" panose="020B0604020202020204" pitchFamily="34" charset="0"/>
                <a:cs typeface="Arial" panose="020B0604020202020204" pitchFamily="34" charset="0"/>
              </a:rPr>
              <a:t> Service Provider</a:t>
            </a:r>
            <a:endParaRPr lang="en-US" sz="3200" dirty="0"/>
          </a:p>
        </p:txBody>
      </p:sp>
    </p:spTree>
    <p:extLst>
      <p:ext uri="{BB962C8B-B14F-4D97-AF65-F5344CB8AC3E}">
        <p14:creationId xmlns:p14="http://schemas.microsoft.com/office/powerpoint/2010/main" val="2741456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528604-54D1-9A6F-71AB-15DB28457255}"/>
              </a:ext>
            </a:extLst>
          </p:cNvPr>
          <p:cNvSpPr>
            <a:spLocks noGrp="1"/>
          </p:cNvSpPr>
          <p:nvPr>
            <p:ph idx="1"/>
          </p:nvPr>
        </p:nvSpPr>
        <p:spPr/>
        <p:txBody>
          <a:bodyPr>
            <a:normAutofit/>
          </a:bodyPr>
          <a:lstStyle/>
          <a:p>
            <a:r>
              <a:rPr lang="en-US" sz="1800" dirty="0">
                <a:latin typeface="Arial" panose="020B0604020202020204" pitchFamily="34" charset="0"/>
                <a:cs typeface="Arial" panose="020B0604020202020204" pitchFamily="34" charset="0"/>
              </a:rPr>
              <a:t>Generate key pairs in FIPS 140-2 level 2 crypto devices</a:t>
            </a:r>
          </a:p>
          <a:p>
            <a:r>
              <a:rPr lang="en-US" sz="1800" dirty="0">
                <a:latin typeface="Arial" panose="020B0604020202020204" pitchFamily="34" charset="0"/>
                <a:cs typeface="Arial" panose="020B0604020202020204" pitchFamily="34" charset="0"/>
              </a:rPr>
              <a:t>Generate response code on eKYC user authentication request for certificate generation. This shall be a part of DSC &amp; DSC application form. The Response Code should be of length 32.</a:t>
            </a:r>
          </a:p>
          <a:p>
            <a:r>
              <a:rPr lang="en-US" sz="1800" dirty="0">
                <a:latin typeface="Arial" panose="020B0604020202020204" pitchFamily="34" charset="0"/>
                <a:cs typeface="Arial" panose="020B0604020202020204" pitchFamily="34" charset="0"/>
              </a:rPr>
              <a:t>Generate DSC application form</a:t>
            </a:r>
          </a:p>
          <a:p>
            <a:r>
              <a:rPr lang="en-US" sz="1800" dirty="0">
                <a:latin typeface="Arial" panose="020B0604020202020204" pitchFamily="34" charset="0"/>
                <a:cs typeface="Arial" panose="020B0604020202020204" pitchFamily="34" charset="0"/>
              </a:rPr>
              <a:t>Subscriber Signing: The user shall authenticate to eKYC account</a:t>
            </a:r>
          </a:p>
          <a:p>
            <a:r>
              <a:rPr lang="en-US" sz="1800" dirty="0">
                <a:latin typeface="Arial" panose="020B0604020202020204" pitchFamily="34" charset="0"/>
                <a:cs typeface="Arial" panose="020B0604020202020204" pitchFamily="34" charset="0"/>
              </a:rPr>
              <a:t>Account Monitoring: The history of certificate issuance, setting PIN, &amp; signature of documents shall be made available to subscribers. provide access to the signed transaction details to subscribers </a:t>
            </a: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7065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3F428-5B08-6BA9-92A0-D6776422756D}"/>
              </a:ext>
            </a:extLst>
          </p:cNvPr>
          <p:cNvSpPr>
            <a:spLocks noGrp="1"/>
          </p:cNvSpPr>
          <p:nvPr>
            <p:ph type="title"/>
          </p:nvPr>
        </p:nvSpPr>
        <p:spPr/>
        <p:txBody>
          <a:bodyPr/>
          <a:lstStyle/>
          <a:p>
            <a:r>
              <a:rPr lang="en-US" dirty="0"/>
              <a:t>ESP High Level Flow</a:t>
            </a:r>
          </a:p>
        </p:txBody>
      </p:sp>
      <p:sp>
        <p:nvSpPr>
          <p:cNvPr id="3" name="Rectangle 2">
            <a:extLst>
              <a:ext uri="{FF2B5EF4-FFF2-40B4-BE49-F238E27FC236}">
                <a16:creationId xmlns:a16="http://schemas.microsoft.com/office/drawing/2014/main" id="{217EC004-3AD0-D960-BDAC-44BEF54304DD}"/>
              </a:ext>
            </a:extLst>
          </p:cNvPr>
          <p:cNvSpPr/>
          <p:nvPr/>
        </p:nvSpPr>
        <p:spPr>
          <a:xfrm>
            <a:off x="3472544" y="2046514"/>
            <a:ext cx="5268688" cy="3570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dirty="0">
                <a:solidFill>
                  <a:schemeClr val="tx1"/>
                </a:solidFill>
                <a:latin typeface="Arial" panose="020B0604020202020204" pitchFamily="34" charset="0"/>
                <a:cs typeface="Arial" panose="020B0604020202020204" pitchFamily="34" charset="0"/>
              </a:rPr>
              <a:t>ESP</a:t>
            </a:r>
          </a:p>
          <a:p>
            <a:pPr algn="ctr"/>
            <a:r>
              <a:rPr lang="en-US" sz="1400" b="1" dirty="0">
                <a:solidFill>
                  <a:schemeClr val="tx1"/>
                </a:solidFill>
                <a:latin typeface="Arial" panose="020B0604020202020204" pitchFamily="34" charset="0"/>
                <a:cs typeface="Arial" panose="020B0604020202020204" pitchFamily="34" charset="0"/>
              </a:rPr>
              <a:t>Sign Document on behalf of end user using DSC obtained from CA</a:t>
            </a:r>
          </a:p>
        </p:txBody>
      </p:sp>
      <p:sp>
        <p:nvSpPr>
          <p:cNvPr id="4" name="Arrow: Right 3">
            <a:extLst>
              <a:ext uri="{FF2B5EF4-FFF2-40B4-BE49-F238E27FC236}">
                <a16:creationId xmlns:a16="http://schemas.microsoft.com/office/drawing/2014/main" id="{6BCC4619-905E-147A-6094-27ACA36FB462}"/>
              </a:ext>
            </a:extLst>
          </p:cNvPr>
          <p:cNvSpPr/>
          <p:nvPr/>
        </p:nvSpPr>
        <p:spPr>
          <a:xfrm>
            <a:off x="1393375" y="2569029"/>
            <a:ext cx="2079168" cy="4846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5" name="Rectangle 4">
            <a:extLst>
              <a:ext uri="{FF2B5EF4-FFF2-40B4-BE49-F238E27FC236}">
                <a16:creationId xmlns:a16="http://schemas.microsoft.com/office/drawing/2014/main" id="{74756EA4-9F7C-431A-7151-D7FAE89AA823}"/>
              </a:ext>
            </a:extLst>
          </p:cNvPr>
          <p:cNvSpPr/>
          <p:nvPr/>
        </p:nvSpPr>
        <p:spPr>
          <a:xfrm>
            <a:off x="152401" y="2046513"/>
            <a:ext cx="1240973" cy="3570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dirty="0">
                <a:solidFill>
                  <a:schemeClr val="tx1"/>
                </a:solidFill>
                <a:latin typeface="Arial" panose="020B0604020202020204" pitchFamily="34" charset="0"/>
                <a:cs typeface="Arial" panose="020B0604020202020204" pitchFamily="34" charset="0"/>
              </a:rPr>
              <a:t>ASP</a:t>
            </a:r>
            <a:endParaRPr lang="en-US" sz="1400" dirty="0">
              <a:solidFill>
                <a:schemeClr val="tx1"/>
              </a:solidFill>
              <a:latin typeface="Arial" panose="020B0604020202020204" pitchFamily="34" charset="0"/>
              <a:cs typeface="Arial" panose="020B0604020202020204" pitchFamily="34" charset="0"/>
            </a:endParaRPr>
          </a:p>
        </p:txBody>
      </p:sp>
      <p:sp>
        <p:nvSpPr>
          <p:cNvPr id="6" name="Arrow: Left 5">
            <a:extLst>
              <a:ext uri="{FF2B5EF4-FFF2-40B4-BE49-F238E27FC236}">
                <a16:creationId xmlns:a16="http://schemas.microsoft.com/office/drawing/2014/main" id="{765BBD34-870B-433F-0674-C0B983742314}"/>
              </a:ext>
            </a:extLst>
          </p:cNvPr>
          <p:cNvSpPr/>
          <p:nvPr/>
        </p:nvSpPr>
        <p:spPr>
          <a:xfrm>
            <a:off x="1393375" y="4724400"/>
            <a:ext cx="2079168" cy="484632"/>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7" name="TextBox 6">
            <a:extLst>
              <a:ext uri="{FF2B5EF4-FFF2-40B4-BE49-F238E27FC236}">
                <a16:creationId xmlns:a16="http://schemas.microsoft.com/office/drawing/2014/main" id="{3CA45F76-26B2-223F-8B3C-B223D1E49003}"/>
              </a:ext>
            </a:extLst>
          </p:cNvPr>
          <p:cNvSpPr txBox="1"/>
          <p:nvPr/>
        </p:nvSpPr>
        <p:spPr>
          <a:xfrm>
            <a:off x="1393320" y="2199697"/>
            <a:ext cx="2090114"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API #5: XML request with document hash</a:t>
            </a:r>
          </a:p>
        </p:txBody>
      </p:sp>
      <p:sp>
        <p:nvSpPr>
          <p:cNvPr id="8" name="TextBox 7">
            <a:extLst>
              <a:ext uri="{FF2B5EF4-FFF2-40B4-BE49-F238E27FC236}">
                <a16:creationId xmlns:a16="http://schemas.microsoft.com/office/drawing/2014/main" id="{0EAC5BAE-764B-7C2B-04F5-8C96A9935CF2}"/>
              </a:ext>
            </a:extLst>
          </p:cNvPr>
          <p:cNvSpPr txBox="1"/>
          <p:nvPr/>
        </p:nvSpPr>
        <p:spPr>
          <a:xfrm>
            <a:off x="1633320" y="4087098"/>
            <a:ext cx="1919115"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API #6: return digital signature and DSC</a:t>
            </a:r>
          </a:p>
        </p:txBody>
      </p:sp>
      <p:sp>
        <p:nvSpPr>
          <p:cNvPr id="9" name="Rectangle 8">
            <a:extLst>
              <a:ext uri="{FF2B5EF4-FFF2-40B4-BE49-F238E27FC236}">
                <a16:creationId xmlns:a16="http://schemas.microsoft.com/office/drawing/2014/main" id="{F801890C-F888-C374-8C09-93436F38D891}"/>
              </a:ext>
            </a:extLst>
          </p:cNvPr>
          <p:cNvSpPr/>
          <p:nvPr/>
        </p:nvSpPr>
        <p:spPr>
          <a:xfrm>
            <a:off x="10831291" y="2046513"/>
            <a:ext cx="1240973" cy="3570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dirty="0">
                <a:solidFill>
                  <a:schemeClr val="tx1"/>
                </a:solidFill>
                <a:latin typeface="Arial" panose="020B0604020202020204" pitchFamily="34" charset="0"/>
                <a:cs typeface="Arial" panose="020B0604020202020204" pitchFamily="34" charset="0"/>
              </a:rPr>
              <a:t>CA</a:t>
            </a:r>
            <a:endParaRPr lang="en-US" sz="1400" dirty="0">
              <a:solidFill>
                <a:schemeClr val="tx1"/>
              </a:solidFill>
              <a:latin typeface="Arial" panose="020B0604020202020204" pitchFamily="34" charset="0"/>
              <a:cs typeface="Arial" panose="020B0604020202020204" pitchFamily="34" charset="0"/>
            </a:endParaRPr>
          </a:p>
        </p:txBody>
      </p:sp>
      <p:sp>
        <p:nvSpPr>
          <p:cNvPr id="10" name="Arrow: Right 9">
            <a:extLst>
              <a:ext uri="{FF2B5EF4-FFF2-40B4-BE49-F238E27FC236}">
                <a16:creationId xmlns:a16="http://schemas.microsoft.com/office/drawing/2014/main" id="{A558A96D-942B-7A50-206C-EE85AA71F9DB}"/>
              </a:ext>
            </a:extLst>
          </p:cNvPr>
          <p:cNvSpPr/>
          <p:nvPr/>
        </p:nvSpPr>
        <p:spPr>
          <a:xfrm>
            <a:off x="8741234" y="2569029"/>
            <a:ext cx="2079168" cy="4846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1" name="Arrow: Left 10">
            <a:extLst>
              <a:ext uri="{FF2B5EF4-FFF2-40B4-BE49-F238E27FC236}">
                <a16:creationId xmlns:a16="http://schemas.microsoft.com/office/drawing/2014/main" id="{B16FF0E9-D292-28C2-6487-D8D130F28E43}"/>
              </a:ext>
            </a:extLst>
          </p:cNvPr>
          <p:cNvSpPr/>
          <p:nvPr/>
        </p:nvSpPr>
        <p:spPr>
          <a:xfrm>
            <a:off x="8741234" y="4724400"/>
            <a:ext cx="2079168" cy="484632"/>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2" name="TextBox 11">
            <a:extLst>
              <a:ext uri="{FF2B5EF4-FFF2-40B4-BE49-F238E27FC236}">
                <a16:creationId xmlns:a16="http://schemas.microsoft.com/office/drawing/2014/main" id="{3EDCE666-AF46-BF64-CEC9-FA5EE3CCD2B7}"/>
              </a:ext>
            </a:extLst>
          </p:cNvPr>
          <p:cNvSpPr txBox="1"/>
          <p:nvPr/>
        </p:nvSpPr>
        <p:spPr>
          <a:xfrm>
            <a:off x="8741178" y="2199697"/>
            <a:ext cx="1919115"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API #7: CSR Request</a:t>
            </a:r>
          </a:p>
        </p:txBody>
      </p:sp>
      <p:sp>
        <p:nvSpPr>
          <p:cNvPr id="13" name="TextBox 12">
            <a:extLst>
              <a:ext uri="{FF2B5EF4-FFF2-40B4-BE49-F238E27FC236}">
                <a16:creationId xmlns:a16="http://schemas.microsoft.com/office/drawing/2014/main" id="{16744193-E717-5B7E-76CE-F904961C4A00}"/>
              </a:ext>
            </a:extLst>
          </p:cNvPr>
          <p:cNvSpPr txBox="1"/>
          <p:nvPr/>
        </p:nvSpPr>
        <p:spPr>
          <a:xfrm>
            <a:off x="8741178" y="4365042"/>
            <a:ext cx="2188079"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API #8: DSC Response</a:t>
            </a:r>
          </a:p>
        </p:txBody>
      </p:sp>
      <p:sp>
        <p:nvSpPr>
          <p:cNvPr id="14" name="TextBox 13">
            <a:extLst>
              <a:ext uri="{FF2B5EF4-FFF2-40B4-BE49-F238E27FC236}">
                <a16:creationId xmlns:a16="http://schemas.microsoft.com/office/drawing/2014/main" id="{E27C13ED-659D-DE80-1764-0ECF2B98882E}"/>
              </a:ext>
            </a:extLst>
          </p:cNvPr>
          <p:cNvSpPr txBox="1"/>
          <p:nvPr/>
        </p:nvSpPr>
        <p:spPr>
          <a:xfrm>
            <a:off x="3502166" y="3241657"/>
            <a:ext cx="5239011" cy="2246769"/>
          </a:xfrm>
          <a:prstGeom prst="rect">
            <a:avLst/>
          </a:prstGeom>
          <a:noFill/>
        </p:spPr>
        <p:txBody>
          <a:bodyPr wrap="square" rtlCol="0">
            <a:spAutoFit/>
          </a:bodyPr>
          <a:lstStyle/>
          <a:p>
            <a:pPr marL="342900" indent="-342900">
              <a:buFont typeface="+mj-lt"/>
              <a:buAutoNum type="arabicPeriod"/>
            </a:pPr>
            <a:r>
              <a:rPr lang="en-US" sz="1400" dirty="0">
                <a:latin typeface="Arial" panose="020B0604020202020204" pitchFamily="34" charset="0"/>
                <a:cs typeface="Arial" panose="020B0604020202020204" pitchFamily="34" charset="0"/>
              </a:rPr>
              <a:t>Authenticate ASP</a:t>
            </a:r>
          </a:p>
          <a:p>
            <a:pPr marL="342900" indent="-342900">
              <a:buFont typeface="+mj-lt"/>
              <a:buAutoNum type="arabicPeriod"/>
            </a:pPr>
            <a:r>
              <a:rPr lang="en-US" sz="1400" dirty="0">
                <a:solidFill>
                  <a:prstClr val="black"/>
                </a:solidFill>
                <a:latin typeface="Arial" panose="020B0604020202020204" pitchFamily="34" charset="0"/>
                <a:cs typeface="Arial" panose="020B0604020202020204" pitchFamily="34" charset="0"/>
              </a:rPr>
              <a:t>Open XML request and Store everything into DB</a:t>
            </a:r>
          </a:p>
          <a:p>
            <a:pPr marL="342900" indent="-342900">
              <a:buFont typeface="+mj-lt"/>
              <a:buAutoNum type="arabicPeriod"/>
            </a:pPr>
            <a:r>
              <a:rPr lang="en-US" sz="1400" dirty="0" err="1">
                <a:solidFill>
                  <a:prstClr val="black"/>
                </a:solidFill>
                <a:latin typeface="Arial" panose="020B0604020202020204" pitchFamily="34" charset="0"/>
                <a:cs typeface="Arial" panose="020B0604020202020204" pitchFamily="34" charset="0"/>
              </a:rPr>
              <a:t>eKYC</a:t>
            </a:r>
            <a:r>
              <a:rPr lang="en-US" sz="1400" dirty="0">
                <a:solidFill>
                  <a:prstClr val="black"/>
                </a:solidFill>
                <a:latin typeface="Arial" panose="020B0604020202020204" pitchFamily="34" charset="0"/>
                <a:cs typeface="Arial" panose="020B0604020202020204" pitchFamily="34" charset="0"/>
              </a:rPr>
              <a:t> validation</a:t>
            </a:r>
          </a:p>
          <a:p>
            <a:pPr marL="342900" indent="-342900">
              <a:buFont typeface="+mj-lt"/>
              <a:buAutoNum type="arabicPeriod"/>
            </a:pPr>
            <a:r>
              <a:rPr lang="en-US" sz="1400" dirty="0">
                <a:solidFill>
                  <a:prstClr val="black"/>
                </a:solidFill>
                <a:latin typeface="Arial" panose="020B0604020202020204" pitchFamily="34" charset="0"/>
                <a:cs typeface="Arial" panose="020B0604020202020204" pitchFamily="34" charset="0"/>
              </a:rPr>
              <a:t>Send signing algorithm and key size received from ASP to HSM to generate key pair </a:t>
            </a:r>
          </a:p>
          <a:p>
            <a:pPr marL="342900" indent="-342900">
              <a:buFont typeface="+mj-lt"/>
              <a:buAutoNum type="arabicPeriod"/>
            </a:pPr>
            <a:r>
              <a:rPr lang="en-US" sz="1400" dirty="0">
                <a:solidFill>
                  <a:prstClr val="black"/>
                </a:solidFill>
                <a:latin typeface="Arial" panose="020B0604020202020204" pitchFamily="34" charset="0"/>
                <a:cs typeface="Arial" panose="020B0604020202020204" pitchFamily="34" charset="0"/>
              </a:rPr>
              <a:t>Generate CSR using the public key of end user</a:t>
            </a:r>
          </a:p>
          <a:p>
            <a:pPr marL="342900" indent="-342900">
              <a:buFont typeface="+mj-lt"/>
              <a:buAutoNum type="arabicPeriod"/>
            </a:pPr>
            <a:r>
              <a:rPr lang="en-US" sz="1400" dirty="0">
                <a:solidFill>
                  <a:prstClr val="black"/>
                </a:solidFill>
                <a:latin typeface="Arial" panose="020B0604020202020204" pitchFamily="34" charset="0"/>
                <a:cs typeface="Arial" panose="020B0604020202020204" pitchFamily="34" charset="0"/>
              </a:rPr>
              <a:t>Send CSR and </a:t>
            </a:r>
            <a:r>
              <a:rPr lang="en-US" sz="1400" dirty="0" err="1">
                <a:solidFill>
                  <a:prstClr val="black"/>
                </a:solidFill>
                <a:latin typeface="Arial" panose="020B0604020202020204" pitchFamily="34" charset="0"/>
                <a:cs typeface="Arial" panose="020B0604020202020204" pitchFamily="34" charset="0"/>
              </a:rPr>
              <a:t>eKYC</a:t>
            </a:r>
            <a:r>
              <a:rPr lang="en-US" sz="1400" dirty="0">
                <a:solidFill>
                  <a:prstClr val="black"/>
                </a:solidFill>
                <a:latin typeface="Arial" panose="020B0604020202020204" pitchFamily="34" charset="0"/>
                <a:cs typeface="Arial" panose="020B0604020202020204" pitchFamily="34" charset="0"/>
              </a:rPr>
              <a:t> response to CA to obtained DSC</a:t>
            </a:r>
          </a:p>
          <a:p>
            <a:pPr marL="342900" indent="-342900">
              <a:buFont typeface="+mj-lt"/>
              <a:buAutoNum type="arabicPeriod"/>
            </a:pPr>
            <a:r>
              <a:rPr lang="en-US" sz="1400" dirty="0">
                <a:solidFill>
                  <a:prstClr val="black"/>
                </a:solidFill>
                <a:latin typeface="Arial" panose="020B0604020202020204" pitchFamily="34" charset="0"/>
                <a:cs typeface="Arial" panose="020B0604020202020204" pitchFamily="34" charset="0"/>
              </a:rPr>
              <a:t>Send the DSC to HSM to sign the hash of the document with private key of end user and generate digital signature</a:t>
            </a:r>
          </a:p>
          <a:p>
            <a:pPr marL="342900" indent="-342900">
              <a:buFont typeface="+mj-lt"/>
              <a:buAutoNum type="arabicPeriod"/>
            </a:pPr>
            <a:endParaRPr lang="en-US" sz="1400" dirty="0">
              <a:solidFill>
                <a:prstClr val="black"/>
              </a:solidFill>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398516CE-CAD5-674E-2C99-666DCC0FC5EC}"/>
              </a:ext>
            </a:extLst>
          </p:cNvPr>
          <p:cNvSpPr/>
          <p:nvPr/>
        </p:nvSpPr>
        <p:spPr>
          <a:xfrm>
            <a:off x="3451896" y="6106950"/>
            <a:ext cx="5289282" cy="6908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dirty="0">
                <a:solidFill>
                  <a:schemeClr val="tx1"/>
                </a:solidFill>
                <a:latin typeface="Arial" panose="020B0604020202020204" pitchFamily="34" charset="0"/>
                <a:cs typeface="Arial" panose="020B0604020202020204" pitchFamily="34" charset="0"/>
              </a:rPr>
              <a:t>ESP HSM</a:t>
            </a:r>
            <a:endParaRPr lang="en-US" sz="1400" dirty="0">
              <a:solidFill>
                <a:schemeClr val="tx1"/>
              </a:solidFill>
              <a:latin typeface="Arial" panose="020B0604020202020204" pitchFamily="34" charset="0"/>
              <a:cs typeface="Arial" panose="020B0604020202020204" pitchFamily="34" charset="0"/>
            </a:endParaRPr>
          </a:p>
        </p:txBody>
      </p:sp>
      <p:sp>
        <p:nvSpPr>
          <p:cNvPr id="16" name="Arrow: Down 15">
            <a:extLst>
              <a:ext uri="{FF2B5EF4-FFF2-40B4-BE49-F238E27FC236}">
                <a16:creationId xmlns:a16="http://schemas.microsoft.com/office/drawing/2014/main" id="{9443DEC0-4938-4BED-03AC-7B0C128F2719}"/>
              </a:ext>
            </a:extLst>
          </p:cNvPr>
          <p:cNvSpPr/>
          <p:nvPr/>
        </p:nvSpPr>
        <p:spPr>
          <a:xfrm>
            <a:off x="7500257" y="5617746"/>
            <a:ext cx="484632" cy="488487"/>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 name="Arrow: Up 16">
            <a:extLst>
              <a:ext uri="{FF2B5EF4-FFF2-40B4-BE49-F238E27FC236}">
                <a16:creationId xmlns:a16="http://schemas.microsoft.com/office/drawing/2014/main" id="{51CC954B-DAF2-635B-E30C-717469D11ABD}"/>
              </a:ext>
            </a:extLst>
          </p:cNvPr>
          <p:cNvSpPr/>
          <p:nvPr/>
        </p:nvSpPr>
        <p:spPr>
          <a:xfrm>
            <a:off x="4169223" y="5617029"/>
            <a:ext cx="484632" cy="489204"/>
          </a:xfrm>
          <a:prstGeom prst="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 name="TextBox 17">
            <a:extLst>
              <a:ext uri="{FF2B5EF4-FFF2-40B4-BE49-F238E27FC236}">
                <a16:creationId xmlns:a16="http://schemas.microsoft.com/office/drawing/2014/main" id="{BC89E2EA-27A1-63AD-71F0-BDA137BF0332}"/>
              </a:ext>
            </a:extLst>
          </p:cNvPr>
          <p:cNvSpPr txBox="1"/>
          <p:nvPr/>
        </p:nvSpPr>
        <p:spPr>
          <a:xfrm>
            <a:off x="1968269" y="5708525"/>
            <a:ext cx="2175596"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API #10: digital signature</a:t>
            </a:r>
          </a:p>
        </p:txBody>
      </p:sp>
      <p:sp>
        <p:nvSpPr>
          <p:cNvPr id="19" name="TextBox 18">
            <a:extLst>
              <a:ext uri="{FF2B5EF4-FFF2-40B4-BE49-F238E27FC236}">
                <a16:creationId xmlns:a16="http://schemas.microsoft.com/office/drawing/2014/main" id="{710C2763-9EEB-2274-55B6-E544CC4CAC7B}"/>
              </a:ext>
            </a:extLst>
          </p:cNvPr>
          <p:cNvSpPr txBox="1"/>
          <p:nvPr/>
        </p:nvSpPr>
        <p:spPr>
          <a:xfrm>
            <a:off x="5325531" y="5708525"/>
            <a:ext cx="2286203"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API #9: Doc sign Request</a:t>
            </a:r>
          </a:p>
        </p:txBody>
      </p:sp>
    </p:spTree>
    <p:extLst>
      <p:ext uri="{BB962C8B-B14F-4D97-AF65-F5344CB8AC3E}">
        <p14:creationId xmlns:p14="http://schemas.microsoft.com/office/powerpoint/2010/main" val="2634388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F1B8194-A0C4-1DAE-685C-1586AC786873}"/>
              </a:ext>
            </a:extLst>
          </p:cNvPr>
          <p:cNvSpPr/>
          <p:nvPr/>
        </p:nvSpPr>
        <p:spPr>
          <a:xfrm>
            <a:off x="102653" y="610652"/>
            <a:ext cx="1229360" cy="62256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ASP</a:t>
            </a:r>
          </a:p>
        </p:txBody>
      </p:sp>
      <p:sp>
        <p:nvSpPr>
          <p:cNvPr id="4" name="Rectangle 3">
            <a:extLst>
              <a:ext uri="{FF2B5EF4-FFF2-40B4-BE49-F238E27FC236}">
                <a16:creationId xmlns:a16="http://schemas.microsoft.com/office/drawing/2014/main" id="{58C70D93-7B70-83E0-CC63-95C5F6533A11}"/>
              </a:ext>
            </a:extLst>
          </p:cNvPr>
          <p:cNvSpPr/>
          <p:nvPr/>
        </p:nvSpPr>
        <p:spPr>
          <a:xfrm>
            <a:off x="3463509" y="610652"/>
            <a:ext cx="1609133" cy="62256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ESP</a:t>
            </a:r>
          </a:p>
        </p:txBody>
      </p:sp>
      <p:cxnSp>
        <p:nvCxnSpPr>
          <p:cNvPr id="6" name="Straight Connector 5">
            <a:extLst>
              <a:ext uri="{FF2B5EF4-FFF2-40B4-BE49-F238E27FC236}">
                <a16:creationId xmlns:a16="http://schemas.microsoft.com/office/drawing/2014/main" id="{A62BE8EF-17E5-023D-040C-06E373886828}"/>
              </a:ext>
            </a:extLst>
          </p:cNvPr>
          <p:cNvCxnSpPr>
            <a:cxnSpLocks/>
            <a:stCxn id="3" idx="2"/>
          </p:cNvCxnSpPr>
          <p:nvPr/>
        </p:nvCxnSpPr>
        <p:spPr>
          <a:xfrm>
            <a:off x="717333" y="1233215"/>
            <a:ext cx="0" cy="4835957"/>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F79B664-A3A2-DEE2-516F-EC41655C1EB2}"/>
              </a:ext>
            </a:extLst>
          </p:cNvPr>
          <p:cNvCxnSpPr>
            <a:cxnSpLocks/>
          </p:cNvCxnSpPr>
          <p:nvPr/>
        </p:nvCxnSpPr>
        <p:spPr>
          <a:xfrm flipH="1">
            <a:off x="4240400" y="1233215"/>
            <a:ext cx="27675" cy="501413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B8C6FB-9135-4669-D614-64F06B903599}"/>
              </a:ext>
            </a:extLst>
          </p:cNvPr>
          <p:cNvCxnSpPr>
            <a:cxnSpLocks/>
          </p:cNvCxnSpPr>
          <p:nvPr/>
        </p:nvCxnSpPr>
        <p:spPr>
          <a:xfrm>
            <a:off x="717333" y="1636076"/>
            <a:ext cx="0" cy="4403185"/>
          </a:xfrm>
          <a:prstGeom prst="line">
            <a:avLst/>
          </a:prstGeom>
          <a:ln w="50800">
            <a:prstDash val="soli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08FD0B8-08BF-D4CC-EB37-0D432EC870FF}"/>
              </a:ext>
            </a:extLst>
          </p:cNvPr>
          <p:cNvCxnSpPr>
            <a:cxnSpLocks/>
          </p:cNvCxnSpPr>
          <p:nvPr/>
        </p:nvCxnSpPr>
        <p:spPr>
          <a:xfrm flipH="1">
            <a:off x="4224688" y="1423453"/>
            <a:ext cx="43387" cy="4615808"/>
          </a:xfrm>
          <a:prstGeom prst="line">
            <a:avLst/>
          </a:prstGeom>
          <a:ln w="50800">
            <a:prstDash val="soli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736AEB8-6176-D22A-16E6-98ED4EEC5CC0}"/>
              </a:ext>
            </a:extLst>
          </p:cNvPr>
          <p:cNvCxnSpPr>
            <a:cxnSpLocks/>
          </p:cNvCxnSpPr>
          <p:nvPr/>
        </p:nvCxnSpPr>
        <p:spPr>
          <a:xfrm>
            <a:off x="749684" y="1870154"/>
            <a:ext cx="3533710" cy="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2D670F26-0831-FF03-ECB2-AE6CFA2AC337}"/>
              </a:ext>
            </a:extLst>
          </p:cNvPr>
          <p:cNvGrpSpPr/>
          <p:nvPr/>
        </p:nvGrpSpPr>
        <p:grpSpPr>
          <a:xfrm>
            <a:off x="884320" y="1490420"/>
            <a:ext cx="462939" cy="366421"/>
            <a:chOff x="1101037" y="1705751"/>
            <a:chExt cx="430886" cy="430886"/>
          </a:xfrm>
        </p:grpSpPr>
        <p:sp>
          <p:nvSpPr>
            <p:cNvPr id="20" name="Oval 19">
              <a:extLst>
                <a:ext uri="{FF2B5EF4-FFF2-40B4-BE49-F238E27FC236}">
                  <a16:creationId xmlns:a16="http://schemas.microsoft.com/office/drawing/2014/main" id="{A0B2AE90-44B1-F695-F879-CD367599C287}"/>
                </a:ext>
              </a:extLst>
            </p:cNvPr>
            <p:cNvSpPr/>
            <p:nvPr/>
          </p:nvSpPr>
          <p:spPr>
            <a:xfrm>
              <a:off x="1101037" y="1705751"/>
              <a:ext cx="430886" cy="430886"/>
            </a:xfrm>
            <a:prstGeom prst="ellipse">
              <a:avLst/>
            </a:prstGeom>
            <a:solidFill>
              <a:schemeClr val="accent1">
                <a:lumMod val="90000"/>
                <a:lumOff val="1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srgbClr val="000000"/>
                </a:solidFill>
                <a:effectLst/>
                <a:uLnTx/>
                <a:uFillTx/>
                <a:latin typeface="Calibri" panose="020F0502020204030204"/>
                <a:ea typeface="맑은 고딕" panose="020B0503020000020004" pitchFamily="34" charset="-127"/>
                <a:cs typeface="+mn-cs"/>
              </a:endParaRPr>
            </a:p>
          </p:txBody>
        </p:sp>
        <p:sp>
          <p:nvSpPr>
            <p:cNvPr id="21" name="TextBox 20">
              <a:extLst>
                <a:ext uri="{FF2B5EF4-FFF2-40B4-BE49-F238E27FC236}">
                  <a16:creationId xmlns:a16="http://schemas.microsoft.com/office/drawing/2014/main" id="{2B60BCA3-69E1-A9F9-FC05-F9BD956DAED2}"/>
                </a:ext>
              </a:extLst>
            </p:cNvPr>
            <p:cNvSpPr txBox="1"/>
            <p:nvPr/>
          </p:nvSpPr>
          <p:spPr>
            <a:xfrm>
              <a:off x="1216605" y="1740232"/>
              <a:ext cx="199749" cy="361925"/>
            </a:xfrm>
            <a:prstGeom prst="rect">
              <a:avLst/>
            </a:prstGeom>
            <a:noFill/>
          </p:spPr>
          <p:txBody>
            <a:bodyPr wrap="square" t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34" charset="-127"/>
                  <a:cs typeface="Arial" pitchFamily="34" charset="0"/>
                </a:rPr>
                <a:t>1</a:t>
              </a:r>
              <a:endParaRPr kumimoji="0" lang="en-US" altLang="ko-KR" sz="1800" b="1"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34" charset="-127"/>
                <a:cs typeface="Arial" pitchFamily="34" charset="0"/>
              </a:endParaRPr>
            </a:p>
          </p:txBody>
        </p:sp>
      </p:grpSp>
      <p:sp>
        <p:nvSpPr>
          <p:cNvPr id="22" name="TextBox 21">
            <a:extLst>
              <a:ext uri="{FF2B5EF4-FFF2-40B4-BE49-F238E27FC236}">
                <a16:creationId xmlns:a16="http://schemas.microsoft.com/office/drawing/2014/main" id="{18FF3989-E22C-33F8-B09C-5269659AD3B1}"/>
              </a:ext>
            </a:extLst>
          </p:cNvPr>
          <p:cNvSpPr txBox="1"/>
          <p:nvPr/>
        </p:nvSpPr>
        <p:spPr>
          <a:xfrm>
            <a:off x="823821" y="1885667"/>
            <a:ext cx="3481661"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XML request containing document hash, transaction ID, ASP ID, response URL, redirect URL, </a:t>
            </a:r>
            <a:r>
              <a:rPr kumimoji="0" lang="en-US"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esign</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version, user ID &amp; signing algorithm</a:t>
            </a:r>
          </a:p>
        </p:txBody>
      </p:sp>
      <p:grpSp>
        <p:nvGrpSpPr>
          <p:cNvPr id="23" name="Group 22">
            <a:extLst>
              <a:ext uri="{FF2B5EF4-FFF2-40B4-BE49-F238E27FC236}">
                <a16:creationId xmlns:a16="http://schemas.microsoft.com/office/drawing/2014/main" id="{6DAA6F64-E089-47B7-E41C-F71C568E78FA}"/>
              </a:ext>
            </a:extLst>
          </p:cNvPr>
          <p:cNvGrpSpPr/>
          <p:nvPr/>
        </p:nvGrpSpPr>
        <p:grpSpPr>
          <a:xfrm>
            <a:off x="5091262" y="1950183"/>
            <a:ext cx="462939" cy="366421"/>
            <a:chOff x="1101037" y="1705751"/>
            <a:chExt cx="430886" cy="430886"/>
          </a:xfrm>
        </p:grpSpPr>
        <p:sp>
          <p:nvSpPr>
            <p:cNvPr id="24" name="Oval 23">
              <a:extLst>
                <a:ext uri="{FF2B5EF4-FFF2-40B4-BE49-F238E27FC236}">
                  <a16:creationId xmlns:a16="http://schemas.microsoft.com/office/drawing/2014/main" id="{775B5E71-F2C6-22D8-A0E2-8C60D05DF856}"/>
                </a:ext>
              </a:extLst>
            </p:cNvPr>
            <p:cNvSpPr/>
            <p:nvPr/>
          </p:nvSpPr>
          <p:spPr>
            <a:xfrm>
              <a:off x="1101037" y="1705751"/>
              <a:ext cx="430886" cy="430886"/>
            </a:xfrm>
            <a:prstGeom prst="ellipse">
              <a:avLst/>
            </a:prstGeom>
            <a:solidFill>
              <a:schemeClr val="accent1">
                <a:lumMod val="90000"/>
                <a:lumOff val="1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srgbClr val="000000"/>
                </a:solidFill>
                <a:effectLst/>
                <a:uLnTx/>
                <a:uFillTx/>
                <a:latin typeface="Calibri" panose="020F0502020204030204"/>
                <a:ea typeface="맑은 고딕" panose="020B0503020000020004" pitchFamily="34" charset="-127"/>
                <a:cs typeface="+mn-cs"/>
              </a:endParaRPr>
            </a:p>
          </p:txBody>
        </p:sp>
        <p:sp>
          <p:nvSpPr>
            <p:cNvPr id="25" name="TextBox 24">
              <a:extLst>
                <a:ext uri="{FF2B5EF4-FFF2-40B4-BE49-F238E27FC236}">
                  <a16:creationId xmlns:a16="http://schemas.microsoft.com/office/drawing/2014/main" id="{E9C149F6-5548-F2D0-1099-4194F85669CF}"/>
                </a:ext>
              </a:extLst>
            </p:cNvPr>
            <p:cNvSpPr txBox="1"/>
            <p:nvPr/>
          </p:nvSpPr>
          <p:spPr>
            <a:xfrm>
              <a:off x="1216605" y="1740232"/>
              <a:ext cx="199749" cy="361925"/>
            </a:xfrm>
            <a:prstGeom prst="rect">
              <a:avLst/>
            </a:prstGeom>
            <a:noFill/>
          </p:spPr>
          <p:txBody>
            <a:bodyPr wrap="square" t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34" charset="-127"/>
                  <a:cs typeface="Arial" pitchFamily="34" charset="0"/>
                </a:rPr>
                <a:t>2</a:t>
              </a:r>
              <a:endParaRPr kumimoji="0" lang="en-US" altLang="ko-KR" sz="1800" b="1"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34" charset="-127"/>
                <a:cs typeface="Arial" pitchFamily="34" charset="0"/>
              </a:endParaRPr>
            </a:p>
          </p:txBody>
        </p:sp>
      </p:grpSp>
      <p:sp>
        <p:nvSpPr>
          <p:cNvPr id="26" name="TextBox 25">
            <a:extLst>
              <a:ext uri="{FF2B5EF4-FFF2-40B4-BE49-F238E27FC236}">
                <a16:creationId xmlns:a16="http://schemas.microsoft.com/office/drawing/2014/main" id="{4FBFBBE7-5C21-0100-D214-C606D5564604}"/>
              </a:ext>
            </a:extLst>
          </p:cNvPr>
          <p:cNvSpPr txBox="1"/>
          <p:nvPr/>
        </p:nvSpPr>
        <p:spPr>
          <a:xfrm>
            <a:off x="5639761" y="2014216"/>
            <a:ext cx="276825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Authenticate ASP</a:t>
            </a:r>
          </a:p>
        </p:txBody>
      </p:sp>
      <p:sp>
        <p:nvSpPr>
          <p:cNvPr id="27" name="Arrow: Curved Left 26">
            <a:extLst>
              <a:ext uri="{FF2B5EF4-FFF2-40B4-BE49-F238E27FC236}">
                <a16:creationId xmlns:a16="http://schemas.microsoft.com/office/drawing/2014/main" id="{182FCC86-2B4B-8801-30A6-9CD3A01022DD}"/>
              </a:ext>
            </a:extLst>
          </p:cNvPr>
          <p:cNvSpPr/>
          <p:nvPr/>
        </p:nvSpPr>
        <p:spPr>
          <a:xfrm>
            <a:off x="4268075" y="1992586"/>
            <a:ext cx="731520" cy="361452"/>
          </a:xfrm>
          <a:prstGeom prst="curvedLeftArrow">
            <a:avLst>
              <a:gd name="adj1" fmla="val 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1D70AF33-8F02-A59B-8901-474E18793393}"/>
              </a:ext>
            </a:extLst>
          </p:cNvPr>
          <p:cNvSpPr/>
          <p:nvPr/>
        </p:nvSpPr>
        <p:spPr>
          <a:xfrm>
            <a:off x="10411300" y="610652"/>
            <a:ext cx="1609133" cy="62256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CA</a:t>
            </a:r>
          </a:p>
        </p:txBody>
      </p:sp>
      <p:cxnSp>
        <p:nvCxnSpPr>
          <p:cNvPr id="35" name="Straight Connector 34">
            <a:extLst>
              <a:ext uri="{FF2B5EF4-FFF2-40B4-BE49-F238E27FC236}">
                <a16:creationId xmlns:a16="http://schemas.microsoft.com/office/drawing/2014/main" id="{AF1EA5C1-3B29-7E24-E082-4F52725139C4}"/>
              </a:ext>
            </a:extLst>
          </p:cNvPr>
          <p:cNvCxnSpPr>
            <a:cxnSpLocks/>
          </p:cNvCxnSpPr>
          <p:nvPr/>
        </p:nvCxnSpPr>
        <p:spPr>
          <a:xfrm flipH="1">
            <a:off x="11207067" y="1233215"/>
            <a:ext cx="8799" cy="378477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AB8C760-6792-97C7-1C3A-18B2689396EF}"/>
              </a:ext>
            </a:extLst>
          </p:cNvPr>
          <p:cNvCxnSpPr>
            <a:cxnSpLocks/>
          </p:cNvCxnSpPr>
          <p:nvPr/>
        </p:nvCxnSpPr>
        <p:spPr>
          <a:xfrm flipH="1">
            <a:off x="11205488" y="3814466"/>
            <a:ext cx="15893" cy="1547232"/>
          </a:xfrm>
          <a:prstGeom prst="line">
            <a:avLst/>
          </a:prstGeom>
          <a:ln w="50800">
            <a:prstDash val="solid"/>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9A5788CB-918C-339E-C346-8551D31221CE}"/>
              </a:ext>
            </a:extLst>
          </p:cNvPr>
          <p:cNvGrpSpPr/>
          <p:nvPr/>
        </p:nvGrpSpPr>
        <p:grpSpPr>
          <a:xfrm>
            <a:off x="5134184" y="2414884"/>
            <a:ext cx="462939" cy="366421"/>
            <a:chOff x="1101037" y="1705751"/>
            <a:chExt cx="430886" cy="430886"/>
          </a:xfrm>
        </p:grpSpPr>
        <p:sp>
          <p:nvSpPr>
            <p:cNvPr id="17" name="Oval 16">
              <a:extLst>
                <a:ext uri="{FF2B5EF4-FFF2-40B4-BE49-F238E27FC236}">
                  <a16:creationId xmlns:a16="http://schemas.microsoft.com/office/drawing/2014/main" id="{067678EB-4A69-FC67-DD60-69C214C33E50}"/>
                </a:ext>
              </a:extLst>
            </p:cNvPr>
            <p:cNvSpPr/>
            <p:nvPr/>
          </p:nvSpPr>
          <p:spPr>
            <a:xfrm>
              <a:off x="1101037" y="1705751"/>
              <a:ext cx="430886" cy="430886"/>
            </a:xfrm>
            <a:prstGeom prst="ellipse">
              <a:avLst/>
            </a:prstGeom>
            <a:solidFill>
              <a:schemeClr val="accent1">
                <a:lumMod val="90000"/>
                <a:lumOff val="1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srgbClr val="000000"/>
                </a:solidFill>
                <a:effectLst/>
                <a:uLnTx/>
                <a:uFillTx/>
                <a:latin typeface="Calibri" panose="020F0502020204030204"/>
                <a:ea typeface="맑은 고딕" panose="020B0503020000020004" pitchFamily="34" charset="-127"/>
                <a:cs typeface="+mn-cs"/>
              </a:endParaRPr>
            </a:p>
          </p:txBody>
        </p:sp>
        <p:sp>
          <p:nvSpPr>
            <p:cNvPr id="28" name="TextBox 27">
              <a:extLst>
                <a:ext uri="{FF2B5EF4-FFF2-40B4-BE49-F238E27FC236}">
                  <a16:creationId xmlns:a16="http://schemas.microsoft.com/office/drawing/2014/main" id="{AF70383B-1EE2-1964-6B98-340D966287E5}"/>
                </a:ext>
              </a:extLst>
            </p:cNvPr>
            <p:cNvSpPr txBox="1"/>
            <p:nvPr/>
          </p:nvSpPr>
          <p:spPr>
            <a:xfrm>
              <a:off x="1216605" y="1740232"/>
              <a:ext cx="199749" cy="361925"/>
            </a:xfrm>
            <a:prstGeom prst="rect">
              <a:avLst/>
            </a:prstGeom>
            <a:noFill/>
          </p:spPr>
          <p:txBody>
            <a:bodyPr wrap="square" t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34" charset="-127"/>
                  <a:cs typeface="Arial" pitchFamily="34" charset="0"/>
                </a:rPr>
                <a:t>3</a:t>
              </a:r>
              <a:endParaRPr kumimoji="0" lang="en-US" altLang="ko-KR" sz="1800" b="1"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34" charset="-127"/>
                <a:cs typeface="Arial" pitchFamily="34" charset="0"/>
              </a:endParaRPr>
            </a:p>
          </p:txBody>
        </p:sp>
      </p:grpSp>
      <p:sp>
        <p:nvSpPr>
          <p:cNvPr id="37" name="TextBox 36">
            <a:extLst>
              <a:ext uri="{FF2B5EF4-FFF2-40B4-BE49-F238E27FC236}">
                <a16:creationId xmlns:a16="http://schemas.microsoft.com/office/drawing/2014/main" id="{2F19CB1B-35D4-DDDF-06EA-AFF1E2AC7B31}"/>
              </a:ext>
            </a:extLst>
          </p:cNvPr>
          <p:cNvSpPr txBox="1"/>
          <p:nvPr/>
        </p:nvSpPr>
        <p:spPr>
          <a:xfrm>
            <a:off x="5662137" y="2303027"/>
            <a:ext cx="2768259" cy="536622"/>
          </a:xfrm>
          <a:prstGeom prst="rect">
            <a:avLst/>
          </a:prstGeom>
          <a:noFill/>
        </p:spPr>
        <p:txBody>
          <a:bodyPr wrap="square" rtlCol="0">
            <a:spAutoFit/>
          </a:bodyPr>
          <a:lstStyle/>
          <a:p>
            <a:pPr>
              <a:lnSpc>
                <a:spcPct val="107000"/>
              </a:lnSpc>
              <a:spcAft>
                <a:spcPts val="800"/>
              </a:spcAft>
            </a:pPr>
            <a:r>
              <a:rPr lang="en-US" sz="1400" dirty="0">
                <a:solidFill>
                  <a:prstClr val="black"/>
                </a:solidFill>
                <a:latin typeface="Arial" panose="020B0604020202020204" pitchFamily="34" charset="0"/>
                <a:cs typeface="Arial" panose="020B0604020202020204" pitchFamily="34" charset="0"/>
              </a:rPr>
              <a:t>Open XML request and Store everything into DB</a:t>
            </a:r>
          </a:p>
        </p:txBody>
      </p:sp>
      <p:sp>
        <p:nvSpPr>
          <p:cNvPr id="38" name="Arrow: Curved Left 37">
            <a:extLst>
              <a:ext uri="{FF2B5EF4-FFF2-40B4-BE49-F238E27FC236}">
                <a16:creationId xmlns:a16="http://schemas.microsoft.com/office/drawing/2014/main" id="{B5ED711C-FFAB-EE50-2D43-D3CB84CE9A93}"/>
              </a:ext>
            </a:extLst>
          </p:cNvPr>
          <p:cNvSpPr/>
          <p:nvPr/>
        </p:nvSpPr>
        <p:spPr>
          <a:xfrm>
            <a:off x="4310997" y="2457287"/>
            <a:ext cx="731520" cy="361452"/>
          </a:xfrm>
          <a:prstGeom prst="curvedLeftArrow">
            <a:avLst>
              <a:gd name="adj1" fmla="val 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40" name="Straight Arrow Connector 39">
            <a:extLst>
              <a:ext uri="{FF2B5EF4-FFF2-40B4-BE49-F238E27FC236}">
                <a16:creationId xmlns:a16="http://schemas.microsoft.com/office/drawing/2014/main" id="{93B559D6-CEA6-8584-A986-1148D674EFEE}"/>
              </a:ext>
            </a:extLst>
          </p:cNvPr>
          <p:cNvCxnSpPr>
            <a:cxnSpLocks/>
          </p:cNvCxnSpPr>
          <p:nvPr/>
        </p:nvCxnSpPr>
        <p:spPr>
          <a:xfrm>
            <a:off x="4283394" y="3687479"/>
            <a:ext cx="41246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131C42FA-389A-7626-B144-64F328299A18}"/>
              </a:ext>
            </a:extLst>
          </p:cNvPr>
          <p:cNvGrpSpPr/>
          <p:nvPr/>
        </p:nvGrpSpPr>
        <p:grpSpPr>
          <a:xfrm>
            <a:off x="5130432" y="3293946"/>
            <a:ext cx="462939" cy="366421"/>
            <a:chOff x="1101037" y="1705751"/>
            <a:chExt cx="430886" cy="430886"/>
          </a:xfrm>
        </p:grpSpPr>
        <p:sp>
          <p:nvSpPr>
            <p:cNvPr id="42" name="Oval 41">
              <a:extLst>
                <a:ext uri="{FF2B5EF4-FFF2-40B4-BE49-F238E27FC236}">
                  <a16:creationId xmlns:a16="http://schemas.microsoft.com/office/drawing/2014/main" id="{1FB4217B-BDBD-4A97-FC9C-F97B208F4D9C}"/>
                </a:ext>
              </a:extLst>
            </p:cNvPr>
            <p:cNvSpPr/>
            <p:nvPr/>
          </p:nvSpPr>
          <p:spPr>
            <a:xfrm>
              <a:off x="1101037" y="1705751"/>
              <a:ext cx="430886" cy="430886"/>
            </a:xfrm>
            <a:prstGeom prst="ellipse">
              <a:avLst/>
            </a:prstGeom>
            <a:solidFill>
              <a:schemeClr val="accent1">
                <a:lumMod val="90000"/>
                <a:lumOff val="1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srgbClr val="000000"/>
                </a:solidFill>
                <a:effectLst/>
                <a:uLnTx/>
                <a:uFillTx/>
                <a:latin typeface="Calibri" panose="020F0502020204030204"/>
                <a:ea typeface="맑은 고딕" panose="020B0503020000020004" pitchFamily="34" charset="-127"/>
                <a:cs typeface="+mn-cs"/>
              </a:endParaRPr>
            </a:p>
          </p:txBody>
        </p:sp>
        <p:sp>
          <p:nvSpPr>
            <p:cNvPr id="43" name="TextBox 42">
              <a:extLst>
                <a:ext uri="{FF2B5EF4-FFF2-40B4-BE49-F238E27FC236}">
                  <a16:creationId xmlns:a16="http://schemas.microsoft.com/office/drawing/2014/main" id="{837879D0-5DE8-34C1-F8EB-1CF83F866A70}"/>
                </a:ext>
              </a:extLst>
            </p:cNvPr>
            <p:cNvSpPr txBox="1"/>
            <p:nvPr/>
          </p:nvSpPr>
          <p:spPr>
            <a:xfrm>
              <a:off x="1216605" y="1740232"/>
              <a:ext cx="199749" cy="361925"/>
            </a:xfrm>
            <a:prstGeom prst="rect">
              <a:avLst/>
            </a:prstGeom>
            <a:noFill/>
          </p:spPr>
          <p:txBody>
            <a:bodyPr wrap="square" t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34" charset="-127"/>
                  <a:cs typeface="Arial" pitchFamily="34" charset="0"/>
                </a:rPr>
                <a:t>5</a:t>
              </a:r>
              <a:endParaRPr kumimoji="0" lang="en-US" altLang="ko-KR" sz="1800" b="1"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34" charset="-127"/>
                <a:cs typeface="Arial" pitchFamily="34" charset="0"/>
              </a:endParaRPr>
            </a:p>
          </p:txBody>
        </p:sp>
      </p:grpSp>
      <p:sp>
        <p:nvSpPr>
          <p:cNvPr id="44" name="TextBox 43">
            <a:extLst>
              <a:ext uri="{FF2B5EF4-FFF2-40B4-BE49-F238E27FC236}">
                <a16:creationId xmlns:a16="http://schemas.microsoft.com/office/drawing/2014/main" id="{A99A6FB6-9B1E-DB33-7787-28CE71D484B1}"/>
              </a:ext>
            </a:extLst>
          </p:cNvPr>
          <p:cNvSpPr txBox="1"/>
          <p:nvPr/>
        </p:nvSpPr>
        <p:spPr>
          <a:xfrm>
            <a:off x="5644198" y="3181122"/>
            <a:ext cx="2732751" cy="767133"/>
          </a:xfrm>
          <a:prstGeom prst="rect">
            <a:avLst/>
          </a:prstGeom>
          <a:noFill/>
        </p:spPr>
        <p:txBody>
          <a:bodyPr wrap="square" rtlCol="0">
            <a:spAutoFit/>
          </a:bodyPr>
          <a:lstStyle/>
          <a:p>
            <a:pPr>
              <a:lnSpc>
                <a:spcPct val="107000"/>
              </a:lnSpc>
              <a:spcAft>
                <a:spcPts val="800"/>
              </a:spcAft>
            </a:pPr>
            <a:r>
              <a:rPr lang="en-US" sz="1400" dirty="0">
                <a:solidFill>
                  <a:prstClr val="black"/>
                </a:solidFill>
                <a:latin typeface="Arial" panose="020B0604020202020204" pitchFamily="34" charset="0"/>
                <a:cs typeface="Arial" panose="020B0604020202020204" pitchFamily="34" charset="0"/>
              </a:rPr>
              <a:t>Send signing algorithm and key size received from ASP to HSM to generate key pair </a:t>
            </a:r>
          </a:p>
        </p:txBody>
      </p:sp>
      <p:cxnSp>
        <p:nvCxnSpPr>
          <p:cNvPr id="51" name="Straight Arrow Connector 50">
            <a:extLst>
              <a:ext uri="{FF2B5EF4-FFF2-40B4-BE49-F238E27FC236}">
                <a16:creationId xmlns:a16="http://schemas.microsoft.com/office/drawing/2014/main" id="{842320CC-4F8A-E071-0898-B948D5744337}"/>
              </a:ext>
            </a:extLst>
          </p:cNvPr>
          <p:cNvCxnSpPr/>
          <p:nvPr/>
        </p:nvCxnSpPr>
        <p:spPr>
          <a:xfrm flipH="1">
            <a:off x="717333" y="5827403"/>
            <a:ext cx="35337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03BCFBF3-A483-3AB0-0B3E-DE2D466B78E7}"/>
              </a:ext>
            </a:extLst>
          </p:cNvPr>
          <p:cNvGrpSpPr/>
          <p:nvPr/>
        </p:nvGrpSpPr>
        <p:grpSpPr>
          <a:xfrm>
            <a:off x="884320" y="5411722"/>
            <a:ext cx="462939" cy="366421"/>
            <a:chOff x="1101037" y="1705751"/>
            <a:chExt cx="430886" cy="430886"/>
          </a:xfrm>
        </p:grpSpPr>
        <p:sp>
          <p:nvSpPr>
            <p:cNvPr id="53" name="Oval 52">
              <a:extLst>
                <a:ext uri="{FF2B5EF4-FFF2-40B4-BE49-F238E27FC236}">
                  <a16:creationId xmlns:a16="http://schemas.microsoft.com/office/drawing/2014/main" id="{D69CB8F2-AE6C-5192-C00A-2ED4DB693D2A}"/>
                </a:ext>
              </a:extLst>
            </p:cNvPr>
            <p:cNvSpPr/>
            <p:nvPr/>
          </p:nvSpPr>
          <p:spPr>
            <a:xfrm>
              <a:off x="1101037" y="1705751"/>
              <a:ext cx="430886" cy="430886"/>
            </a:xfrm>
            <a:prstGeom prst="ellipse">
              <a:avLst/>
            </a:prstGeom>
            <a:solidFill>
              <a:schemeClr val="accent1">
                <a:lumMod val="90000"/>
                <a:lumOff val="1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srgbClr val="000000"/>
                </a:solidFill>
                <a:effectLst/>
                <a:uLnTx/>
                <a:uFillTx/>
                <a:latin typeface="Calibri" panose="020F0502020204030204"/>
                <a:ea typeface="맑은 고딕" panose="020B0503020000020004" pitchFamily="34" charset="-127"/>
                <a:cs typeface="+mn-cs"/>
              </a:endParaRPr>
            </a:p>
          </p:txBody>
        </p:sp>
        <p:sp>
          <p:nvSpPr>
            <p:cNvPr id="54" name="TextBox 53">
              <a:extLst>
                <a:ext uri="{FF2B5EF4-FFF2-40B4-BE49-F238E27FC236}">
                  <a16:creationId xmlns:a16="http://schemas.microsoft.com/office/drawing/2014/main" id="{FF0EAB48-3F39-6028-9B72-3E5BCB18B68D}"/>
                </a:ext>
              </a:extLst>
            </p:cNvPr>
            <p:cNvSpPr txBox="1"/>
            <p:nvPr/>
          </p:nvSpPr>
          <p:spPr>
            <a:xfrm>
              <a:off x="1216605" y="1740232"/>
              <a:ext cx="199749" cy="361925"/>
            </a:xfrm>
            <a:prstGeom prst="rect">
              <a:avLst/>
            </a:prstGeom>
            <a:noFill/>
          </p:spPr>
          <p:txBody>
            <a:bodyPr wrap="square" t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34" charset="-127"/>
                  <a:cs typeface="Arial" pitchFamily="34" charset="0"/>
                </a:rPr>
                <a:t>9</a:t>
              </a:r>
              <a:endParaRPr kumimoji="0" lang="en-US" altLang="ko-KR" sz="1800" b="1"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34" charset="-127"/>
                <a:cs typeface="Arial" pitchFamily="34" charset="0"/>
              </a:endParaRPr>
            </a:p>
          </p:txBody>
        </p:sp>
      </p:grpSp>
      <p:sp>
        <p:nvSpPr>
          <p:cNvPr id="55" name="TextBox 54">
            <a:extLst>
              <a:ext uri="{FF2B5EF4-FFF2-40B4-BE49-F238E27FC236}">
                <a16:creationId xmlns:a16="http://schemas.microsoft.com/office/drawing/2014/main" id="{CA9848B6-324B-2191-B488-8EC90B897F4A}"/>
              </a:ext>
            </a:extLst>
          </p:cNvPr>
          <p:cNvSpPr txBox="1"/>
          <p:nvPr/>
        </p:nvSpPr>
        <p:spPr>
          <a:xfrm>
            <a:off x="1369784" y="5300597"/>
            <a:ext cx="281198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Arial" panose="020B0604020202020204" pitchFamily="34" charset="0"/>
                <a:cs typeface="Arial" panose="020B0604020202020204" pitchFamily="34" charset="0"/>
              </a:rPr>
              <a:t>Return ESP response code, digital signature and DSC to ASP</a:t>
            </a:r>
          </a:p>
        </p:txBody>
      </p:sp>
      <p:sp>
        <p:nvSpPr>
          <p:cNvPr id="5" name="Rectangle 4">
            <a:extLst>
              <a:ext uri="{FF2B5EF4-FFF2-40B4-BE49-F238E27FC236}">
                <a16:creationId xmlns:a16="http://schemas.microsoft.com/office/drawing/2014/main" id="{5684FF9B-288C-2DBD-E689-A265241B546C}"/>
              </a:ext>
            </a:extLst>
          </p:cNvPr>
          <p:cNvSpPr/>
          <p:nvPr/>
        </p:nvSpPr>
        <p:spPr>
          <a:xfrm>
            <a:off x="7572666" y="610652"/>
            <a:ext cx="1609133" cy="62256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HSM</a:t>
            </a:r>
          </a:p>
        </p:txBody>
      </p:sp>
      <p:cxnSp>
        <p:nvCxnSpPr>
          <p:cNvPr id="8" name="Straight Connector 7">
            <a:extLst>
              <a:ext uri="{FF2B5EF4-FFF2-40B4-BE49-F238E27FC236}">
                <a16:creationId xmlns:a16="http://schemas.microsoft.com/office/drawing/2014/main" id="{98649F26-CB0E-1127-5D20-BBB2BD6AE4EF}"/>
              </a:ext>
            </a:extLst>
          </p:cNvPr>
          <p:cNvCxnSpPr>
            <a:cxnSpLocks/>
          </p:cNvCxnSpPr>
          <p:nvPr/>
        </p:nvCxnSpPr>
        <p:spPr>
          <a:xfrm flipH="1">
            <a:off x="8365099" y="1233215"/>
            <a:ext cx="12133" cy="4187371"/>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12DD067-7752-B5CD-D125-9EAEF4F0CC7C}"/>
              </a:ext>
            </a:extLst>
          </p:cNvPr>
          <p:cNvCxnSpPr>
            <a:cxnSpLocks/>
          </p:cNvCxnSpPr>
          <p:nvPr/>
        </p:nvCxnSpPr>
        <p:spPr>
          <a:xfrm>
            <a:off x="8357440" y="3346468"/>
            <a:ext cx="0" cy="788343"/>
          </a:xfrm>
          <a:prstGeom prst="line">
            <a:avLst/>
          </a:prstGeom>
          <a:ln w="50800">
            <a:prstDash val="soli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56D3101-1E00-CF6D-E72F-2FE86C82F883}"/>
              </a:ext>
            </a:extLst>
          </p:cNvPr>
          <p:cNvCxnSpPr>
            <a:cxnSpLocks/>
          </p:cNvCxnSpPr>
          <p:nvPr/>
        </p:nvCxnSpPr>
        <p:spPr>
          <a:xfrm flipV="1">
            <a:off x="4268075" y="5039804"/>
            <a:ext cx="6937413" cy="58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98B2D2F2-1099-128D-E2F9-67B6684CFDA4}"/>
              </a:ext>
            </a:extLst>
          </p:cNvPr>
          <p:cNvGrpSpPr/>
          <p:nvPr/>
        </p:nvGrpSpPr>
        <p:grpSpPr>
          <a:xfrm>
            <a:off x="5130432" y="4702705"/>
            <a:ext cx="462939" cy="366421"/>
            <a:chOff x="1101037" y="1705751"/>
            <a:chExt cx="430886" cy="430886"/>
          </a:xfrm>
        </p:grpSpPr>
        <p:sp>
          <p:nvSpPr>
            <p:cNvPr id="32" name="Oval 31">
              <a:extLst>
                <a:ext uri="{FF2B5EF4-FFF2-40B4-BE49-F238E27FC236}">
                  <a16:creationId xmlns:a16="http://schemas.microsoft.com/office/drawing/2014/main" id="{69A900C9-BE62-85AE-8841-B83D05F7000E}"/>
                </a:ext>
              </a:extLst>
            </p:cNvPr>
            <p:cNvSpPr/>
            <p:nvPr/>
          </p:nvSpPr>
          <p:spPr>
            <a:xfrm>
              <a:off x="1101037" y="1705751"/>
              <a:ext cx="430886" cy="430886"/>
            </a:xfrm>
            <a:prstGeom prst="ellipse">
              <a:avLst/>
            </a:prstGeom>
            <a:solidFill>
              <a:schemeClr val="accent1">
                <a:lumMod val="90000"/>
                <a:lumOff val="1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srgbClr val="000000"/>
                </a:solidFill>
                <a:effectLst/>
                <a:uLnTx/>
                <a:uFillTx/>
                <a:latin typeface="Calibri" panose="020F0502020204030204"/>
                <a:ea typeface="맑은 고딕" panose="020B0503020000020004" pitchFamily="34" charset="-127"/>
                <a:cs typeface="+mn-cs"/>
              </a:endParaRPr>
            </a:p>
          </p:txBody>
        </p:sp>
        <p:sp>
          <p:nvSpPr>
            <p:cNvPr id="33" name="TextBox 32">
              <a:extLst>
                <a:ext uri="{FF2B5EF4-FFF2-40B4-BE49-F238E27FC236}">
                  <a16:creationId xmlns:a16="http://schemas.microsoft.com/office/drawing/2014/main" id="{CD06BADA-646A-1E90-C726-8F471353D3FB}"/>
                </a:ext>
              </a:extLst>
            </p:cNvPr>
            <p:cNvSpPr txBox="1"/>
            <p:nvPr/>
          </p:nvSpPr>
          <p:spPr>
            <a:xfrm>
              <a:off x="1216605" y="1740232"/>
              <a:ext cx="199749" cy="361925"/>
            </a:xfrm>
            <a:prstGeom prst="rect">
              <a:avLst/>
            </a:prstGeom>
            <a:noFill/>
          </p:spPr>
          <p:txBody>
            <a:bodyPr wrap="square" t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34" charset="-127"/>
                  <a:cs typeface="Arial" pitchFamily="34" charset="0"/>
                </a:rPr>
                <a:t>7</a:t>
              </a:r>
              <a:endParaRPr kumimoji="0" lang="en-US" altLang="ko-KR" sz="1800" b="1"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34" charset="-127"/>
                <a:cs typeface="Arial" pitchFamily="34" charset="0"/>
              </a:endParaRPr>
            </a:p>
          </p:txBody>
        </p:sp>
      </p:grpSp>
      <p:sp>
        <p:nvSpPr>
          <p:cNvPr id="39" name="TextBox 38">
            <a:extLst>
              <a:ext uri="{FF2B5EF4-FFF2-40B4-BE49-F238E27FC236}">
                <a16:creationId xmlns:a16="http://schemas.microsoft.com/office/drawing/2014/main" id="{9F15CA95-FF01-EEC2-AF77-22DFB6491816}"/>
              </a:ext>
            </a:extLst>
          </p:cNvPr>
          <p:cNvSpPr txBox="1"/>
          <p:nvPr/>
        </p:nvSpPr>
        <p:spPr>
          <a:xfrm>
            <a:off x="5617030" y="4714267"/>
            <a:ext cx="4514305" cy="306109"/>
          </a:xfrm>
          <a:prstGeom prst="rect">
            <a:avLst/>
          </a:prstGeom>
          <a:noFill/>
        </p:spPr>
        <p:txBody>
          <a:bodyPr wrap="square" rtlCol="0">
            <a:spAutoFit/>
          </a:bodyPr>
          <a:lstStyle/>
          <a:p>
            <a:pPr>
              <a:lnSpc>
                <a:spcPct val="107000"/>
              </a:lnSpc>
              <a:spcAft>
                <a:spcPts val="800"/>
              </a:spcAft>
            </a:pPr>
            <a:r>
              <a:rPr lang="en-US" sz="1400" dirty="0">
                <a:solidFill>
                  <a:prstClr val="black"/>
                </a:solidFill>
                <a:latin typeface="Arial" panose="020B0604020202020204" pitchFamily="34" charset="0"/>
                <a:cs typeface="Arial" panose="020B0604020202020204" pitchFamily="34" charset="0"/>
              </a:rPr>
              <a:t>Send CSR and </a:t>
            </a:r>
            <a:r>
              <a:rPr lang="en-US" sz="1400" dirty="0" err="1">
                <a:solidFill>
                  <a:prstClr val="black"/>
                </a:solidFill>
                <a:latin typeface="Arial" panose="020B0604020202020204" pitchFamily="34" charset="0"/>
                <a:cs typeface="Arial" panose="020B0604020202020204" pitchFamily="34" charset="0"/>
              </a:rPr>
              <a:t>eKYC</a:t>
            </a:r>
            <a:r>
              <a:rPr lang="en-US" sz="1400" dirty="0">
                <a:solidFill>
                  <a:prstClr val="black"/>
                </a:solidFill>
                <a:latin typeface="Arial" panose="020B0604020202020204" pitchFamily="34" charset="0"/>
                <a:cs typeface="Arial" panose="020B0604020202020204" pitchFamily="34" charset="0"/>
              </a:rPr>
              <a:t> response to CA to obtained DSC</a:t>
            </a:r>
          </a:p>
        </p:txBody>
      </p:sp>
      <p:sp>
        <p:nvSpPr>
          <p:cNvPr id="73" name="Title 1">
            <a:extLst>
              <a:ext uri="{FF2B5EF4-FFF2-40B4-BE49-F238E27FC236}">
                <a16:creationId xmlns:a16="http://schemas.microsoft.com/office/drawing/2014/main" id="{3116D1D2-FFE2-3A15-C3C4-2ABA323B8AB4}"/>
              </a:ext>
            </a:extLst>
          </p:cNvPr>
          <p:cNvSpPr>
            <a:spLocks noGrp="1"/>
          </p:cNvSpPr>
          <p:nvPr>
            <p:ph type="title"/>
          </p:nvPr>
        </p:nvSpPr>
        <p:spPr>
          <a:xfrm>
            <a:off x="102653" y="43346"/>
            <a:ext cx="12192000" cy="561992"/>
          </a:xfrm>
        </p:spPr>
        <p:txBody>
          <a:bodyPr>
            <a:noAutofit/>
          </a:bodyPr>
          <a:lstStyle/>
          <a:p>
            <a:pPr algn="ctr"/>
            <a:r>
              <a:rPr lang="en-US" sz="3200" b="1" dirty="0"/>
              <a:t>ESP Sequence Flow</a:t>
            </a:r>
          </a:p>
        </p:txBody>
      </p:sp>
      <p:grpSp>
        <p:nvGrpSpPr>
          <p:cNvPr id="12" name="Group 11">
            <a:extLst>
              <a:ext uri="{FF2B5EF4-FFF2-40B4-BE49-F238E27FC236}">
                <a16:creationId xmlns:a16="http://schemas.microsoft.com/office/drawing/2014/main" id="{4A71076F-F1E8-7FAF-C160-F07CD6956194}"/>
              </a:ext>
            </a:extLst>
          </p:cNvPr>
          <p:cNvGrpSpPr/>
          <p:nvPr/>
        </p:nvGrpSpPr>
        <p:grpSpPr>
          <a:xfrm>
            <a:off x="5142524" y="2871579"/>
            <a:ext cx="462939" cy="366421"/>
            <a:chOff x="1101037" y="1705751"/>
            <a:chExt cx="430886" cy="430886"/>
          </a:xfrm>
        </p:grpSpPr>
        <p:sp>
          <p:nvSpPr>
            <p:cNvPr id="13" name="Oval 12">
              <a:extLst>
                <a:ext uri="{FF2B5EF4-FFF2-40B4-BE49-F238E27FC236}">
                  <a16:creationId xmlns:a16="http://schemas.microsoft.com/office/drawing/2014/main" id="{16072A72-A98E-545D-DACC-D2E53CB41D72}"/>
                </a:ext>
              </a:extLst>
            </p:cNvPr>
            <p:cNvSpPr/>
            <p:nvPr/>
          </p:nvSpPr>
          <p:spPr>
            <a:xfrm>
              <a:off x="1101037" y="1705751"/>
              <a:ext cx="430886" cy="430886"/>
            </a:xfrm>
            <a:prstGeom prst="ellipse">
              <a:avLst/>
            </a:prstGeom>
            <a:solidFill>
              <a:schemeClr val="accent1">
                <a:lumMod val="90000"/>
                <a:lumOff val="1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srgbClr val="000000"/>
                </a:solidFill>
                <a:effectLst/>
                <a:uLnTx/>
                <a:uFillTx/>
                <a:latin typeface="Calibri" panose="020F0502020204030204"/>
                <a:ea typeface="맑은 고딕" panose="020B0503020000020004" pitchFamily="34" charset="-127"/>
                <a:cs typeface="+mn-cs"/>
              </a:endParaRPr>
            </a:p>
          </p:txBody>
        </p:sp>
        <p:sp>
          <p:nvSpPr>
            <p:cNvPr id="14" name="TextBox 13">
              <a:extLst>
                <a:ext uri="{FF2B5EF4-FFF2-40B4-BE49-F238E27FC236}">
                  <a16:creationId xmlns:a16="http://schemas.microsoft.com/office/drawing/2014/main" id="{6DED83A8-A9FF-D71B-44A8-6027F6AB83F7}"/>
                </a:ext>
              </a:extLst>
            </p:cNvPr>
            <p:cNvSpPr txBox="1"/>
            <p:nvPr/>
          </p:nvSpPr>
          <p:spPr>
            <a:xfrm>
              <a:off x="1216605" y="1740232"/>
              <a:ext cx="199749" cy="361925"/>
            </a:xfrm>
            <a:prstGeom prst="rect">
              <a:avLst/>
            </a:prstGeom>
            <a:noFill/>
          </p:spPr>
          <p:txBody>
            <a:bodyPr wrap="square" t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34" charset="-127"/>
                  <a:cs typeface="Arial" pitchFamily="34" charset="0"/>
                </a:rPr>
                <a:t>4</a:t>
              </a:r>
              <a:endParaRPr kumimoji="0" lang="en-US" altLang="ko-KR" sz="1800" b="1"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34" charset="-127"/>
                <a:cs typeface="Arial" pitchFamily="34" charset="0"/>
              </a:endParaRPr>
            </a:p>
          </p:txBody>
        </p:sp>
      </p:grpSp>
      <p:sp>
        <p:nvSpPr>
          <p:cNvPr id="15" name="TextBox 14">
            <a:extLst>
              <a:ext uri="{FF2B5EF4-FFF2-40B4-BE49-F238E27FC236}">
                <a16:creationId xmlns:a16="http://schemas.microsoft.com/office/drawing/2014/main" id="{D273641F-437C-F637-CC2D-3F0C1FF42CFE}"/>
              </a:ext>
            </a:extLst>
          </p:cNvPr>
          <p:cNvSpPr txBox="1"/>
          <p:nvPr/>
        </p:nvSpPr>
        <p:spPr>
          <a:xfrm>
            <a:off x="5617030" y="2889774"/>
            <a:ext cx="2713771" cy="306109"/>
          </a:xfrm>
          <a:prstGeom prst="rect">
            <a:avLst/>
          </a:prstGeom>
          <a:noFill/>
        </p:spPr>
        <p:txBody>
          <a:bodyPr wrap="square" rtlCol="0">
            <a:spAutoFit/>
          </a:bodyPr>
          <a:lstStyle/>
          <a:p>
            <a:pPr>
              <a:lnSpc>
                <a:spcPct val="107000"/>
              </a:lnSpc>
              <a:spcAft>
                <a:spcPts val="800"/>
              </a:spcAft>
            </a:pPr>
            <a:r>
              <a:rPr lang="en-US" sz="1400" dirty="0" err="1">
                <a:solidFill>
                  <a:prstClr val="black"/>
                </a:solidFill>
                <a:latin typeface="Arial" panose="020B0604020202020204" pitchFamily="34" charset="0"/>
                <a:cs typeface="Arial" panose="020B0604020202020204" pitchFamily="34" charset="0"/>
              </a:rPr>
              <a:t>eKYC</a:t>
            </a:r>
            <a:r>
              <a:rPr lang="en-US" sz="1400" dirty="0">
                <a:solidFill>
                  <a:prstClr val="black"/>
                </a:solidFill>
                <a:latin typeface="Arial" panose="020B0604020202020204" pitchFamily="34" charset="0"/>
                <a:cs typeface="Arial" panose="020B0604020202020204" pitchFamily="34" charset="0"/>
              </a:rPr>
              <a:t> validation</a:t>
            </a:r>
          </a:p>
        </p:txBody>
      </p:sp>
      <p:sp>
        <p:nvSpPr>
          <p:cNvPr id="16" name="Arrow: Curved Left 15">
            <a:extLst>
              <a:ext uri="{FF2B5EF4-FFF2-40B4-BE49-F238E27FC236}">
                <a16:creationId xmlns:a16="http://schemas.microsoft.com/office/drawing/2014/main" id="{51743DF1-6142-73BC-5BD0-7C7D8CA4A51C}"/>
              </a:ext>
            </a:extLst>
          </p:cNvPr>
          <p:cNvSpPr/>
          <p:nvPr/>
        </p:nvSpPr>
        <p:spPr>
          <a:xfrm>
            <a:off x="4319337" y="2913982"/>
            <a:ext cx="731520" cy="361452"/>
          </a:xfrm>
          <a:prstGeom prst="curvedLeftArrow">
            <a:avLst>
              <a:gd name="adj1" fmla="val 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6" name="Group 55">
            <a:extLst>
              <a:ext uri="{FF2B5EF4-FFF2-40B4-BE49-F238E27FC236}">
                <a16:creationId xmlns:a16="http://schemas.microsoft.com/office/drawing/2014/main" id="{B3755C0D-3792-1B48-5A04-C1DC851E2346}"/>
              </a:ext>
            </a:extLst>
          </p:cNvPr>
          <p:cNvGrpSpPr/>
          <p:nvPr/>
        </p:nvGrpSpPr>
        <p:grpSpPr>
          <a:xfrm>
            <a:off x="5134184" y="4023766"/>
            <a:ext cx="462939" cy="366421"/>
            <a:chOff x="1101037" y="1705751"/>
            <a:chExt cx="430886" cy="430886"/>
          </a:xfrm>
        </p:grpSpPr>
        <p:sp>
          <p:nvSpPr>
            <p:cNvPr id="57" name="Oval 56">
              <a:extLst>
                <a:ext uri="{FF2B5EF4-FFF2-40B4-BE49-F238E27FC236}">
                  <a16:creationId xmlns:a16="http://schemas.microsoft.com/office/drawing/2014/main" id="{57E60C63-5D67-6B60-398B-00EC9F24E262}"/>
                </a:ext>
              </a:extLst>
            </p:cNvPr>
            <p:cNvSpPr/>
            <p:nvPr/>
          </p:nvSpPr>
          <p:spPr>
            <a:xfrm>
              <a:off x="1101037" y="1705751"/>
              <a:ext cx="430886" cy="430886"/>
            </a:xfrm>
            <a:prstGeom prst="ellipse">
              <a:avLst/>
            </a:prstGeom>
            <a:solidFill>
              <a:schemeClr val="accent1">
                <a:lumMod val="90000"/>
                <a:lumOff val="1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srgbClr val="000000"/>
                </a:solidFill>
                <a:effectLst/>
                <a:uLnTx/>
                <a:uFillTx/>
                <a:latin typeface="Calibri" panose="020F0502020204030204"/>
                <a:ea typeface="맑은 고딕" panose="020B0503020000020004" pitchFamily="34" charset="-127"/>
                <a:cs typeface="+mn-cs"/>
              </a:endParaRPr>
            </a:p>
          </p:txBody>
        </p:sp>
        <p:sp>
          <p:nvSpPr>
            <p:cNvPr id="58" name="TextBox 57">
              <a:extLst>
                <a:ext uri="{FF2B5EF4-FFF2-40B4-BE49-F238E27FC236}">
                  <a16:creationId xmlns:a16="http://schemas.microsoft.com/office/drawing/2014/main" id="{76D3DF3D-8A11-B095-EA38-F3497F8D52EA}"/>
                </a:ext>
              </a:extLst>
            </p:cNvPr>
            <p:cNvSpPr txBox="1"/>
            <p:nvPr/>
          </p:nvSpPr>
          <p:spPr>
            <a:xfrm>
              <a:off x="1216605" y="1740232"/>
              <a:ext cx="199749" cy="361925"/>
            </a:xfrm>
            <a:prstGeom prst="rect">
              <a:avLst/>
            </a:prstGeom>
            <a:noFill/>
          </p:spPr>
          <p:txBody>
            <a:bodyPr wrap="square" t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34" charset="-127"/>
                  <a:cs typeface="Arial" pitchFamily="34" charset="0"/>
                </a:rPr>
                <a:t>6</a:t>
              </a:r>
              <a:endParaRPr kumimoji="0" lang="en-US" altLang="ko-KR" sz="1800" b="1"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34" charset="-127"/>
                <a:cs typeface="Arial" pitchFamily="34" charset="0"/>
              </a:endParaRPr>
            </a:p>
          </p:txBody>
        </p:sp>
      </p:grpSp>
      <p:sp>
        <p:nvSpPr>
          <p:cNvPr id="59" name="TextBox 58">
            <a:extLst>
              <a:ext uri="{FF2B5EF4-FFF2-40B4-BE49-F238E27FC236}">
                <a16:creationId xmlns:a16="http://schemas.microsoft.com/office/drawing/2014/main" id="{950D042C-FA79-A4BD-FA65-FEF0FB19E3AE}"/>
              </a:ext>
            </a:extLst>
          </p:cNvPr>
          <p:cNvSpPr txBox="1"/>
          <p:nvPr/>
        </p:nvSpPr>
        <p:spPr>
          <a:xfrm>
            <a:off x="5608523" y="3987721"/>
            <a:ext cx="2662608" cy="536622"/>
          </a:xfrm>
          <a:prstGeom prst="rect">
            <a:avLst/>
          </a:prstGeom>
          <a:noFill/>
        </p:spPr>
        <p:txBody>
          <a:bodyPr wrap="square" rtlCol="0">
            <a:spAutoFit/>
          </a:bodyPr>
          <a:lstStyle/>
          <a:p>
            <a:pPr>
              <a:lnSpc>
                <a:spcPct val="107000"/>
              </a:lnSpc>
              <a:spcAft>
                <a:spcPts val="800"/>
              </a:spcAft>
            </a:pPr>
            <a:r>
              <a:rPr lang="en-US" sz="1400" dirty="0">
                <a:solidFill>
                  <a:prstClr val="black"/>
                </a:solidFill>
                <a:latin typeface="Arial" panose="020B0604020202020204" pitchFamily="34" charset="0"/>
                <a:cs typeface="Arial" panose="020B0604020202020204" pitchFamily="34" charset="0"/>
              </a:rPr>
              <a:t>Generate CSR using the public key of end user</a:t>
            </a:r>
          </a:p>
        </p:txBody>
      </p:sp>
      <p:sp>
        <p:nvSpPr>
          <p:cNvPr id="60" name="Arrow: Curved Left 59">
            <a:extLst>
              <a:ext uri="{FF2B5EF4-FFF2-40B4-BE49-F238E27FC236}">
                <a16:creationId xmlns:a16="http://schemas.microsoft.com/office/drawing/2014/main" id="{F1C74E6D-76D6-9F0B-A0AA-D378BB8DFB95}"/>
              </a:ext>
            </a:extLst>
          </p:cNvPr>
          <p:cNvSpPr/>
          <p:nvPr/>
        </p:nvSpPr>
        <p:spPr>
          <a:xfrm>
            <a:off x="4310997" y="4066169"/>
            <a:ext cx="731520" cy="361452"/>
          </a:xfrm>
          <a:prstGeom prst="curvedLeftArrow">
            <a:avLst>
              <a:gd name="adj1" fmla="val 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63" name="Straight Arrow Connector 62">
            <a:extLst>
              <a:ext uri="{FF2B5EF4-FFF2-40B4-BE49-F238E27FC236}">
                <a16:creationId xmlns:a16="http://schemas.microsoft.com/office/drawing/2014/main" id="{AB2CC8AE-A7A3-8F40-6A99-D8B10B7454B0}"/>
              </a:ext>
            </a:extLst>
          </p:cNvPr>
          <p:cNvCxnSpPr>
            <a:cxnSpLocks/>
          </p:cNvCxnSpPr>
          <p:nvPr/>
        </p:nvCxnSpPr>
        <p:spPr>
          <a:xfrm>
            <a:off x="4295486" y="5647795"/>
            <a:ext cx="41246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a16="http://schemas.microsoft.com/office/drawing/2014/main" id="{DBE3EA78-35D0-15C8-C480-64D2CA8E14C5}"/>
              </a:ext>
            </a:extLst>
          </p:cNvPr>
          <p:cNvGrpSpPr/>
          <p:nvPr/>
        </p:nvGrpSpPr>
        <p:grpSpPr>
          <a:xfrm>
            <a:off x="5142524" y="5254262"/>
            <a:ext cx="462939" cy="366421"/>
            <a:chOff x="1101037" y="1705751"/>
            <a:chExt cx="430886" cy="430886"/>
          </a:xfrm>
        </p:grpSpPr>
        <p:sp>
          <p:nvSpPr>
            <p:cNvPr id="65" name="Oval 64">
              <a:extLst>
                <a:ext uri="{FF2B5EF4-FFF2-40B4-BE49-F238E27FC236}">
                  <a16:creationId xmlns:a16="http://schemas.microsoft.com/office/drawing/2014/main" id="{39D77E94-1774-1E98-5A4E-9E87872F23AD}"/>
                </a:ext>
              </a:extLst>
            </p:cNvPr>
            <p:cNvSpPr/>
            <p:nvPr/>
          </p:nvSpPr>
          <p:spPr>
            <a:xfrm>
              <a:off x="1101037" y="1705751"/>
              <a:ext cx="430886" cy="430886"/>
            </a:xfrm>
            <a:prstGeom prst="ellipse">
              <a:avLst/>
            </a:prstGeom>
            <a:solidFill>
              <a:schemeClr val="accent1">
                <a:lumMod val="90000"/>
                <a:lumOff val="1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1" b="0" i="0" u="none" strike="noStrike" kern="1200" cap="none" spc="0" normalizeH="0" baseline="0" noProof="0">
                <a:ln>
                  <a:noFill/>
                </a:ln>
                <a:solidFill>
                  <a:srgbClr val="000000"/>
                </a:solidFill>
                <a:effectLst/>
                <a:uLnTx/>
                <a:uFillTx/>
                <a:latin typeface="Calibri" panose="020F0502020204030204"/>
                <a:ea typeface="맑은 고딕" panose="020B0503020000020004" pitchFamily="34" charset="-127"/>
                <a:cs typeface="+mn-cs"/>
              </a:endParaRPr>
            </a:p>
          </p:txBody>
        </p:sp>
        <p:sp>
          <p:nvSpPr>
            <p:cNvPr id="66" name="TextBox 65">
              <a:extLst>
                <a:ext uri="{FF2B5EF4-FFF2-40B4-BE49-F238E27FC236}">
                  <a16:creationId xmlns:a16="http://schemas.microsoft.com/office/drawing/2014/main" id="{4BC48269-00F5-C8B9-982F-25E6A8A74FDC}"/>
                </a:ext>
              </a:extLst>
            </p:cNvPr>
            <p:cNvSpPr txBox="1"/>
            <p:nvPr/>
          </p:nvSpPr>
          <p:spPr>
            <a:xfrm>
              <a:off x="1216605" y="1740232"/>
              <a:ext cx="199749" cy="361925"/>
            </a:xfrm>
            <a:prstGeom prst="rect">
              <a:avLst/>
            </a:prstGeom>
            <a:noFill/>
          </p:spPr>
          <p:txBody>
            <a:bodyPr wrap="square" t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34" charset="-127"/>
                  <a:cs typeface="Arial" pitchFamily="34" charset="0"/>
                </a:rPr>
                <a:t>8</a:t>
              </a:r>
              <a:endParaRPr kumimoji="0" lang="en-US" altLang="ko-KR" sz="1800" b="1"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34" charset="-127"/>
                <a:cs typeface="Arial" pitchFamily="34" charset="0"/>
              </a:endParaRPr>
            </a:p>
          </p:txBody>
        </p:sp>
      </p:grpSp>
      <p:sp>
        <p:nvSpPr>
          <p:cNvPr id="67" name="TextBox 66">
            <a:extLst>
              <a:ext uri="{FF2B5EF4-FFF2-40B4-BE49-F238E27FC236}">
                <a16:creationId xmlns:a16="http://schemas.microsoft.com/office/drawing/2014/main" id="{82F3CDCA-4CE3-F67E-82C7-2D0A808FD802}"/>
              </a:ext>
            </a:extLst>
          </p:cNvPr>
          <p:cNvSpPr txBox="1"/>
          <p:nvPr/>
        </p:nvSpPr>
        <p:spPr>
          <a:xfrm>
            <a:off x="5656291" y="5141438"/>
            <a:ext cx="2697242" cy="997645"/>
          </a:xfrm>
          <a:prstGeom prst="rect">
            <a:avLst/>
          </a:prstGeom>
          <a:noFill/>
        </p:spPr>
        <p:txBody>
          <a:bodyPr wrap="square" rtlCol="0">
            <a:spAutoFit/>
          </a:bodyPr>
          <a:lstStyle/>
          <a:p>
            <a:pPr>
              <a:lnSpc>
                <a:spcPct val="107000"/>
              </a:lnSpc>
              <a:spcAft>
                <a:spcPts val="800"/>
              </a:spcAft>
            </a:pPr>
            <a:r>
              <a:rPr lang="en-US" sz="1400" dirty="0">
                <a:solidFill>
                  <a:prstClr val="black"/>
                </a:solidFill>
                <a:latin typeface="Arial" panose="020B0604020202020204" pitchFamily="34" charset="0"/>
                <a:cs typeface="Arial" panose="020B0604020202020204" pitchFamily="34" charset="0"/>
              </a:rPr>
              <a:t>Send the DSC to HSM to sign the hash of the document with private key of end user and generate digital signature</a:t>
            </a:r>
          </a:p>
        </p:txBody>
      </p:sp>
      <p:cxnSp>
        <p:nvCxnSpPr>
          <p:cNvPr id="68" name="Straight Connector 67">
            <a:extLst>
              <a:ext uri="{FF2B5EF4-FFF2-40B4-BE49-F238E27FC236}">
                <a16:creationId xmlns:a16="http://schemas.microsoft.com/office/drawing/2014/main" id="{3D610A41-0DE9-EEF8-7CF3-E04876E6DC2D}"/>
              </a:ext>
            </a:extLst>
          </p:cNvPr>
          <p:cNvCxnSpPr>
            <a:cxnSpLocks/>
          </p:cNvCxnSpPr>
          <p:nvPr/>
        </p:nvCxnSpPr>
        <p:spPr>
          <a:xfrm>
            <a:off x="8369532" y="5306784"/>
            <a:ext cx="0" cy="788343"/>
          </a:xfrm>
          <a:prstGeom prst="line">
            <a:avLst/>
          </a:prstGeom>
          <a:ln w="50800">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3745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A87ED-EA90-5960-5ABF-01BDCA46174E}"/>
              </a:ext>
            </a:extLst>
          </p:cNvPr>
          <p:cNvSpPr>
            <a:spLocks noGrp="1"/>
          </p:cNvSpPr>
          <p:nvPr>
            <p:ph type="title"/>
          </p:nvPr>
        </p:nvSpPr>
        <p:spPr/>
        <p:txBody>
          <a:bodyPr/>
          <a:lstStyle/>
          <a:p>
            <a:r>
              <a:rPr lang="en-US" dirty="0"/>
              <a:t>ESP </a:t>
            </a:r>
            <a:r>
              <a:rPr lang="en-US" dirty="0" err="1"/>
              <a:t>eSign</a:t>
            </a:r>
            <a:r>
              <a:rPr lang="en-US" dirty="0"/>
              <a:t> Logic</a:t>
            </a:r>
          </a:p>
        </p:txBody>
      </p:sp>
      <p:sp>
        <p:nvSpPr>
          <p:cNvPr id="5" name="TextBox 4">
            <a:extLst>
              <a:ext uri="{FF2B5EF4-FFF2-40B4-BE49-F238E27FC236}">
                <a16:creationId xmlns:a16="http://schemas.microsoft.com/office/drawing/2014/main" id="{7198C8E4-1986-EC6E-696B-B43BE6F04613}"/>
              </a:ext>
            </a:extLst>
          </p:cNvPr>
          <p:cNvSpPr txBox="1"/>
          <p:nvPr/>
        </p:nvSpPr>
        <p:spPr>
          <a:xfrm>
            <a:off x="838200" y="1690688"/>
            <a:ext cx="10515599" cy="4846904"/>
          </a:xfrm>
          <a:prstGeom prst="rect">
            <a:avLst/>
          </a:prstGeom>
          <a:noFill/>
        </p:spPr>
        <p:txBody>
          <a:bodyPr wrap="square">
            <a:spAutoFit/>
          </a:bodyPr>
          <a:lstStyle/>
          <a:p>
            <a:pPr marL="342900" marR="0" lvl="0" indent="-342900">
              <a:lnSpc>
                <a:spcPct val="107000"/>
              </a:lnSpc>
              <a:spcBef>
                <a:spcPts val="0"/>
              </a:spcBef>
              <a:spcAft>
                <a:spcPts val="800"/>
              </a:spcAft>
              <a:buFont typeface="+mj-lt"/>
              <a:buAutoNum type="arabicPeriod"/>
              <a:tabLst>
                <a:tab pos="457200" algn="l"/>
              </a:tabLst>
            </a:pPr>
            <a:r>
              <a:rPr lang="en-US" sz="1800" dirty="0">
                <a:effectLst/>
                <a:latin typeface="Arial" panose="020B0604020202020204" pitchFamily="34" charset="0"/>
                <a:ea typeface="Calibri" panose="020F0502020204030204" pitchFamily="34" charset="0"/>
                <a:cs typeface="Arial" panose="020B0604020202020204" pitchFamily="34" charset="0"/>
              </a:rPr>
              <a:t>Authenticate ASP</a:t>
            </a:r>
          </a:p>
          <a:p>
            <a:pPr marL="342900" marR="0" lvl="0" indent="-342900">
              <a:lnSpc>
                <a:spcPct val="107000"/>
              </a:lnSpc>
              <a:spcBef>
                <a:spcPts val="0"/>
              </a:spcBef>
              <a:spcAft>
                <a:spcPts val="800"/>
              </a:spcAft>
              <a:buFont typeface="+mj-lt"/>
              <a:buAutoNum type="arabicPeriod"/>
              <a:tabLst>
                <a:tab pos="457200" algn="l"/>
              </a:tabLst>
            </a:pPr>
            <a:r>
              <a:rPr lang="en-US" sz="1800" dirty="0">
                <a:effectLst/>
                <a:latin typeface="Arial" panose="020B0604020202020204" pitchFamily="34" charset="0"/>
                <a:ea typeface="Calibri" panose="020F0502020204030204" pitchFamily="34" charset="0"/>
                <a:cs typeface="Arial" panose="020B0604020202020204" pitchFamily="34" charset="0"/>
              </a:rPr>
              <a:t>Open the W3 standard XML from the </a:t>
            </a:r>
            <a:r>
              <a:rPr lang="en-US" sz="1800" dirty="0" err="1">
                <a:effectLst/>
                <a:latin typeface="Arial" panose="020B0604020202020204" pitchFamily="34" charset="0"/>
                <a:ea typeface="Calibri" panose="020F0502020204030204" pitchFamily="34" charset="0"/>
                <a:cs typeface="Arial" panose="020B0604020202020204" pitchFamily="34" charset="0"/>
              </a:rPr>
              <a:t>eSignRequest</a:t>
            </a:r>
            <a:r>
              <a:rPr lang="en-US" sz="1800" dirty="0">
                <a:effectLst/>
                <a:latin typeface="Arial" panose="020B0604020202020204" pitchFamily="34" charset="0"/>
                <a:ea typeface="Calibri" panose="020F0502020204030204" pitchFamily="34" charset="0"/>
                <a:cs typeface="Arial" panose="020B0604020202020204" pitchFamily="34" charset="0"/>
              </a:rPr>
              <a:t> and store it in DB</a:t>
            </a:r>
          </a:p>
          <a:p>
            <a:pPr marL="342900" marR="0" lvl="0" indent="-342900">
              <a:lnSpc>
                <a:spcPct val="107000"/>
              </a:lnSpc>
              <a:spcBef>
                <a:spcPts val="0"/>
              </a:spcBef>
              <a:spcAft>
                <a:spcPts val="800"/>
              </a:spcAft>
              <a:buFont typeface="+mj-lt"/>
              <a:buAutoNum type="arabicPeriod"/>
              <a:tabLst>
                <a:tab pos="457200" algn="l"/>
              </a:tabLst>
            </a:pPr>
            <a:r>
              <a:rPr lang="en-US" sz="1800" dirty="0">
                <a:effectLst/>
                <a:latin typeface="Arial" panose="020B0604020202020204" pitchFamily="34" charset="0"/>
                <a:ea typeface="Calibri" panose="020F0502020204030204" pitchFamily="34" charset="0"/>
                <a:cs typeface="Arial" panose="020B0604020202020204" pitchFamily="34" charset="0"/>
              </a:rPr>
              <a:t>Verify XML signature</a:t>
            </a:r>
          </a:p>
          <a:p>
            <a:pPr marL="342900" marR="0" lvl="0" indent="-342900">
              <a:lnSpc>
                <a:spcPct val="107000"/>
              </a:lnSpc>
              <a:spcBef>
                <a:spcPts val="0"/>
              </a:spcBef>
              <a:spcAft>
                <a:spcPts val="800"/>
              </a:spcAft>
              <a:buFont typeface="+mj-lt"/>
              <a:buAutoNum type="arabicPeriod"/>
              <a:tabLst>
                <a:tab pos="457200" algn="l"/>
              </a:tabLst>
            </a:pPr>
            <a:r>
              <a:rPr lang="en-US" sz="1800" dirty="0">
                <a:effectLst/>
                <a:latin typeface="Arial" panose="020B0604020202020204" pitchFamily="34" charset="0"/>
                <a:ea typeface="Calibri" panose="020F0502020204030204" pitchFamily="34" charset="0"/>
                <a:cs typeface="Arial" panose="020B0604020202020204" pitchFamily="34" charset="0"/>
              </a:rPr>
              <a:t>Send acknowledgement to ASP indicating ‘Processing Request’</a:t>
            </a:r>
          </a:p>
          <a:p>
            <a:pPr marL="342900" marR="0" lvl="0" indent="-342900">
              <a:lnSpc>
                <a:spcPct val="107000"/>
              </a:lnSpc>
              <a:spcBef>
                <a:spcPts val="0"/>
              </a:spcBef>
              <a:spcAft>
                <a:spcPts val="800"/>
              </a:spcAft>
              <a:buFont typeface="+mj-lt"/>
              <a:buAutoNum type="arabicPeriod"/>
              <a:tabLst>
                <a:tab pos="457200" algn="l"/>
              </a:tabLst>
            </a:pPr>
            <a:r>
              <a:rPr lang="en-US" sz="1800" dirty="0">
                <a:effectLst/>
                <a:latin typeface="Arial" panose="020B0604020202020204" pitchFamily="34" charset="0"/>
                <a:ea typeface="Calibri" panose="020F0502020204030204" pitchFamily="34" charset="0"/>
                <a:cs typeface="Arial" panose="020B0604020202020204" pitchFamily="34" charset="0"/>
              </a:rPr>
              <a:t>Check if </a:t>
            </a:r>
            <a:r>
              <a:rPr lang="en-US" sz="1800" dirty="0" err="1">
                <a:effectLst/>
                <a:latin typeface="Arial" panose="020B0604020202020204" pitchFamily="34" charset="0"/>
                <a:ea typeface="Calibri" panose="020F0502020204030204" pitchFamily="34" charset="0"/>
                <a:cs typeface="Arial" panose="020B0604020202020204" pitchFamily="34" charset="0"/>
              </a:rPr>
              <a:t>eKYCResponse</a:t>
            </a:r>
            <a:r>
              <a:rPr lang="en-US" sz="1800" dirty="0">
                <a:effectLst/>
                <a:latin typeface="Arial" panose="020B0604020202020204" pitchFamily="34" charset="0"/>
                <a:ea typeface="Calibri" panose="020F0502020204030204" pitchFamily="34" charset="0"/>
                <a:cs typeface="Arial" panose="020B0604020202020204" pitchFamily="34" charset="0"/>
              </a:rPr>
              <a:t> code is in the message and if </a:t>
            </a:r>
            <a:r>
              <a:rPr lang="en-US" sz="1800" dirty="0" err="1">
                <a:effectLst/>
                <a:latin typeface="Arial" panose="020B0604020202020204" pitchFamily="34" charset="0"/>
                <a:ea typeface="Calibri" panose="020F0502020204030204" pitchFamily="34" charset="0"/>
                <a:cs typeface="Arial" panose="020B0604020202020204" pitchFamily="34" charset="0"/>
              </a:rPr>
              <a:t>eKYC</a:t>
            </a:r>
            <a:r>
              <a:rPr lang="en-US" sz="1800" dirty="0">
                <a:effectLst/>
                <a:latin typeface="Arial" panose="020B0604020202020204" pitchFamily="34" charset="0"/>
                <a:ea typeface="Calibri" panose="020F0502020204030204" pitchFamily="34" charset="0"/>
                <a:cs typeface="Arial" panose="020B0604020202020204" pitchFamily="34" charset="0"/>
              </a:rPr>
              <a:t> is already validated.  If there is no valid </a:t>
            </a:r>
            <a:r>
              <a:rPr lang="en-US" sz="1800" dirty="0" err="1">
                <a:effectLst/>
                <a:latin typeface="Arial" panose="020B0604020202020204" pitchFamily="34" charset="0"/>
                <a:ea typeface="Calibri" panose="020F0502020204030204" pitchFamily="34" charset="0"/>
                <a:cs typeface="Arial" panose="020B0604020202020204" pitchFamily="34" charset="0"/>
              </a:rPr>
              <a:t>eKYC</a:t>
            </a:r>
            <a:r>
              <a:rPr lang="en-US" sz="1800" dirty="0">
                <a:effectLst/>
                <a:latin typeface="Arial" panose="020B0604020202020204" pitchFamily="34" charset="0"/>
                <a:ea typeface="Calibri" panose="020F0502020204030204" pitchFamily="34" charset="0"/>
                <a:cs typeface="Arial" panose="020B0604020202020204" pitchFamily="34" charset="0"/>
              </a:rPr>
              <a:t> then initiate </a:t>
            </a:r>
            <a:r>
              <a:rPr lang="en-US" sz="1800" dirty="0" err="1">
                <a:effectLst/>
                <a:latin typeface="Arial" panose="020B0604020202020204" pitchFamily="34" charset="0"/>
                <a:ea typeface="Calibri" panose="020F0502020204030204" pitchFamily="34" charset="0"/>
                <a:cs typeface="Arial" panose="020B0604020202020204" pitchFamily="34" charset="0"/>
              </a:rPr>
              <a:t>eKYC</a:t>
            </a:r>
            <a:r>
              <a:rPr lang="en-US" sz="1800" dirty="0">
                <a:effectLst/>
                <a:latin typeface="Arial" panose="020B0604020202020204" pitchFamily="34" charset="0"/>
                <a:ea typeface="Calibri" panose="020F0502020204030204" pitchFamily="34" charset="0"/>
                <a:cs typeface="Arial" panose="020B0604020202020204" pitchFamily="34" charset="0"/>
              </a:rPr>
              <a:t> validation with </a:t>
            </a:r>
            <a:r>
              <a:rPr lang="en-US" sz="1800" dirty="0" err="1">
                <a:effectLst/>
                <a:latin typeface="Arial" panose="020B0604020202020204" pitchFamily="34" charset="0"/>
                <a:ea typeface="Calibri" panose="020F0502020204030204" pitchFamily="34" charset="0"/>
                <a:cs typeface="Arial" panose="020B0604020202020204" pitchFamily="34" charset="0"/>
              </a:rPr>
              <a:t>eKYC</a:t>
            </a:r>
            <a:r>
              <a:rPr lang="en-US" sz="1800" dirty="0">
                <a:effectLst/>
                <a:latin typeface="Arial" panose="020B0604020202020204" pitchFamily="34" charset="0"/>
                <a:ea typeface="Calibri" panose="020F0502020204030204" pitchFamily="34" charset="0"/>
                <a:cs typeface="Arial" panose="020B0604020202020204" pitchFamily="34" charset="0"/>
              </a:rPr>
              <a:t> module.</a:t>
            </a:r>
          </a:p>
          <a:p>
            <a:pPr marL="342900" marR="0" lvl="0" indent="-342900">
              <a:lnSpc>
                <a:spcPct val="107000"/>
              </a:lnSpc>
              <a:spcBef>
                <a:spcPts val="0"/>
              </a:spcBef>
              <a:spcAft>
                <a:spcPts val="800"/>
              </a:spcAft>
              <a:buFont typeface="+mj-lt"/>
              <a:buAutoNum type="arabicPeriod"/>
              <a:tabLst>
                <a:tab pos="457200" algn="l"/>
              </a:tabLst>
            </a:pPr>
            <a:r>
              <a:rPr lang="en-US" sz="1800" dirty="0">
                <a:effectLst/>
                <a:latin typeface="Arial" panose="020B0604020202020204" pitchFamily="34" charset="0"/>
                <a:ea typeface="Calibri" panose="020F0502020204030204" pitchFamily="34" charset="0"/>
                <a:cs typeface="Arial" panose="020B0604020202020204" pitchFamily="34" charset="0"/>
              </a:rPr>
              <a:t>Generate key pair with HSM. Send signing algorithm and key size received from ASP to HSM to generate key pair.</a:t>
            </a:r>
          </a:p>
          <a:p>
            <a:pPr marL="342900" marR="0" lvl="0" indent="-342900">
              <a:lnSpc>
                <a:spcPct val="107000"/>
              </a:lnSpc>
              <a:spcBef>
                <a:spcPts val="0"/>
              </a:spcBef>
              <a:spcAft>
                <a:spcPts val="800"/>
              </a:spcAft>
              <a:buFont typeface="+mj-lt"/>
              <a:buAutoNum type="arabicPeriod"/>
              <a:tabLst>
                <a:tab pos="457200" algn="l"/>
              </a:tabLst>
            </a:pPr>
            <a:r>
              <a:rPr lang="en-US" sz="1800" dirty="0">
                <a:effectLst/>
                <a:latin typeface="Arial" panose="020B0604020202020204" pitchFamily="34" charset="0"/>
                <a:ea typeface="Calibri" panose="020F0502020204030204" pitchFamily="34" charset="0"/>
                <a:cs typeface="Arial" panose="020B0604020202020204" pitchFamily="34" charset="0"/>
              </a:rPr>
              <a:t>Generate CSR using the public key of end user</a:t>
            </a:r>
          </a:p>
          <a:p>
            <a:pPr marL="342900" marR="0" lvl="0" indent="-342900">
              <a:lnSpc>
                <a:spcPct val="107000"/>
              </a:lnSpc>
              <a:spcBef>
                <a:spcPts val="0"/>
              </a:spcBef>
              <a:spcAft>
                <a:spcPts val="800"/>
              </a:spcAft>
              <a:buFont typeface="+mj-lt"/>
              <a:buAutoNum type="arabicPeriod"/>
              <a:tabLst>
                <a:tab pos="457200" algn="l"/>
              </a:tabLst>
            </a:pPr>
            <a:r>
              <a:rPr lang="en-US" sz="1800" dirty="0">
                <a:effectLst/>
                <a:latin typeface="Arial" panose="020B0604020202020204" pitchFamily="34" charset="0"/>
                <a:ea typeface="Calibri" panose="020F0502020204030204" pitchFamily="34" charset="0"/>
                <a:cs typeface="Arial" panose="020B0604020202020204" pitchFamily="34" charset="0"/>
              </a:rPr>
              <a:t>Send CSR and </a:t>
            </a:r>
            <a:r>
              <a:rPr lang="en-US" sz="1800" dirty="0" err="1">
                <a:effectLst/>
                <a:latin typeface="Arial" panose="020B0604020202020204" pitchFamily="34" charset="0"/>
                <a:ea typeface="Calibri" panose="020F0502020204030204" pitchFamily="34" charset="0"/>
                <a:cs typeface="Arial" panose="020B0604020202020204" pitchFamily="34" charset="0"/>
              </a:rPr>
              <a:t>eKYC</a:t>
            </a:r>
            <a:r>
              <a:rPr lang="en-US" sz="1800" dirty="0">
                <a:effectLst/>
                <a:latin typeface="Arial" panose="020B0604020202020204" pitchFamily="34" charset="0"/>
                <a:ea typeface="Calibri" panose="020F0502020204030204" pitchFamily="34" charset="0"/>
                <a:cs typeface="Arial" panose="020B0604020202020204" pitchFamily="34" charset="0"/>
              </a:rPr>
              <a:t> response code to CA to obtained DSC</a:t>
            </a:r>
          </a:p>
          <a:p>
            <a:pPr marL="342900" marR="0" lvl="0" indent="-342900">
              <a:lnSpc>
                <a:spcPct val="107000"/>
              </a:lnSpc>
              <a:spcBef>
                <a:spcPts val="0"/>
              </a:spcBef>
              <a:spcAft>
                <a:spcPts val="800"/>
              </a:spcAft>
              <a:buFont typeface="+mj-lt"/>
              <a:buAutoNum type="arabicPeriod"/>
              <a:tabLst>
                <a:tab pos="457200" algn="l"/>
              </a:tabLst>
            </a:pPr>
            <a:r>
              <a:rPr lang="en-US" sz="1800" dirty="0">
                <a:effectLst/>
                <a:latin typeface="Arial" panose="020B0604020202020204" pitchFamily="34" charset="0"/>
                <a:ea typeface="Calibri" panose="020F0502020204030204" pitchFamily="34" charset="0"/>
                <a:cs typeface="Arial" panose="020B0604020202020204" pitchFamily="34" charset="0"/>
              </a:rPr>
              <a:t>Generate digital signature. Send the DSC to HSM to sign the hash of the document with private key of end user and generate digital signature</a:t>
            </a:r>
          </a:p>
          <a:p>
            <a:pPr marL="342900" marR="0" lvl="0" indent="-342900">
              <a:lnSpc>
                <a:spcPct val="107000"/>
              </a:lnSpc>
              <a:spcBef>
                <a:spcPts val="0"/>
              </a:spcBef>
              <a:spcAft>
                <a:spcPts val="800"/>
              </a:spcAft>
              <a:buFont typeface="+mj-lt"/>
              <a:buAutoNum type="arabicPeriod"/>
              <a:tabLst>
                <a:tab pos="457200" algn="l"/>
              </a:tabLst>
            </a:pPr>
            <a:r>
              <a:rPr lang="en-US" sz="1800" dirty="0">
                <a:effectLst/>
                <a:latin typeface="Arial" panose="020B0604020202020204" pitchFamily="34" charset="0"/>
                <a:ea typeface="Calibri" panose="020F0502020204030204" pitchFamily="34" charset="0"/>
                <a:cs typeface="Arial" panose="020B0604020202020204" pitchFamily="34" charset="0"/>
              </a:rPr>
              <a:t>Send </a:t>
            </a:r>
            <a:r>
              <a:rPr lang="en-US" sz="1800" dirty="0" err="1">
                <a:effectLst/>
                <a:latin typeface="Arial" panose="020B0604020202020204" pitchFamily="34" charset="0"/>
                <a:ea typeface="Calibri" panose="020F0502020204030204" pitchFamily="34" charset="0"/>
                <a:cs typeface="Arial" panose="020B0604020202020204" pitchFamily="34" charset="0"/>
              </a:rPr>
              <a:t>eSignResponse</a:t>
            </a:r>
            <a:r>
              <a:rPr lang="en-US" sz="1800" dirty="0">
                <a:effectLst/>
                <a:latin typeface="Arial" panose="020B0604020202020204" pitchFamily="34" charset="0"/>
                <a:ea typeface="Calibri" panose="020F0502020204030204" pitchFamily="34" charset="0"/>
                <a:cs typeface="Arial" panose="020B0604020202020204" pitchFamily="34" charset="0"/>
              </a:rPr>
              <a:t> to ASP</a:t>
            </a:r>
          </a:p>
        </p:txBody>
      </p:sp>
    </p:spTree>
    <p:extLst>
      <p:ext uri="{BB962C8B-B14F-4D97-AF65-F5344CB8AC3E}">
        <p14:creationId xmlns:p14="http://schemas.microsoft.com/office/powerpoint/2010/main" val="504862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7C417-942D-EBF2-E2A2-30D092E1BA3B}"/>
              </a:ext>
            </a:extLst>
          </p:cNvPr>
          <p:cNvSpPr>
            <a:spLocks noGrp="1"/>
          </p:cNvSpPr>
          <p:nvPr>
            <p:ph type="title"/>
          </p:nvPr>
        </p:nvSpPr>
        <p:spPr/>
        <p:txBody>
          <a:bodyPr/>
          <a:lstStyle/>
          <a:p>
            <a:r>
              <a:rPr lang="en-US" dirty="0" err="1"/>
              <a:t>ESign</a:t>
            </a:r>
            <a:r>
              <a:rPr lang="en-US" dirty="0"/>
              <a:t> Services and APIs</a:t>
            </a:r>
          </a:p>
        </p:txBody>
      </p:sp>
      <p:sp>
        <p:nvSpPr>
          <p:cNvPr id="4" name="TextBox 3">
            <a:extLst>
              <a:ext uri="{FF2B5EF4-FFF2-40B4-BE49-F238E27FC236}">
                <a16:creationId xmlns:a16="http://schemas.microsoft.com/office/drawing/2014/main" id="{4D5D3811-599F-B253-6FD7-FDA52D2C9C8F}"/>
              </a:ext>
            </a:extLst>
          </p:cNvPr>
          <p:cNvSpPr txBox="1"/>
          <p:nvPr/>
        </p:nvSpPr>
        <p:spPr>
          <a:xfrm>
            <a:off x="838200" y="1559930"/>
            <a:ext cx="6096000" cy="3738139"/>
          </a:xfrm>
          <a:prstGeom prst="rect">
            <a:avLst/>
          </a:prstGeom>
          <a:noFill/>
        </p:spPr>
        <p:txBody>
          <a:bodyPr wrap="square">
            <a:spAutoFit/>
          </a:bodyPr>
          <a:lstStyle/>
          <a:p>
            <a:pPr marL="0" marR="0">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ESP_eSign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ID</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Version</a:t>
            </a: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SignerID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Timestamp (in ISO format)</a:t>
            </a: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transactionID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maxWaitPeriod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aspID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responseUrl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redirectUrl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signingAlgorithm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digitalSignatureOfASP</a:t>
            </a:r>
            <a:r>
              <a:rPr lang="en-US" sz="1800" dirty="0">
                <a:effectLst/>
                <a:latin typeface="Calibri" panose="020F0502020204030204" pitchFamily="34" charset="0"/>
                <a:ea typeface="Calibri" panose="020F0502020204030204" pitchFamily="34" charset="0"/>
                <a:cs typeface="Times New Roman" panose="02020603050405020304" pitchFamily="18" charset="0"/>
              </a:rPr>
              <a:t> (XML document)</a:t>
            </a:r>
          </a:p>
        </p:txBody>
      </p:sp>
      <p:sp>
        <p:nvSpPr>
          <p:cNvPr id="5" name="TextBox 4">
            <a:extLst>
              <a:ext uri="{FF2B5EF4-FFF2-40B4-BE49-F238E27FC236}">
                <a16:creationId xmlns:a16="http://schemas.microsoft.com/office/drawing/2014/main" id="{965335C2-69EE-5FD9-B64B-A5D683970893}"/>
              </a:ext>
            </a:extLst>
          </p:cNvPr>
          <p:cNvSpPr txBox="1"/>
          <p:nvPr/>
        </p:nvSpPr>
        <p:spPr>
          <a:xfrm>
            <a:off x="6727371" y="1785257"/>
            <a:ext cx="1590307" cy="646331"/>
          </a:xfrm>
          <a:prstGeom prst="rect">
            <a:avLst/>
          </a:prstGeom>
          <a:noFill/>
        </p:spPr>
        <p:txBody>
          <a:bodyPr wrap="none" rtlCol="0">
            <a:spAutoFit/>
          </a:bodyPr>
          <a:lstStyle/>
          <a:p>
            <a:r>
              <a:rPr lang="en-US" dirty="0"/>
              <a:t>APIs</a:t>
            </a:r>
          </a:p>
          <a:p>
            <a:r>
              <a:rPr lang="en-US" dirty="0" err="1"/>
              <a:t>eSignRequest</a:t>
            </a:r>
            <a:r>
              <a:rPr lang="en-US" dirty="0"/>
              <a:t>()</a:t>
            </a:r>
          </a:p>
        </p:txBody>
      </p:sp>
    </p:spTree>
    <p:extLst>
      <p:ext uri="{BB962C8B-B14F-4D97-AF65-F5344CB8AC3E}">
        <p14:creationId xmlns:p14="http://schemas.microsoft.com/office/powerpoint/2010/main" val="3620130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1917B3C6-E272-6F82-122B-615BF3435EFD}"/>
              </a:ext>
            </a:extLst>
          </p:cNvPr>
          <p:cNvSpPr/>
          <p:nvPr/>
        </p:nvSpPr>
        <p:spPr>
          <a:xfrm>
            <a:off x="1818167" y="995681"/>
            <a:ext cx="8272131" cy="5649668"/>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5" name="Rectangle 4">
            <a:extLst>
              <a:ext uri="{FF2B5EF4-FFF2-40B4-BE49-F238E27FC236}">
                <a16:creationId xmlns:a16="http://schemas.microsoft.com/office/drawing/2014/main" id="{00E2596F-3709-A5D2-0344-F7A422B1CCCB}"/>
              </a:ext>
            </a:extLst>
          </p:cNvPr>
          <p:cNvSpPr/>
          <p:nvPr/>
        </p:nvSpPr>
        <p:spPr>
          <a:xfrm>
            <a:off x="2460453" y="1177108"/>
            <a:ext cx="1788603" cy="9956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ASP</a:t>
            </a:r>
          </a:p>
        </p:txBody>
      </p:sp>
      <p:sp>
        <p:nvSpPr>
          <p:cNvPr id="6" name="Rectangle 5">
            <a:extLst>
              <a:ext uri="{FF2B5EF4-FFF2-40B4-BE49-F238E27FC236}">
                <a16:creationId xmlns:a16="http://schemas.microsoft.com/office/drawing/2014/main" id="{666D1071-4B36-7BA7-8DD4-3B2B04434DD4}"/>
              </a:ext>
            </a:extLst>
          </p:cNvPr>
          <p:cNvSpPr/>
          <p:nvPr/>
        </p:nvSpPr>
        <p:spPr>
          <a:xfrm>
            <a:off x="2460453" y="2597571"/>
            <a:ext cx="1788603" cy="9956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ESP</a:t>
            </a:r>
          </a:p>
        </p:txBody>
      </p:sp>
      <p:sp>
        <p:nvSpPr>
          <p:cNvPr id="7" name="Rectangle 6">
            <a:extLst>
              <a:ext uri="{FF2B5EF4-FFF2-40B4-BE49-F238E27FC236}">
                <a16:creationId xmlns:a16="http://schemas.microsoft.com/office/drawing/2014/main" id="{4DC0DAB4-E5B4-75DE-6CF1-B3F67146B782}"/>
              </a:ext>
            </a:extLst>
          </p:cNvPr>
          <p:cNvSpPr/>
          <p:nvPr/>
        </p:nvSpPr>
        <p:spPr>
          <a:xfrm>
            <a:off x="5706352" y="1177108"/>
            <a:ext cx="1788603" cy="9956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eKYC</a:t>
            </a:r>
          </a:p>
        </p:txBody>
      </p:sp>
      <p:sp>
        <p:nvSpPr>
          <p:cNvPr id="8" name="Rectangle 7">
            <a:extLst>
              <a:ext uri="{FF2B5EF4-FFF2-40B4-BE49-F238E27FC236}">
                <a16:creationId xmlns:a16="http://schemas.microsoft.com/office/drawing/2014/main" id="{B3FE366D-4EFF-10ED-27CE-FE2BC203FA46}"/>
              </a:ext>
            </a:extLst>
          </p:cNvPr>
          <p:cNvSpPr/>
          <p:nvPr/>
        </p:nvSpPr>
        <p:spPr>
          <a:xfrm>
            <a:off x="2460453" y="4018034"/>
            <a:ext cx="1788603" cy="9956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a:t>
            </a:r>
          </a:p>
        </p:txBody>
      </p:sp>
      <p:sp>
        <p:nvSpPr>
          <p:cNvPr id="13" name="Rectangle 12">
            <a:extLst>
              <a:ext uri="{FF2B5EF4-FFF2-40B4-BE49-F238E27FC236}">
                <a16:creationId xmlns:a16="http://schemas.microsoft.com/office/drawing/2014/main" id="{E3F48093-29C7-88FC-2EF3-43DE11CB45B2}"/>
              </a:ext>
            </a:extLst>
          </p:cNvPr>
          <p:cNvSpPr/>
          <p:nvPr/>
        </p:nvSpPr>
        <p:spPr>
          <a:xfrm>
            <a:off x="5706352" y="2600471"/>
            <a:ext cx="1788603" cy="9956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ESP HSM</a:t>
            </a:r>
          </a:p>
        </p:txBody>
      </p:sp>
      <p:sp>
        <p:nvSpPr>
          <p:cNvPr id="2" name="Title 1">
            <a:extLst>
              <a:ext uri="{FF2B5EF4-FFF2-40B4-BE49-F238E27FC236}">
                <a16:creationId xmlns:a16="http://schemas.microsoft.com/office/drawing/2014/main" id="{AA47DD82-E1B2-ABD8-EDAE-B57DE970D92A}"/>
              </a:ext>
            </a:extLst>
          </p:cNvPr>
          <p:cNvSpPr txBox="1">
            <a:spLocks/>
          </p:cNvSpPr>
          <p:nvPr/>
        </p:nvSpPr>
        <p:spPr>
          <a:xfrm>
            <a:off x="975360" y="0"/>
            <a:ext cx="10515600" cy="99568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err="1"/>
              <a:t>eSign</a:t>
            </a:r>
            <a:r>
              <a:rPr lang="en-US" dirty="0"/>
              <a:t> Key Components</a:t>
            </a:r>
          </a:p>
        </p:txBody>
      </p:sp>
      <p:sp>
        <p:nvSpPr>
          <p:cNvPr id="3" name="Rectangle 2">
            <a:extLst>
              <a:ext uri="{FF2B5EF4-FFF2-40B4-BE49-F238E27FC236}">
                <a16:creationId xmlns:a16="http://schemas.microsoft.com/office/drawing/2014/main" id="{2A253F59-FB0A-485E-00BD-6918B7203CF9}"/>
              </a:ext>
            </a:extLst>
          </p:cNvPr>
          <p:cNvSpPr/>
          <p:nvPr/>
        </p:nvSpPr>
        <p:spPr>
          <a:xfrm>
            <a:off x="5706352" y="4021179"/>
            <a:ext cx="1788603" cy="9956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 HSM</a:t>
            </a:r>
          </a:p>
        </p:txBody>
      </p:sp>
      <p:pic>
        <p:nvPicPr>
          <p:cNvPr id="12" name="Picture 2">
            <a:extLst>
              <a:ext uri="{FF2B5EF4-FFF2-40B4-BE49-F238E27FC236}">
                <a16:creationId xmlns:a16="http://schemas.microsoft.com/office/drawing/2014/main" id="{7628FD83-51E7-2B10-5031-89A60E1462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968" y="1244023"/>
            <a:ext cx="861849" cy="861849"/>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a:extLst>
              <a:ext uri="{FF2B5EF4-FFF2-40B4-BE49-F238E27FC236}">
                <a16:creationId xmlns:a16="http://schemas.microsoft.com/office/drawing/2014/main" id="{A08013B0-BE46-2DD8-7685-02C7C375562E}"/>
              </a:ext>
            </a:extLst>
          </p:cNvPr>
          <p:cNvCxnSpPr>
            <a:stCxn id="5" idx="3"/>
            <a:endCxn id="7" idx="1"/>
          </p:cNvCxnSpPr>
          <p:nvPr/>
        </p:nvCxnSpPr>
        <p:spPr>
          <a:xfrm>
            <a:off x="4249056" y="1674948"/>
            <a:ext cx="14572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89B24D8-41BC-53E6-D503-0706FBFF6F3F}"/>
              </a:ext>
            </a:extLst>
          </p:cNvPr>
          <p:cNvCxnSpPr>
            <a:stCxn id="6" idx="3"/>
            <a:endCxn id="13" idx="1"/>
          </p:cNvCxnSpPr>
          <p:nvPr/>
        </p:nvCxnSpPr>
        <p:spPr>
          <a:xfrm>
            <a:off x="4249056" y="3095411"/>
            <a:ext cx="1457296" cy="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67E8188-CFBE-1070-5CB2-8A4C7933D08B}"/>
              </a:ext>
            </a:extLst>
          </p:cNvPr>
          <p:cNvCxnSpPr>
            <a:stCxn id="8" idx="3"/>
            <a:endCxn id="3" idx="1"/>
          </p:cNvCxnSpPr>
          <p:nvPr/>
        </p:nvCxnSpPr>
        <p:spPr>
          <a:xfrm>
            <a:off x="4249056" y="4515874"/>
            <a:ext cx="1457296" cy="3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73092C0-E015-BE78-4985-49B8F7C9EEDA}"/>
              </a:ext>
            </a:extLst>
          </p:cNvPr>
          <p:cNvCxnSpPr>
            <a:stCxn id="12" idx="3"/>
            <a:endCxn id="5" idx="1"/>
          </p:cNvCxnSpPr>
          <p:nvPr/>
        </p:nvCxnSpPr>
        <p:spPr>
          <a:xfrm>
            <a:off x="1312817" y="1674948"/>
            <a:ext cx="1147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6C5FA9F9-7D67-C153-6795-001E2BA1AD10}"/>
              </a:ext>
            </a:extLst>
          </p:cNvPr>
          <p:cNvSpPr/>
          <p:nvPr/>
        </p:nvSpPr>
        <p:spPr>
          <a:xfrm>
            <a:off x="2460453" y="5438497"/>
            <a:ext cx="1788603" cy="9956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CCA</a:t>
            </a:r>
          </a:p>
        </p:txBody>
      </p:sp>
      <p:cxnSp>
        <p:nvCxnSpPr>
          <p:cNvPr id="34" name="Straight Arrow Connector 33">
            <a:extLst>
              <a:ext uri="{FF2B5EF4-FFF2-40B4-BE49-F238E27FC236}">
                <a16:creationId xmlns:a16="http://schemas.microsoft.com/office/drawing/2014/main" id="{7EF5C024-15F4-6270-8784-BE2694376AFC}"/>
              </a:ext>
            </a:extLst>
          </p:cNvPr>
          <p:cNvCxnSpPr>
            <a:stCxn id="5" idx="2"/>
            <a:endCxn id="6" idx="0"/>
          </p:cNvCxnSpPr>
          <p:nvPr/>
        </p:nvCxnSpPr>
        <p:spPr>
          <a:xfrm>
            <a:off x="3354755" y="2172788"/>
            <a:ext cx="0" cy="424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2709E26-73BF-EE25-97FB-D0808817B64B}"/>
              </a:ext>
            </a:extLst>
          </p:cNvPr>
          <p:cNvCxnSpPr>
            <a:stCxn id="6" idx="2"/>
            <a:endCxn id="8" idx="0"/>
          </p:cNvCxnSpPr>
          <p:nvPr/>
        </p:nvCxnSpPr>
        <p:spPr>
          <a:xfrm>
            <a:off x="3354755" y="3593251"/>
            <a:ext cx="0" cy="424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85E1733-AFEA-7D55-6A87-E39824D5FCBE}"/>
              </a:ext>
            </a:extLst>
          </p:cNvPr>
          <p:cNvCxnSpPr>
            <a:stCxn id="8" idx="2"/>
            <a:endCxn id="28" idx="0"/>
          </p:cNvCxnSpPr>
          <p:nvPr/>
        </p:nvCxnSpPr>
        <p:spPr>
          <a:xfrm>
            <a:off x="3354755" y="5013714"/>
            <a:ext cx="0" cy="42478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224FF8D-033F-F330-9FBC-187B72E0C50E}"/>
              </a:ext>
            </a:extLst>
          </p:cNvPr>
          <p:cNvSpPr txBox="1"/>
          <p:nvPr/>
        </p:nvSpPr>
        <p:spPr>
          <a:xfrm>
            <a:off x="3392499" y="5069165"/>
            <a:ext cx="818814" cy="369332"/>
          </a:xfrm>
          <a:prstGeom prst="rect">
            <a:avLst/>
          </a:prstGeom>
          <a:noFill/>
        </p:spPr>
        <p:txBody>
          <a:bodyPr wrap="none" rtlCol="0">
            <a:spAutoFit/>
          </a:bodyPr>
          <a:lstStyle/>
          <a:p>
            <a:r>
              <a:rPr lang="en-US" dirty="0"/>
              <a:t>Offline</a:t>
            </a:r>
          </a:p>
        </p:txBody>
      </p:sp>
      <p:sp>
        <p:nvSpPr>
          <p:cNvPr id="42" name="Rectangle 41">
            <a:extLst>
              <a:ext uri="{FF2B5EF4-FFF2-40B4-BE49-F238E27FC236}">
                <a16:creationId xmlns:a16="http://schemas.microsoft.com/office/drawing/2014/main" id="{2C532E37-0E26-0FA7-30EA-634A85967F2F}"/>
              </a:ext>
            </a:extLst>
          </p:cNvPr>
          <p:cNvSpPr/>
          <p:nvPr/>
        </p:nvSpPr>
        <p:spPr>
          <a:xfrm>
            <a:off x="8107725" y="5438497"/>
            <a:ext cx="1788603" cy="9956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Admin</a:t>
            </a:r>
          </a:p>
        </p:txBody>
      </p:sp>
      <p:sp>
        <p:nvSpPr>
          <p:cNvPr id="4" name="TextBox 3">
            <a:extLst>
              <a:ext uri="{FF2B5EF4-FFF2-40B4-BE49-F238E27FC236}">
                <a16:creationId xmlns:a16="http://schemas.microsoft.com/office/drawing/2014/main" id="{8F65E85E-6442-EDF8-246D-A66828BC2E20}"/>
              </a:ext>
            </a:extLst>
          </p:cNvPr>
          <p:cNvSpPr txBox="1"/>
          <p:nvPr/>
        </p:nvSpPr>
        <p:spPr>
          <a:xfrm>
            <a:off x="344773" y="2016931"/>
            <a:ext cx="1026243" cy="369332"/>
          </a:xfrm>
          <a:prstGeom prst="rect">
            <a:avLst/>
          </a:prstGeom>
          <a:noFill/>
        </p:spPr>
        <p:txBody>
          <a:bodyPr wrap="none" rtlCol="0">
            <a:spAutoFit/>
          </a:bodyPr>
          <a:lstStyle/>
          <a:p>
            <a:r>
              <a:rPr lang="en-US" dirty="0"/>
              <a:t>End User</a:t>
            </a:r>
          </a:p>
        </p:txBody>
      </p:sp>
      <p:cxnSp>
        <p:nvCxnSpPr>
          <p:cNvPr id="10" name="Straight Arrow Connector 9">
            <a:extLst>
              <a:ext uri="{FF2B5EF4-FFF2-40B4-BE49-F238E27FC236}">
                <a16:creationId xmlns:a16="http://schemas.microsoft.com/office/drawing/2014/main" id="{6AD75D1E-9834-9E02-AF27-C2B558A44E48}"/>
              </a:ext>
            </a:extLst>
          </p:cNvPr>
          <p:cNvCxnSpPr/>
          <p:nvPr/>
        </p:nvCxnSpPr>
        <p:spPr>
          <a:xfrm flipV="1">
            <a:off x="4249056" y="1674948"/>
            <a:ext cx="1378858" cy="1420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85666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DE431-3AB8-8FA4-38F8-C482E4C84FDA}"/>
              </a:ext>
            </a:extLst>
          </p:cNvPr>
          <p:cNvSpPr>
            <a:spLocks noGrp="1"/>
          </p:cNvSpPr>
          <p:nvPr>
            <p:ph type="title"/>
          </p:nvPr>
        </p:nvSpPr>
        <p:spPr>
          <a:xfrm>
            <a:off x="838200" y="1"/>
            <a:ext cx="10515600" cy="1001486"/>
          </a:xfrm>
        </p:spPr>
        <p:txBody>
          <a:bodyPr/>
          <a:lstStyle/>
          <a:p>
            <a:r>
              <a:rPr lang="en-US" dirty="0" err="1"/>
              <a:t>eSign</a:t>
            </a:r>
            <a:r>
              <a:rPr lang="en-US" dirty="0"/>
              <a:t> Services and APIs</a:t>
            </a:r>
          </a:p>
        </p:txBody>
      </p:sp>
      <p:sp>
        <p:nvSpPr>
          <p:cNvPr id="4" name="TextBox 3">
            <a:extLst>
              <a:ext uri="{FF2B5EF4-FFF2-40B4-BE49-F238E27FC236}">
                <a16:creationId xmlns:a16="http://schemas.microsoft.com/office/drawing/2014/main" id="{450D66E6-2309-AAFB-3ABC-3AE7B11234E9}"/>
              </a:ext>
            </a:extLst>
          </p:cNvPr>
          <p:cNvSpPr txBox="1"/>
          <p:nvPr/>
        </p:nvSpPr>
        <p:spPr>
          <a:xfrm>
            <a:off x="838200" y="1001487"/>
            <a:ext cx="6096000" cy="2849050"/>
          </a:xfrm>
          <a:prstGeom prst="rect">
            <a:avLst/>
          </a:prstGeom>
          <a:noFill/>
        </p:spPr>
        <p:txBody>
          <a:bodyPr wrap="square">
            <a:spAutoFit/>
          </a:bodyPr>
          <a:lstStyle/>
          <a:p>
            <a:pPr marL="0" marR="0">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ESP_eSignDocs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ID</a:t>
            </a: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inputHashID</a:t>
            </a:r>
            <a:r>
              <a:rPr lang="en-US" sz="1800" dirty="0">
                <a:effectLst/>
                <a:latin typeface="Calibri" panose="020F0502020204030204" pitchFamily="34" charset="0"/>
                <a:ea typeface="Calibri" panose="020F0502020204030204" pitchFamily="34" charset="0"/>
                <a:cs typeface="Times New Roman" panose="02020603050405020304" pitchFamily="18" charset="0"/>
              </a:rPr>
              <a:t> - #1</a:t>
            </a: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hashAlgorithm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docinfo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docUrl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responseSigType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Symbol" panose="05050102010706020507" pitchFamily="18"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DocumentHashInHex</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Status – NEW,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InPROCESS</a:t>
            </a:r>
            <a:r>
              <a:rPr lang="en-US" sz="1800" dirty="0">
                <a:effectLst/>
                <a:latin typeface="Calibri" panose="020F0502020204030204" pitchFamily="34" charset="0"/>
                <a:ea typeface="Calibri" panose="020F0502020204030204" pitchFamily="34" charset="0"/>
                <a:cs typeface="Times New Roman" panose="02020603050405020304" pitchFamily="18" charset="0"/>
              </a:rPr>
              <a:t>, FAIL, SUCCESS</a:t>
            </a:r>
          </a:p>
        </p:txBody>
      </p:sp>
      <p:sp>
        <p:nvSpPr>
          <p:cNvPr id="5" name="TextBox 4">
            <a:extLst>
              <a:ext uri="{FF2B5EF4-FFF2-40B4-BE49-F238E27FC236}">
                <a16:creationId xmlns:a16="http://schemas.microsoft.com/office/drawing/2014/main" id="{ED4F8C3E-FAF9-CE2F-6A7F-800D48D5D5A4}"/>
              </a:ext>
            </a:extLst>
          </p:cNvPr>
          <p:cNvSpPr txBox="1"/>
          <p:nvPr/>
        </p:nvSpPr>
        <p:spPr>
          <a:xfrm>
            <a:off x="6727371" y="1001487"/>
            <a:ext cx="3365986" cy="646331"/>
          </a:xfrm>
          <a:prstGeom prst="rect">
            <a:avLst/>
          </a:prstGeom>
          <a:noFill/>
        </p:spPr>
        <p:txBody>
          <a:bodyPr wrap="none" rtlCol="0">
            <a:spAutoFit/>
          </a:bodyPr>
          <a:lstStyle/>
          <a:p>
            <a:r>
              <a:rPr lang="en-US" dirty="0"/>
              <a:t>APIs</a:t>
            </a:r>
          </a:p>
          <a:p>
            <a:r>
              <a:rPr lang="en-US" dirty="0" err="1"/>
              <a:t>eSignDocs</a:t>
            </a:r>
            <a:r>
              <a:rPr lang="en-US" dirty="0"/>
              <a:t>() – Get, Create, Update</a:t>
            </a:r>
          </a:p>
        </p:txBody>
      </p:sp>
      <p:sp>
        <p:nvSpPr>
          <p:cNvPr id="6" name="TextBox 5">
            <a:extLst>
              <a:ext uri="{FF2B5EF4-FFF2-40B4-BE49-F238E27FC236}">
                <a16:creationId xmlns:a16="http://schemas.microsoft.com/office/drawing/2014/main" id="{CE517D5C-EADF-1FAF-E25E-718BEE062C86}"/>
              </a:ext>
            </a:extLst>
          </p:cNvPr>
          <p:cNvSpPr txBox="1"/>
          <p:nvPr/>
        </p:nvSpPr>
        <p:spPr>
          <a:xfrm>
            <a:off x="838200" y="4571735"/>
            <a:ext cx="6096000" cy="1959960"/>
          </a:xfrm>
          <a:prstGeom prst="rect">
            <a:avLst/>
          </a:prstGeom>
          <a:noFill/>
        </p:spPr>
        <p:txBody>
          <a:bodyPr wrap="square">
            <a:spAutoFit/>
          </a:bodyPr>
          <a:lstStyle/>
          <a:p>
            <a:pPr marL="0" marR="0">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ESP_eSignStatusRequest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ID</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Version (Set to 3.3)</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timestamp</a:t>
            </a: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transactionID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aspID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87406906-228F-AD9F-D27F-BFD7E2C81EEA}"/>
              </a:ext>
            </a:extLst>
          </p:cNvPr>
          <p:cNvSpPr txBox="1"/>
          <p:nvPr/>
        </p:nvSpPr>
        <p:spPr>
          <a:xfrm>
            <a:off x="6716486" y="4571735"/>
            <a:ext cx="1840953" cy="646331"/>
          </a:xfrm>
          <a:prstGeom prst="rect">
            <a:avLst/>
          </a:prstGeom>
          <a:noFill/>
        </p:spPr>
        <p:txBody>
          <a:bodyPr wrap="none" rtlCol="0">
            <a:spAutoFit/>
          </a:bodyPr>
          <a:lstStyle/>
          <a:p>
            <a:r>
              <a:rPr lang="en-US" dirty="0"/>
              <a:t>APIs</a:t>
            </a:r>
          </a:p>
          <a:p>
            <a:r>
              <a:rPr lang="en-US" dirty="0" err="1"/>
              <a:t>eSignDocs</a:t>
            </a:r>
            <a:r>
              <a:rPr lang="en-US" dirty="0"/>
              <a:t>() – Get</a:t>
            </a:r>
          </a:p>
        </p:txBody>
      </p:sp>
      <p:cxnSp>
        <p:nvCxnSpPr>
          <p:cNvPr id="8" name="Straight Connector 7">
            <a:extLst>
              <a:ext uri="{FF2B5EF4-FFF2-40B4-BE49-F238E27FC236}">
                <a16:creationId xmlns:a16="http://schemas.microsoft.com/office/drawing/2014/main" id="{3BEC3322-74CA-8554-1C9A-0E42C40F0DCC}"/>
              </a:ext>
            </a:extLst>
          </p:cNvPr>
          <p:cNvCxnSpPr/>
          <p:nvPr/>
        </p:nvCxnSpPr>
        <p:spPr>
          <a:xfrm>
            <a:off x="544286" y="4114801"/>
            <a:ext cx="10918371"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9861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3A732-6C09-168E-CB32-A43B6695AFF3}"/>
              </a:ext>
            </a:extLst>
          </p:cNvPr>
          <p:cNvSpPr>
            <a:spLocks noGrp="1"/>
          </p:cNvSpPr>
          <p:nvPr>
            <p:ph type="title"/>
          </p:nvPr>
        </p:nvSpPr>
        <p:spPr>
          <a:xfrm>
            <a:off x="838200" y="10518"/>
            <a:ext cx="10515600" cy="947425"/>
          </a:xfrm>
        </p:spPr>
        <p:txBody>
          <a:bodyPr/>
          <a:lstStyle/>
          <a:p>
            <a:r>
              <a:rPr lang="en-US" dirty="0" err="1"/>
              <a:t>eSign</a:t>
            </a:r>
            <a:r>
              <a:rPr lang="en-US" dirty="0"/>
              <a:t> Services and APIs</a:t>
            </a:r>
          </a:p>
        </p:txBody>
      </p:sp>
      <p:sp>
        <p:nvSpPr>
          <p:cNvPr id="4" name="TextBox 3">
            <a:extLst>
              <a:ext uri="{FF2B5EF4-FFF2-40B4-BE49-F238E27FC236}">
                <a16:creationId xmlns:a16="http://schemas.microsoft.com/office/drawing/2014/main" id="{48EADA03-8F4D-2F62-D09C-4A3067F2215F}"/>
              </a:ext>
            </a:extLst>
          </p:cNvPr>
          <p:cNvSpPr txBox="1"/>
          <p:nvPr/>
        </p:nvSpPr>
        <p:spPr>
          <a:xfrm>
            <a:off x="838200" y="1028979"/>
            <a:ext cx="6096000" cy="3145413"/>
          </a:xfrm>
          <a:prstGeom prst="rect">
            <a:avLst/>
          </a:prstGeom>
          <a:noFill/>
        </p:spPr>
        <p:txBody>
          <a:bodyPr wrap="square">
            <a:spAutoFit/>
          </a:bodyPr>
          <a:lstStyle/>
          <a:p>
            <a:pPr marL="0" marR="0">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ESP_eSignResponse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ID</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Version</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Status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timestamp</a:t>
            </a: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transactionID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responseCode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error</a:t>
            </a: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endUserCertificate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signatureOfESP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0D5C92D-C0B8-AFCD-C83C-AE8D7D4E156F}"/>
              </a:ext>
            </a:extLst>
          </p:cNvPr>
          <p:cNvSpPr txBox="1"/>
          <p:nvPr/>
        </p:nvSpPr>
        <p:spPr>
          <a:xfrm>
            <a:off x="6727371" y="957943"/>
            <a:ext cx="3010696" cy="646331"/>
          </a:xfrm>
          <a:prstGeom prst="rect">
            <a:avLst/>
          </a:prstGeom>
          <a:noFill/>
        </p:spPr>
        <p:txBody>
          <a:bodyPr wrap="none" rtlCol="0">
            <a:spAutoFit/>
          </a:bodyPr>
          <a:lstStyle/>
          <a:p>
            <a:r>
              <a:rPr lang="en-US" dirty="0"/>
              <a:t>APIs</a:t>
            </a:r>
          </a:p>
          <a:p>
            <a:r>
              <a:rPr lang="en-US" dirty="0" err="1"/>
              <a:t>eSignResponse</a:t>
            </a:r>
            <a:r>
              <a:rPr lang="en-US" dirty="0"/>
              <a:t>() – Create, Get</a:t>
            </a:r>
          </a:p>
        </p:txBody>
      </p:sp>
      <p:sp>
        <p:nvSpPr>
          <p:cNvPr id="7" name="TextBox 6">
            <a:extLst>
              <a:ext uri="{FF2B5EF4-FFF2-40B4-BE49-F238E27FC236}">
                <a16:creationId xmlns:a16="http://schemas.microsoft.com/office/drawing/2014/main" id="{DBFA0A39-E454-40E4-2A74-D3B25983F8A5}"/>
              </a:ext>
            </a:extLst>
          </p:cNvPr>
          <p:cNvSpPr txBox="1"/>
          <p:nvPr/>
        </p:nvSpPr>
        <p:spPr>
          <a:xfrm>
            <a:off x="838200" y="4390897"/>
            <a:ext cx="6096000" cy="2256323"/>
          </a:xfrm>
          <a:prstGeom prst="rect">
            <a:avLst/>
          </a:prstGeom>
          <a:noFill/>
        </p:spPr>
        <p:txBody>
          <a:bodyPr wrap="square">
            <a:spAutoFit/>
          </a:bodyPr>
          <a:lstStyle/>
          <a:p>
            <a:pPr marL="0" marR="0">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ESP_docSignature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ID</a:t>
            </a: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ESP_eSignResponseID</a:t>
            </a:r>
            <a:r>
              <a:rPr lang="en-US" sz="1800" dirty="0">
                <a:effectLst/>
                <a:latin typeface="Calibri" panose="020F0502020204030204" pitchFamily="34" charset="0"/>
                <a:ea typeface="Calibri" panose="020F0502020204030204" pitchFamily="34" charset="0"/>
                <a:cs typeface="Times New Roman" panose="02020603050405020304" pitchFamily="18" charset="0"/>
              </a:rPr>
              <a:t> (FK)</a:t>
            </a: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inputHashID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sigHashAlgorithm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error</a:t>
            </a:r>
          </a:p>
          <a:p>
            <a:pPr marL="342900" marR="0" lvl="0" indent="-342900">
              <a:lnSpc>
                <a:spcPct val="107000"/>
              </a:lnSpc>
              <a:spcBef>
                <a:spcPts val="0"/>
              </a:spcBef>
              <a:spcAft>
                <a:spcPts val="800"/>
              </a:spcAft>
              <a:buFont typeface="Symbol" panose="05050102010706020507" pitchFamily="18"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digitalSignature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5CD07E0F-D473-1799-98E5-B75C2EC6B91B}"/>
              </a:ext>
            </a:extLst>
          </p:cNvPr>
          <p:cNvSpPr txBox="1"/>
          <p:nvPr/>
        </p:nvSpPr>
        <p:spPr>
          <a:xfrm>
            <a:off x="6727371" y="4390897"/>
            <a:ext cx="3365473" cy="646331"/>
          </a:xfrm>
          <a:prstGeom prst="rect">
            <a:avLst/>
          </a:prstGeom>
          <a:noFill/>
        </p:spPr>
        <p:txBody>
          <a:bodyPr wrap="none" rtlCol="0">
            <a:spAutoFit/>
          </a:bodyPr>
          <a:lstStyle/>
          <a:p>
            <a:r>
              <a:rPr lang="en-US" dirty="0"/>
              <a:t>APIs</a:t>
            </a:r>
          </a:p>
          <a:p>
            <a:r>
              <a:rPr lang="en-US" dirty="0" err="1"/>
              <a:t>eSignDocSignature</a:t>
            </a:r>
            <a:r>
              <a:rPr lang="en-US" dirty="0"/>
              <a:t>() – Create, Get</a:t>
            </a:r>
          </a:p>
        </p:txBody>
      </p:sp>
      <p:cxnSp>
        <p:nvCxnSpPr>
          <p:cNvPr id="9" name="Straight Connector 8">
            <a:extLst>
              <a:ext uri="{FF2B5EF4-FFF2-40B4-BE49-F238E27FC236}">
                <a16:creationId xmlns:a16="http://schemas.microsoft.com/office/drawing/2014/main" id="{53C27A08-17C8-C630-2213-11F50781B434}"/>
              </a:ext>
            </a:extLst>
          </p:cNvPr>
          <p:cNvCxnSpPr/>
          <p:nvPr/>
        </p:nvCxnSpPr>
        <p:spPr>
          <a:xfrm>
            <a:off x="544286" y="4245428"/>
            <a:ext cx="10918371"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32797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5EBF2-D98A-84BB-3CDC-B90ECE319CF7}"/>
              </a:ext>
            </a:extLst>
          </p:cNvPr>
          <p:cNvSpPr>
            <a:spLocks noGrp="1"/>
          </p:cNvSpPr>
          <p:nvPr>
            <p:ph type="title"/>
          </p:nvPr>
        </p:nvSpPr>
        <p:spPr>
          <a:xfrm>
            <a:off x="838200" y="0"/>
            <a:ext cx="10515600" cy="1045029"/>
          </a:xfrm>
        </p:spPr>
        <p:txBody>
          <a:bodyPr/>
          <a:lstStyle/>
          <a:p>
            <a:r>
              <a:rPr lang="en-US" dirty="0" err="1"/>
              <a:t>eSign</a:t>
            </a:r>
            <a:r>
              <a:rPr lang="en-US" dirty="0"/>
              <a:t> Services and APIs</a:t>
            </a:r>
          </a:p>
        </p:txBody>
      </p:sp>
      <p:sp>
        <p:nvSpPr>
          <p:cNvPr id="7" name="TextBox 6">
            <a:extLst>
              <a:ext uri="{FF2B5EF4-FFF2-40B4-BE49-F238E27FC236}">
                <a16:creationId xmlns:a16="http://schemas.microsoft.com/office/drawing/2014/main" id="{39A2F48D-C982-6BEB-3E30-7173F191128A}"/>
              </a:ext>
            </a:extLst>
          </p:cNvPr>
          <p:cNvSpPr txBox="1"/>
          <p:nvPr/>
        </p:nvSpPr>
        <p:spPr>
          <a:xfrm>
            <a:off x="838200" y="872362"/>
            <a:ext cx="6096000" cy="284905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ASP</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ID</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Name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Category (Valid values)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Address</a:t>
            </a: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DigitalSignatureCertificate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PublicKey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PrivateKey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Status</a:t>
            </a:r>
          </a:p>
        </p:txBody>
      </p:sp>
      <p:sp>
        <p:nvSpPr>
          <p:cNvPr id="9" name="TextBox 8">
            <a:extLst>
              <a:ext uri="{FF2B5EF4-FFF2-40B4-BE49-F238E27FC236}">
                <a16:creationId xmlns:a16="http://schemas.microsoft.com/office/drawing/2014/main" id="{582359D5-C475-8AFE-F2B9-0C3F1DF747FC}"/>
              </a:ext>
            </a:extLst>
          </p:cNvPr>
          <p:cNvSpPr txBox="1"/>
          <p:nvPr/>
        </p:nvSpPr>
        <p:spPr>
          <a:xfrm>
            <a:off x="838200" y="3942133"/>
            <a:ext cx="6096000" cy="284905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ESP</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ID</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Name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Category (Valid values)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Address</a:t>
            </a: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DigitalSignatureCertificate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PublicKey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PrivateKey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Status</a:t>
            </a:r>
          </a:p>
        </p:txBody>
      </p:sp>
      <p:sp>
        <p:nvSpPr>
          <p:cNvPr id="10" name="TextBox 9">
            <a:extLst>
              <a:ext uri="{FF2B5EF4-FFF2-40B4-BE49-F238E27FC236}">
                <a16:creationId xmlns:a16="http://schemas.microsoft.com/office/drawing/2014/main" id="{A67231AA-279C-9B04-8934-3BB2FCF31260}"/>
              </a:ext>
            </a:extLst>
          </p:cNvPr>
          <p:cNvSpPr txBox="1"/>
          <p:nvPr/>
        </p:nvSpPr>
        <p:spPr>
          <a:xfrm>
            <a:off x="6727371" y="872362"/>
            <a:ext cx="2766463" cy="646331"/>
          </a:xfrm>
          <a:prstGeom prst="rect">
            <a:avLst/>
          </a:prstGeom>
          <a:noFill/>
        </p:spPr>
        <p:txBody>
          <a:bodyPr wrap="none" rtlCol="0">
            <a:spAutoFit/>
          </a:bodyPr>
          <a:lstStyle/>
          <a:p>
            <a:r>
              <a:rPr lang="en-US" dirty="0"/>
              <a:t>APIs</a:t>
            </a:r>
          </a:p>
          <a:p>
            <a:r>
              <a:rPr lang="en-US" dirty="0"/>
              <a:t>ASP() – Create, Get, Update</a:t>
            </a:r>
          </a:p>
        </p:txBody>
      </p:sp>
      <p:sp>
        <p:nvSpPr>
          <p:cNvPr id="11" name="TextBox 10">
            <a:extLst>
              <a:ext uri="{FF2B5EF4-FFF2-40B4-BE49-F238E27FC236}">
                <a16:creationId xmlns:a16="http://schemas.microsoft.com/office/drawing/2014/main" id="{5CF08941-F552-186C-9AB1-90D4CA15B34D}"/>
              </a:ext>
            </a:extLst>
          </p:cNvPr>
          <p:cNvSpPr txBox="1"/>
          <p:nvPr/>
        </p:nvSpPr>
        <p:spPr>
          <a:xfrm>
            <a:off x="6727371" y="3942133"/>
            <a:ext cx="2766463" cy="646331"/>
          </a:xfrm>
          <a:prstGeom prst="rect">
            <a:avLst/>
          </a:prstGeom>
          <a:noFill/>
        </p:spPr>
        <p:txBody>
          <a:bodyPr wrap="none" rtlCol="0">
            <a:spAutoFit/>
          </a:bodyPr>
          <a:lstStyle/>
          <a:p>
            <a:r>
              <a:rPr lang="en-US" dirty="0"/>
              <a:t>APIs</a:t>
            </a:r>
          </a:p>
          <a:p>
            <a:r>
              <a:rPr lang="en-US" dirty="0"/>
              <a:t>ESP() – Create, Get, Update</a:t>
            </a:r>
          </a:p>
        </p:txBody>
      </p:sp>
      <p:cxnSp>
        <p:nvCxnSpPr>
          <p:cNvPr id="13" name="Straight Connector 12">
            <a:extLst>
              <a:ext uri="{FF2B5EF4-FFF2-40B4-BE49-F238E27FC236}">
                <a16:creationId xmlns:a16="http://schemas.microsoft.com/office/drawing/2014/main" id="{5EAD367A-31B5-800A-FE16-EB9118A58DA2}"/>
              </a:ext>
            </a:extLst>
          </p:cNvPr>
          <p:cNvCxnSpPr/>
          <p:nvPr/>
        </p:nvCxnSpPr>
        <p:spPr>
          <a:xfrm>
            <a:off x="544286" y="3799114"/>
            <a:ext cx="10918371" cy="0"/>
          </a:xfrm>
          <a:prstGeom prst="line">
            <a:avLst/>
          </a:prstGeom>
          <a:ln>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85488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7356F8-04E8-FF19-660F-D98493461663}"/>
              </a:ext>
            </a:extLst>
          </p:cNvPr>
          <p:cNvSpPr>
            <a:spLocks noGrp="1"/>
          </p:cNvSpPr>
          <p:nvPr>
            <p:ph type="title"/>
          </p:nvPr>
        </p:nvSpPr>
        <p:spPr>
          <a:xfrm>
            <a:off x="838200" y="1796902"/>
            <a:ext cx="10515600" cy="1243328"/>
          </a:xfrm>
        </p:spPr>
        <p:txBody>
          <a:bodyPr>
            <a:normAutofit/>
          </a:bodyPr>
          <a:lstStyle/>
          <a:p>
            <a:pPr algn="ctr"/>
            <a:r>
              <a:rPr lang="en-US" b="1" dirty="0">
                <a:latin typeface="Arial" panose="020B0604020202020204" pitchFamily="34" charset="0"/>
                <a:cs typeface="Arial" panose="020B0604020202020204" pitchFamily="34" charset="0"/>
              </a:rPr>
              <a:t>Certificate Authority (CA) Application</a:t>
            </a:r>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DE714313-14C1-5926-268F-734FD286F527}"/>
              </a:ext>
            </a:extLst>
          </p:cNvPr>
          <p:cNvSpPr txBox="1"/>
          <p:nvPr/>
        </p:nvSpPr>
        <p:spPr>
          <a:xfrm>
            <a:off x="838200" y="3287485"/>
            <a:ext cx="10515600" cy="188199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Empanelled/licensed by CCA to perform the duties of Certifying Authority</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Issue eKYC class DSC to ESP</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The Digital Signature Certificates (DSCs) are being issued by Certifying Authorities (CA) on successful verification of the identity and address credentials of the applicant.</a:t>
            </a:r>
          </a:p>
        </p:txBody>
      </p:sp>
    </p:spTree>
    <p:extLst>
      <p:ext uri="{BB962C8B-B14F-4D97-AF65-F5344CB8AC3E}">
        <p14:creationId xmlns:p14="http://schemas.microsoft.com/office/powerpoint/2010/main" val="4096222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56667-C019-6983-4A17-9C7DABD7F24A}"/>
              </a:ext>
            </a:extLst>
          </p:cNvPr>
          <p:cNvSpPr>
            <a:spLocks noGrp="1"/>
          </p:cNvSpPr>
          <p:nvPr>
            <p:ph type="title"/>
          </p:nvPr>
        </p:nvSpPr>
        <p:spPr/>
        <p:txBody>
          <a:bodyPr/>
          <a:lstStyle/>
          <a:p>
            <a:r>
              <a:rPr lang="en-US" dirty="0"/>
              <a:t>Initialization</a:t>
            </a:r>
          </a:p>
        </p:txBody>
      </p:sp>
      <p:sp>
        <p:nvSpPr>
          <p:cNvPr id="3" name="TextBox 2">
            <a:extLst>
              <a:ext uri="{FF2B5EF4-FFF2-40B4-BE49-F238E27FC236}">
                <a16:creationId xmlns:a16="http://schemas.microsoft.com/office/drawing/2014/main" id="{ED333401-1CF6-5569-40D8-45853BF71AEC}"/>
              </a:ext>
            </a:extLst>
          </p:cNvPr>
          <p:cNvSpPr txBox="1"/>
          <p:nvPr/>
        </p:nvSpPr>
        <p:spPr>
          <a:xfrm>
            <a:off x="1036321" y="1859280"/>
            <a:ext cx="10317480" cy="2308324"/>
          </a:xfrm>
          <a:prstGeom prst="rect">
            <a:avLst/>
          </a:prstGeom>
          <a:noFill/>
        </p:spPr>
        <p:txBody>
          <a:bodyPr wrap="square" rtlCol="0">
            <a:spAutoFit/>
          </a:bodyPr>
          <a:lstStyle/>
          <a:p>
            <a:pPr marL="342900" indent="-342900">
              <a:buFont typeface="+mj-lt"/>
              <a:buAutoNum type="arabicPeriod"/>
            </a:pPr>
            <a:r>
              <a:rPr lang="en-US" dirty="0"/>
              <a:t>Check if CA has license from CCA to perform CA function and if CA license is still valid</a:t>
            </a:r>
          </a:p>
          <a:p>
            <a:pPr marL="342900" indent="-342900">
              <a:buFont typeface="+mj-lt"/>
              <a:buAutoNum type="arabicPeriod"/>
            </a:pPr>
            <a:r>
              <a:rPr lang="en-US" dirty="0"/>
              <a:t>If CA License is not there or is not valid, then the CA service shall not start and shall not handle any request from ESP for issuance of DSC</a:t>
            </a:r>
          </a:p>
          <a:p>
            <a:pPr marL="342900" indent="-342900">
              <a:buFont typeface="+mj-lt"/>
              <a:buAutoNum type="arabicPeriod"/>
            </a:pPr>
            <a:endParaRPr lang="en-US" dirty="0"/>
          </a:p>
          <a:p>
            <a:pPr marL="342900" indent="-342900">
              <a:buFont typeface="+mj-lt"/>
              <a:buAutoNum type="arabicPeriod"/>
            </a:pPr>
            <a:r>
              <a:rPr lang="en-US" dirty="0"/>
              <a:t>Obtain CA license has following steps (Specify manual or automated)</a:t>
            </a:r>
          </a:p>
          <a:p>
            <a:pPr marL="800100" lvl="1" indent="-342900">
              <a:buFont typeface="+mj-lt"/>
              <a:buAutoNum type="arabicPeriod"/>
            </a:pPr>
            <a:r>
              <a:rPr lang="en-US" dirty="0"/>
              <a:t>Get Offline DSC from CCA</a:t>
            </a:r>
          </a:p>
          <a:p>
            <a:pPr marL="800100" lvl="1" indent="-342900">
              <a:buFont typeface="+mj-lt"/>
              <a:buAutoNum type="arabicPeriod"/>
            </a:pPr>
            <a:r>
              <a:rPr lang="en-US" dirty="0"/>
              <a:t>Upload the file (File structure TBD) into CA DB and store keys with HSM</a:t>
            </a:r>
          </a:p>
          <a:p>
            <a:pPr marL="342900" indent="-342900">
              <a:buFont typeface="+mj-lt"/>
              <a:buAutoNum type="arabicPeriod"/>
            </a:pPr>
            <a:endParaRPr lang="en-US" dirty="0"/>
          </a:p>
        </p:txBody>
      </p:sp>
    </p:spTree>
    <p:extLst>
      <p:ext uri="{BB962C8B-B14F-4D97-AF65-F5344CB8AC3E}">
        <p14:creationId xmlns:p14="http://schemas.microsoft.com/office/powerpoint/2010/main" val="4089751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709EFE-64E9-C29C-B606-E89676D307A8}"/>
              </a:ext>
            </a:extLst>
          </p:cNvPr>
          <p:cNvSpPr txBox="1"/>
          <p:nvPr/>
        </p:nvSpPr>
        <p:spPr>
          <a:xfrm>
            <a:off x="996043" y="474345"/>
            <a:ext cx="10199914" cy="5909310"/>
          </a:xfrm>
          <a:prstGeom prst="rect">
            <a:avLst/>
          </a:prstGeom>
          <a:noFill/>
        </p:spPr>
        <p:txBody>
          <a:bodyPr wrap="square">
            <a:spAutoFit/>
          </a:bodyPr>
          <a:lstStyle/>
          <a:p>
            <a:r>
              <a:rPr lang="en-US" dirty="0"/>
              <a:t>CPS and Schedule IV of IT Act: CA issue short validity Digital Signature Certificates of 30 minutes to </a:t>
            </a:r>
            <a:r>
              <a:rPr lang="en-US" dirty="0" err="1"/>
              <a:t>eSign</a:t>
            </a:r>
            <a:r>
              <a:rPr lang="en-US" dirty="0"/>
              <a:t> users directly. After the generation of DSC and signature creation, ESP of CA ensures that the private keys are destroyed immediately. The subscriber's private key storage requirements are not applicable in this mode of DSC issuance.</a:t>
            </a:r>
          </a:p>
          <a:p>
            <a:endParaRPr lang="en-US" dirty="0"/>
          </a:p>
          <a:p>
            <a:r>
              <a:rPr lang="en-US" dirty="0"/>
              <a:t>The identity and address of the DSC applicant are obtained based on the authentication of the DSC applicant to the eKYC service.</a:t>
            </a:r>
          </a:p>
          <a:p>
            <a:endParaRPr lang="en-US" dirty="0"/>
          </a:p>
          <a:p>
            <a:r>
              <a:rPr lang="en-US" dirty="0"/>
              <a:t>ESP of CA facilitates DSC application form generation;</a:t>
            </a:r>
          </a:p>
          <a:p>
            <a:endParaRPr lang="en-US" dirty="0"/>
          </a:p>
          <a:p>
            <a:r>
              <a:rPr lang="en-US" dirty="0"/>
              <a:t>key generation of DSC applicant based on the authentication provided by the DSC applicant and ensures that the applicant’s identity information and public key are properly bound.</a:t>
            </a:r>
          </a:p>
          <a:p>
            <a:endParaRPr lang="en-US" dirty="0"/>
          </a:p>
          <a:p>
            <a:r>
              <a:rPr lang="en-US" dirty="0"/>
              <a:t>The users of the Application Service Provider (ASP) interface with ESP of CA for Signature and DSC issuance through the ASP gateway.</a:t>
            </a:r>
          </a:p>
          <a:p>
            <a:r>
              <a:rPr lang="en-US" dirty="0"/>
              <a:t>CA verifies the source of the request and authenticates users directly for each certificate request received from ASP before DSC issuance. </a:t>
            </a:r>
          </a:p>
          <a:p>
            <a:r>
              <a:rPr lang="en-US" dirty="0"/>
              <a:t>Certificates are electronically verified to ensure that all the fields and extensions are properly populated.</a:t>
            </a:r>
          </a:p>
          <a:p>
            <a:r>
              <a:rPr lang="en-US" dirty="0"/>
              <a:t>The certificates are of one-time use and the issued certificates are achieved.</a:t>
            </a:r>
          </a:p>
          <a:p>
            <a:r>
              <a:rPr lang="en-US" dirty="0"/>
              <a:t>The private keys of applicants are destroyed immediately after certificate generation and signature function.</a:t>
            </a:r>
          </a:p>
        </p:txBody>
      </p:sp>
    </p:spTree>
    <p:extLst>
      <p:ext uri="{BB962C8B-B14F-4D97-AF65-F5344CB8AC3E}">
        <p14:creationId xmlns:p14="http://schemas.microsoft.com/office/powerpoint/2010/main" val="9931304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3ECE13-2C4D-A387-7C37-3D58F5BCBE99}"/>
              </a:ext>
            </a:extLst>
          </p:cNvPr>
          <p:cNvSpPr txBox="1"/>
          <p:nvPr/>
        </p:nvSpPr>
        <p:spPr>
          <a:xfrm>
            <a:off x="838200" y="785336"/>
            <a:ext cx="10515600" cy="4524315"/>
          </a:xfrm>
          <a:prstGeom prst="rect">
            <a:avLst/>
          </a:prstGeom>
          <a:noFill/>
        </p:spPr>
        <p:txBody>
          <a:bodyPr wrap="square">
            <a:spAutoFit/>
          </a:bodyPr>
          <a:lstStyle/>
          <a:p>
            <a:r>
              <a:rPr lang="en-US" dirty="0"/>
              <a:t>CA maintains Hypertext Transfer Protocol (HTTP) or LDAP-based repositories that contain the following information: 1. CA Certificates Issued to their sub-CAs 2. Certificate Revocation List (CRL) a)Issued by the Licensed CA b) Issued by their sub-CAs 3. Digital Signature Certificates issued by CA/sub-CA</a:t>
            </a:r>
          </a:p>
          <a:p>
            <a:endParaRPr lang="en-US" dirty="0"/>
          </a:p>
          <a:p>
            <a:r>
              <a:rPr lang="en-US" dirty="0"/>
              <a:t>The applicant intending to obtain DSC from CA needs to submit a DSC application form filled with identity details, address, photo, and 16 signature with duly attested supporting documents to CA.</a:t>
            </a:r>
          </a:p>
          <a:p>
            <a:endParaRPr lang="en-US" dirty="0"/>
          </a:p>
          <a:p>
            <a:r>
              <a:rPr lang="en-US" dirty="0"/>
              <a:t>CA actions during Certificate issuance: </a:t>
            </a:r>
          </a:p>
          <a:p>
            <a:pPr marL="800100" lvl="1" indent="-342900">
              <a:buFont typeface="+mj-lt"/>
              <a:buAutoNum type="arabicPeriod"/>
            </a:pPr>
            <a:r>
              <a:rPr lang="en-US" dirty="0"/>
              <a:t>Verify source of Certificate Request</a:t>
            </a:r>
          </a:p>
          <a:p>
            <a:pPr marL="800100" lvl="1" indent="-342900">
              <a:buFont typeface="+mj-lt"/>
              <a:buAutoNum type="arabicPeriod"/>
            </a:pPr>
            <a:r>
              <a:rPr lang="en-US" dirty="0"/>
              <a:t>If opted for key storage, record details such as make, model, serial no., etc.</a:t>
            </a:r>
          </a:p>
          <a:p>
            <a:pPr marL="800100" lvl="1" indent="-342900">
              <a:buFont typeface="+mj-lt"/>
              <a:buAutoNum type="arabicPeriod"/>
            </a:pPr>
            <a:r>
              <a:rPr lang="en-US" dirty="0"/>
              <a:t>Check Certificate to ensure all fields and extensions are properly populated</a:t>
            </a:r>
          </a:p>
          <a:p>
            <a:pPr marL="800100" lvl="1" indent="-342900">
              <a:buFont typeface="+mj-lt"/>
              <a:buAutoNum type="arabicPeriod"/>
            </a:pPr>
            <a:r>
              <a:rPr lang="en-US" dirty="0"/>
              <a:t>After generation, verification and acceptance, publish the certificate in the repository</a:t>
            </a:r>
          </a:p>
          <a:p>
            <a:pPr marL="800100" lvl="1" indent="-342900">
              <a:buFont typeface="+mj-lt"/>
              <a:buAutoNum type="arabicPeriod"/>
            </a:pPr>
            <a:r>
              <a:rPr lang="en-US" dirty="0"/>
              <a:t>Notify end subscriber of certificate issuance through email and internet links</a:t>
            </a:r>
          </a:p>
          <a:p>
            <a:endParaRPr lang="en-US" dirty="0"/>
          </a:p>
          <a:p>
            <a:r>
              <a:rPr lang="en-US" dirty="0"/>
              <a:t>Upon the approval of the CA trusted person for the DSC application request, the DSC is issued to the DSC applicant. The DSCs are published on the repository of the CA, on acceptance by the subscriber. </a:t>
            </a:r>
          </a:p>
        </p:txBody>
      </p:sp>
    </p:spTree>
    <p:extLst>
      <p:ext uri="{BB962C8B-B14F-4D97-AF65-F5344CB8AC3E}">
        <p14:creationId xmlns:p14="http://schemas.microsoft.com/office/powerpoint/2010/main" val="23321684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9BCC9-B1A5-7327-B1C6-0335364FB69F}"/>
              </a:ext>
            </a:extLst>
          </p:cNvPr>
          <p:cNvSpPr>
            <a:spLocks noGrp="1"/>
          </p:cNvSpPr>
          <p:nvPr>
            <p:ph type="title"/>
          </p:nvPr>
        </p:nvSpPr>
        <p:spPr/>
        <p:txBody>
          <a:bodyPr/>
          <a:lstStyle/>
          <a:p>
            <a:r>
              <a:rPr lang="en-US" dirty="0"/>
              <a:t>Key Life cycle &amp; Signature requirements</a:t>
            </a:r>
          </a:p>
        </p:txBody>
      </p:sp>
      <p:sp>
        <p:nvSpPr>
          <p:cNvPr id="4" name="TextBox 3">
            <a:extLst>
              <a:ext uri="{FF2B5EF4-FFF2-40B4-BE49-F238E27FC236}">
                <a16:creationId xmlns:a16="http://schemas.microsoft.com/office/drawing/2014/main" id="{F2229BD5-FE41-72D2-3DFA-FF17972E374F}"/>
              </a:ext>
            </a:extLst>
          </p:cNvPr>
          <p:cNvSpPr txBox="1"/>
          <p:nvPr/>
        </p:nvSpPr>
        <p:spPr>
          <a:xfrm>
            <a:off x="838201" y="1844266"/>
            <a:ext cx="10515599" cy="3365024"/>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The key life cycle should be able to handle the following functions : </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Creation of account in the protected storage area of HSM </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Enrolment for authentication and signature service </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Key pair and certificate generation </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Activation of signature service </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Use of signature service </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Deactivation of signature service </a:t>
            </a:r>
          </a:p>
          <a:p>
            <a:pPr marL="342900" indent="-342900">
              <a:lnSpc>
                <a:spcPct val="150000"/>
              </a:lnSpc>
              <a:buFont typeface="+mj-lt"/>
              <a:buAutoNum type="arabicPeriod"/>
            </a:pPr>
            <a:r>
              <a:rPr lang="en-US" dirty="0">
                <a:latin typeface="Arial" panose="020B0604020202020204" pitchFamily="34" charset="0"/>
                <a:cs typeface="Arial" panose="020B0604020202020204" pitchFamily="34" charset="0"/>
              </a:rPr>
              <a:t>Deletion of the account created in the SAM</a:t>
            </a:r>
          </a:p>
        </p:txBody>
      </p:sp>
      <p:sp>
        <p:nvSpPr>
          <p:cNvPr id="6" name="TextBox 5">
            <a:extLst>
              <a:ext uri="{FF2B5EF4-FFF2-40B4-BE49-F238E27FC236}">
                <a16:creationId xmlns:a16="http://schemas.microsoft.com/office/drawing/2014/main" id="{6196AC80-5CF7-B884-B85F-EDE21871C1CB}"/>
              </a:ext>
            </a:extLst>
          </p:cNvPr>
          <p:cNvSpPr txBox="1"/>
          <p:nvPr/>
        </p:nvSpPr>
        <p:spPr>
          <a:xfrm>
            <a:off x="838200" y="5947006"/>
            <a:ext cx="10428514" cy="338554"/>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The request/response between CA system and HSM environment shall be as per the </a:t>
            </a:r>
            <a:r>
              <a:rPr lang="en-US" sz="1600" dirty="0" err="1">
                <a:latin typeface="Arial" panose="020B0604020202020204" pitchFamily="34" charset="0"/>
                <a:cs typeface="Arial" panose="020B0604020202020204" pitchFamily="34" charset="0"/>
              </a:rPr>
              <a:t>eSign</a:t>
            </a:r>
            <a:r>
              <a:rPr lang="en-US" sz="1600" dirty="0">
                <a:latin typeface="Arial" panose="020B0604020202020204" pitchFamily="34" charset="0"/>
                <a:cs typeface="Arial" panose="020B0604020202020204" pitchFamily="34" charset="0"/>
              </a:rPr>
              <a:t> Remote API 1.X</a:t>
            </a:r>
          </a:p>
        </p:txBody>
      </p:sp>
    </p:spTree>
    <p:extLst>
      <p:ext uri="{BB962C8B-B14F-4D97-AF65-F5344CB8AC3E}">
        <p14:creationId xmlns:p14="http://schemas.microsoft.com/office/powerpoint/2010/main" val="14515181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B14F9-4010-3142-98A9-8B4B9F7FA18A}"/>
              </a:ext>
            </a:extLst>
          </p:cNvPr>
          <p:cNvSpPr>
            <a:spLocks noGrp="1"/>
          </p:cNvSpPr>
          <p:nvPr>
            <p:ph type="title"/>
          </p:nvPr>
        </p:nvSpPr>
        <p:spPr/>
        <p:txBody>
          <a:bodyPr/>
          <a:lstStyle/>
          <a:p>
            <a:r>
              <a:rPr lang="en-US" dirty="0"/>
              <a:t>Certificate Issuance</a:t>
            </a:r>
          </a:p>
        </p:txBody>
      </p:sp>
      <p:sp>
        <p:nvSpPr>
          <p:cNvPr id="4" name="TextBox 3">
            <a:extLst>
              <a:ext uri="{FF2B5EF4-FFF2-40B4-BE49-F238E27FC236}">
                <a16:creationId xmlns:a16="http://schemas.microsoft.com/office/drawing/2014/main" id="{BC686C39-1E60-865D-1EA0-4C48305E3752}"/>
              </a:ext>
            </a:extLst>
          </p:cNvPr>
          <p:cNvSpPr txBox="1"/>
          <p:nvPr/>
        </p:nvSpPr>
        <p:spPr>
          <a:xfrm>
            <a:off x="838201" y="1690688"/>
            <a:ext cx="10515599" cy="21185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eKYC account is pre-requisite for remote key storage.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After success authentication to eKYC account by subscriber, CA redirect user to HSM environment for key generation, setting of </a:t>
            </a:r>
            <a:r>
              <a:rPr lang="en-US" dirty="0" err="1">
                <a:latin typeface="Arial" panose="020B0604020202020204" pitchFamily="34" charset="0"/>
                <a:cs typeface="Arial" panose="020B0604020202020204" pitchFamily="34" charset="0"/>
              </a:rPr>
              <a:t>Authpin</a:t>
            </a:r>
            <a:r>
              <a:rPr lang="en-US" dirty="0">
                <a:latin typeface="Arial" panose="020B0604020202020204" pitchFamily="34" charset="0"/>
                <a:cs typeface="Arial" panose="020B0604020202020204" pitchFamily="34" charset="0"/>
              </a:rPr>
              <a:t>, CSR generation, and verification of certificate details and download of certificate through CHI.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CA shall ensure that all these actions are happening in a single secure session.</a:t>
            </a:r>
          </a:p>
        </p:txBody>
      </p:sp>
    </p:spTree>
    <p:extLst>
      <p:ext uri="{BB962C8B-B14F-4D97-AF65-F5344CB8AC3E}">
        <p14:creationId xmlns:p14="http://schemas.microsoft.com/office/powerpoint/2010/main" val="15283776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3F428-5B08-6BA9-92A0-D6776422756D}"/>
              </a:ext>
            </a:extLst>
          </p:cNvPr>
          <p:cNvSpPr>
            <a:spLocks noGrp="1"/>
          </p:cNvSpPr>
          <p:nvPr>
            <p:ph type="title"/>
          </p:nvPr>
        </p:nvSpPr>
        <p:spPr/>
        <p:txBody>
          <a:bodyPr/>
          <a:lstStyle/>
          <a:p>
            <a:r>
              <a:rPr lang="en-US" b="1" dirty="0"/>
              <a:t>CA High Level Flow</a:t>
            </a:r>
          </a:p>
        </p:txBody>
      </p:sp>
      <p:sp>
        <p:nvSpPr>
          <p:cNvPr id="3" name="Rectangle 2">
            <a:extLst>
              <a:ext uri="{FF2B5EF4-FFF2-40B4-BE49-F238E27FC236}">
                <a16:creationId xmlns:a16="http://schemas.microsoft.com/office/drawing/2014/main" id="{217EC004-3AD0-D960-BDAC-44BEF54304DD}"/>
              </a:ext>
            </a:extLst>
          </p:cNvPr>
          <p:cNvSpPr/>
          <p:nvPr/>
        </p:nvSpPr>
        <p:spPr>
          <a:xfrm>
            <a:off x="3472544" y="2046514"/>
            <a:ext cx="5268688" cy="3570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dirty="0">
                <a:solidFill>
                  <a:schemeClr val="tx1"/>
                </a:solidFill>
                <a:latin typeface="Arial" panose="020B0604020202020204" pitchFamily="34" charset="0"/>
                <a:cs typeface="Arial" panose="020B0604020202020204" pitchFamily="34" charset="0"/>
              </a:rPr>
              <a:t>CA</a:t>
            </a:r>
          </a:p>
          <a:p>
            <a:pPr algn="ctr"/>
            <a:r>
              <a:rPr lang="en-US" sz="1400" b="1" dirty="0">
                <a:solidFill>
                  <a:schemeClr val="tx1"/>
                </a:solidFill>
                <a:latin typeface="Arial" panose="020B0604020202020204" pitchFamily="34" charset="0"/>
                <a:cs typeface="Arial" panose="020B0604020202020204" pitchFamily="34" charset="0"/>
              </a:rPr>
              <a:t>Issue DSC for CSR request</a:t>
            </a:r>
          </a:p>
        </p:txBody>
      </p:sp>
      <p:sp>
        <p:nvSpPr>
          <p:cNvPr id="4" name="Arrow: Right 3">
            <a:extLst>
              <a:ext uri="{FF2B5EF4-FFF2-40B4-BE49-F238E27FC236}">
                <a16:creationId xmlns:a16="http://schemas.microsoft.com/office/drawing/2014/main" id="{6BCC4619-905E-147A-6094-27ACA36FB462}"/>
              </a:ext>
            </a:extLst>
          </p:cNvPr>
          <p:cNvSpPr/>
          <p:nvPr/>
        </p:nvSpPr>
        <p:spPr>
          <a:xfrm>
            <a:off x="1393375" y="2569029"/>
            <a:ext cx="2079168" cy="4846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5" name="Rectangle 4">
            <a:extLst>
              <a:ext uri="{FF2B5EF4-FFF2-40B4-BE49-F238E27FC236}">
                <a16:creationId xmlns:a16="http://schemas.microsoft.com/office/drawing/2014/main" id="{74756EA4-9F7C-431A-7151-D7FAE89AA823}"/>
              </a:ext>
            </a:extLst>
          </p:cNvPr>
          <p:cNvSpPr/>
          <p:nvPr/>
        </p:nvSpPr>
        <p:spPr>
          <a:xfrm>
            <a:off x="152401" y="2046513"/>
            <a:ext cx="1240973" cy="3570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dirty="0">
                <a:solidFill>
                  <a:schemeClr val="tx1"/>
                </a:solidFill>
                <a:latin typeface="Arial" panose="020B0604020202020204" pitchFamily="34" charset="0"/>
                <a:cs typeface="Arial" panose="020B0604020202020204" pitchFamily="34" charset="0"/>
              </a:rPr>
              <a:t>ESP</a:t>
            </a:r>
            <a:endParaRPr lang="en-US" sz="1400" dirty="0">
              <a:solidFill>
                <a:schemeClr val="tx1"/>
              </a:solidFill>
              <a:latin typeface="Arial" panose="020B0604020202020204" pitchFamily="34" charset="0"/>
              <a:cs typeface="Arial" panose="020B0604020202020204" pitchFamily="34" charset="0"/>
            </a:endParaRPr>
          </a:p>
        </p:txBody>
      </p:sp>
      <p:sp>
        <p:nvSpPr>
          <p:cNvPr id="6" name="Arrow: Left 5">
            <a:extLst>
              <a:ext uri="{FF2B5EF4-FFF2-40B4-BE49-F238E27FC236}">
                <a16:creationId xmlns:a16="http://schemas.microsoft.com/office/drawing/2014/main" id="{765BBD34-870B-433F-0674-C0B983742314}"/>
              </a:ext>
            </a:extLst>
          </p:cNvPr>
          <p:cNvSpPr/>
          <p:nvPr/>
        </p:nvSpPr>
        <p:spPr>
          <a:xfrm>
            <a:off x="1393375" y="4724400"/>
            <a:ext cx="2079168" cy="484632"/>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7" name="TextBox 6">
            <a:extLst>
              <a:ext uri="{FF2B5EF4-FFF2-40B4-BE49-F238E27FC236}">
                <a16:creationId xmlns:a16="http://schemas.microsoft.com/office/drawing/2014/main" id="{3CA45F76-26B2-223F-8B3C-B223D1E49003}"/>
              </a:ext>
            </a:extLst>
          </p:cNvPr>
          <p:cNvSpPr txBox="1"/>
          <p:nvPr/>
        </p:nvSpPr>
        <p:spPr>
          <a:xfrm>
            <a:off x="1393319" y="2199697"/>
            <a:ext cx="2545890"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API #7: signed CSR Request</a:t>
            </a:r>
          </a:p>
        </p:txBody>
      </p:sp>
      <p:sp>
        <p:nvSpPr>
          <p:cNvPr id="8" name="TextBox 7">
            <a:extLst>
              <a:ext uri="{FF2B5EF4-FFF2-40B4-BE49-F238E27FC236}">
                <a16:creationId xmlns:a16="http://schemas.microsoft.com/office/drawing/2014/main" id="{0EAC5BAE-764B-7C2B-04F5-8C96A9935CF2}"/>
              </a:ext>
            </a:extLst>
          </p:cNvPr>
          <p:cNvSpPr txBox="1"/>
          <p:nvPr/>
        </p:nvSpPr>
        <p:spPr>
          <a:xfrm>
            <a:off x="1393319" y="4365042"/>
            <a:ext cx="2069541"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API #8: CA signed DSC</a:t>
            </a:r>
          </a:p>
        </p:txBody>
      </p:sp>
      <p:sp>
        <p:nvSpPr>
          <p:cNvPr id="9" name="Rectangle 8">
            <a:extLst>
              <a:ext uri="{FF2B5EF4-FFF2-40B4-BE49-F238E27FC236}">
                <a16:creationId xmlns:a16="http://schemas.microsoft.com/office/drawing/2014/main" id="{F801890C-F888-C374-8C09-93436F38D891}"/>
              </a:ext>
            </a:extLst>
          </p:cNvPr>
          <p:cNvSpPr/>
          <p:nvPr/>
        </p:nvSpPr>
        <p:spPr>
          <a:xfrm>
            <a:off x="10831291" y="2046513"/>
            <a:ext cx="1240973" cy="3570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dirty="0">
                <a:solidFill>
                  <a:schemeClr val="tx1"/>
                </a:solidFill>
                <a:latin typeface="Arial" panose="020B0604020202020204" pitchFamily="34" charset="0"/>
                <a:cs typeface="Arial" panose="020B0604020202020204" pitchFamily="34" charset="0"/>
              </a:rPr>
              <a:t>CA HSM</a:t>
            </a:r>
            <a:endParaRPr lang="en-US" sz="1400" dirty="0">
              <a:solidFill>
                <a:schemeClr val="tx1"/>
              </a:solidFill>
              <a:latin typeface="Arial" panose="020B0604020202020204" pitchFamily="34" charset="0"/>
              <a:cs typeface="Arial" panose="020B0604020202020204" pitchFamily="34" charset="0"/>
            </a:endParaRPr>
          </a:p>
        </p:txBody>
      </p:sp>
      <p:sp>
        <p:nvSpPr>
          <p:cNvPr id="10" name="Arrow: Right 9">
            <a:extLst>
              <a:ext uri="{FF2B5EF4-FFF2-40B4-BE49-F238E27FC236}">
                <a16:creationId xmlns:a16="http://schemas.microsoft.com/office/drawing/2014/main" id="{A558A96D-942B-7A50-206C-EE85AA71F9DB}"/>
              </a:ext>
            </a:extLst>
          </p:cNvPr>
          <p:cNvSpPr/>
          <p:nvPr/>
        </p:nvSpPr>
        <p:spPr>
          <a:xfrm>
            <a:off x="8741234" y="2569029"/>
            <a:ext cx="2079168" cy="484632"/>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1" name="Arrow: Left 10">
            <a:extLst>
              <a:ext uri="{FF2B5EF4-FFF2-40B4-BE49-F238E27FC236}">
                <a16:creationId xmlns:a16="http://schemas.microsoft.com/office/drawing/2014/main" id="{B16FF0E9-D292-28C2-6487-D8D130F28E43}"/>
              </a:ext>
            </a:extLst>
          </p:cNvPr>
          <p:cNvSpPr/>
          <p:nvPr/>
        </p:nvSpPr>
        <p:spPr>
          <a:xfrm>
            <a:off x="8741234" y="4724400"/>
            <a:ext cx="2079168" cy="484632"/>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2" name="TextBox 11">
            <a:extLst>
              <a:ext uri="{FF2B5EF4-FFF2-40B4-BE49-F238E27FC236}">
                <a16:creationId xmlns:a16="http://schemas.microsoft.com/office/drawing/2014/main" id="{3EDCE666-AF46-BF64-CEC9-FA5EE3CCD2B7}"/>
              </a:ext>
            </a:extLst>
          </p:cNvPr>
          <p:cNvSpPr txBox="1"/>
          <p:nvPr/>
        </p:nvSpPr>
        <p:spPr>
          <a:xfrm>
            <a:off x="8741178" y="2199697"/>
            <a:ext cx="1611339"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API #9: Sign DSC</a:t>
            </a:r>
          </a:p>
        </p:txBody>
      </p:sp>
      <p:sp>
        <p:nvSpPr>
          <p:cNvPr id="13" name="TextBox 12">
            <a:extLst>
              <a:ext uri="{FF2B5EF4-FFF2-40B4-BE49-F238E27FC236}">
                <a16:creationId xmlns:a16="http://schemas.microsoft.com/office/drawing/2014/main" id="{16744193-E717-5B7E-76CE-F904961C4A00}"/>
              </a:ext>
            </a:extLst>
          </p:cNvPr>
          <p:cNvSpPr txBox="1"/>
          <p:nvPr/>
        </p:nvSpPr>
        <p:spPr>
          <a:xfrm>
            <a:off x="8741178" y="4365042"/>
            <a:ext cx="2188079" cy="523220"/>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API #10: Signed DSC with Key pair</a:t>
            </a:r>
          </a:p>
        </p:txBody>
      </p:sp>
      <p:sp>
        <p:nvSpPr>
          <p:cNvPr id="14" name="TextBox 13">
            <a:extLst>
              <a:ext uri="{FF2B5EF4-FFF2-40B4-BE49-F238E27FC236}">
                <a16:creationId xmlns:a16="http://schemas.microsoft.com/office/drawing/2014/main" id="{E27C13ED-659D-DE80-1764-0ECF2B98882E}"/>
              </a:ext>
            </a:extLst>
          </p:cNvPr>
          <p:cNvSpPr txBox="1"/>
          <p:nvPr/>
        </p:nvSpPr>
        <p:spPr>
          <a:xfrm>
            <a:off x="3735885" y="2811345"/>
            <a:ext cx="4885601" cy="3046988"/>
          </a:xfrm>
          <a:prstGeom prst="rect">
            <a:avLst/>
          </a:prstGeom>
          <a:noFill/>
        </p:spPr>
        <p:txBody>
          <a:bodyPr wrap="square" rtlCol="0">
            <a:spAutoFit/>
          </a:bodyPr>
          <a:lstStyle/>
          <a:p>
            <a:pPr marL="342900" indent="-342900">
              <a:buFont typeface="+mj-lt"/>
              <a:buAutoNum type="arabicPeriod"/>
            </a:pPr>
            <a:endParaRPr lang="en-US" sz="1600" dirty="0">
              <a:latin typeface="Arial" panose="020B0604020202020204" pitchFamily="34" charset="0"/>
              <a:cs typeface="Arial" panose="020B0604020202020204" pitchFamily="34" charset="0"/>
            </a:endParaRPr>
          </a:p>
          <a:p>
            <a:pPr marL="342900" indent="-342900">
              <a:buFont typeface="+mj-lt"/>
              <a:buAutoNum type="arabicPeriod"/>
            </a:pPr>
            <a:r>
              <a:rPr lang="en-US" sz="1600" dirty="0">
                <a:latin typeface="Arial" panose="020B0604020202020204" pitchFamily="34" charset="0"/>
                <a:cs typeface="Arial" panose="020B0604020202020204" pitchFamily="34" charset="0"/>
              </a:rPr>
              <a:t>Authentication of ESP</a:t>
            </a:r>
          </a:p>
          <a:p>
            <a:pPr marL="342900" indent="-342900">
              <a:buFont typeface="+mj-lt"/>
              <a:buAutoNum type="arabicPeriod"/>
            </a:pPr>
            <a:r>
              <a:rPr lang="en-US" sz="1600" dirty="0">
                <a:latin typeface="Arial" panose="020B0604020202020204" pitchFamily="34" charset="0"/>
                <a:cs typeface="Arial" panose="020B0604020202020204" pitchFamily="34" charset="0"/>
              </a:rPr>
              <a:t>Verify signed XML is coming from valid ESP (using ESP’s public key)</a:t>
            </a:r>
          </a:p>
          <a:p>
            <a:pPr marL="342900" indent="-342900">
              <a:buFont typeface="+mj-lt"/>
              <a:buAutoNum type="arabicPeriod"/>
            </a:pPr>
            <a:r>
              <a:rPr lang="en-US" sz="1600" dirty="0">
                <a:latin typeface="Arial" panose="020B0604020202020204" pitchFamily="34" charset="0"/>
                <a:cs typeface="Arial" panose="020B0604020202020204" pitchFamily="34" charset="0"/>
              </a:rPr>
              <a:t>Send CSR to HSM to get signed CSR (HSM to sign CSR using CA’ private key)</a:t>
            </a:r>
          </a:p>
          <a:p>
            <a:pPr marL="342900" indent="-342900">
              <a:buFont typeface="+mj-lt"/>
              <a:buAutoNum type="arabicPeriod"/>
            </a:pPr>
            <a:r>
              <a:rPr lang="en-US" sz="1600" dirty="0">
                <a:latin typeface="Arial" panose="020B0604020202020204" pitchFamily="34" charset="0"/>
                <a:cs typeface="Arial" panose="020B0604020202020204" pitchFamily="34" charset="0"/>
              </a:rPr>
              <a:t>Send signed CSR to x509 builder to generate DSC (X509 certificate)</a:t>
            </a:r>
          </a:p>
          <a:p>
            <a:pPr marL="342900" indent="-342900">
              <a:buFont typeface="+mj-lt"/>
              <a:buAutoNum type="arabicPeriod"/>
            </a:pPr>
            <a:r>
              <a:rPr lang="en-US" sz="1600" dirty="0">
                <a:latin typeface="Arial" panose="020B0604020202020204" pitchFamily="34" charset="0"/>
                <a:cs typeface="Arial" panose="020B0604020202020204" pitchFamily="34" charset="0"/>
              </a:rPr>
              <a:t>Publish DSC in the repository</a:t>
            </a:r>
          </a:p>
          <a:p>
            <a:pPr marL="342900" indent="-342900">
              <a:buFont typeface="+mj-lt"/>
              <a:buAutoNum type="arabicPeriod"/>
            </a:pPr>
            <a:r>
              <a:rPr lang="en-US" sz="1600" dirty="0">
                <a:latin typeface="Arial" panose="020B0604020202020204" pitchFamily="34" charset="0"/>
                <a:cs typeface="Arial" panose="020B0604020202020204" pitchFamily="34" charset="0"/>
              </a:rPr>
              <a:t>Send CA signed DSC to ESP (x509 certificate)</a:t>
            </a:r>
          </a:p>
          <a:p>
            <a:pPr marL="342900" indent="-342900">
              <a:buFont typeface="+mj-lt"/>
              <a:buAutoNum type="arabicPeriod"/>
            </a:pPr>
            <a:endParaRPr lang="en-US" sz="1600" dirty="0">
              <a:latin typeface="Arial" panose="020B0604020202020204" pitchFamily="34" charset="0"/>
              <a:cs typeface="Arial" panose="020B0604020202020204" pitchFamily="34" charset="0"/>
            </a:endParaRPr>
          </a:p>
          <a:p>
            <a:pPr marL="342900" indent="-342900">
              <a:buFont typeface="+mj-lt"/>
              <a:buAutoNum type="arabicPeriod"/>
            </a:pPr>
            <a:endParaRPr lang="en-US" sz="16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912CFE73-9F21-68EF-E718-38EA6AECCEF1}"/>
              </a:ext>
            </a:extLst>
          </p:cNvPr>
          <p:cNvSpPr txBox="1"/>
          <p:nvPr/>
        </p:nvSpPr>
        <p:spPr>
          <a:xfrm>
            <a:off x="463289" y="6197193"/>
            <a:ext cx="4405950" cy="369332"/>
          </a:xfrm>
          <a:prstGeom prst="rect">
            <a:avLst/>
          </a:prstGeom>
          <a:noFill/>
        </p:spPr>
        <p:txBody>
          <a:bodyPr wrap="none" rtlCol="0">
            <a:spAutoFit/>
          </a:bodyPr>
          <a:lstStyle/>
          <a:p>
            <a:r>
              <a:rPr lang="en-US" dirty="0"/>
              <a:t>When is the key pair for end user generated?</a:t>
            </a:r>
          </a:p>
        </p:txBody>
      </p:sp>
    </p:spTree>
    <p:extLst>
      <p:ext uri="{BB962C8B-B14F-4D97-AF65-F5344CB8AC3E}">
        <p14:creationId xmlns:p14="http://schemas.microsoft.com/office/powerpoint/2010/main" val="2902652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CDB8DC-151B-C511-C6A5-03BEC933AC47}"/>
              </a:ext>
            </a:extLst>
          </p:cNvPr>
          <p:cNvSpPr/>
          <p:nvPr/>
        </p:nvSpPr>
        <p:spPr>
          <a:xfrm>
            <a:off x="28145" y="1808480"/>
            <a:ext cx="1788603" cy="995680"/>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eSign</a:t>
            </a:r>
            <a:r>
              <a:rPr lang="en-US" dirty="0">
                <a:solidFill>
                  <a:schemeClr val="tx1"/>
                </a:solidFill>
              </a:rPr>
              <a:t> Web Portal</a:t>
            </a:r>
          </a:p>
        </p:txBody>
      </p:sp>
      <p:sp>
        <p:nvSpPr>
          <p:cNvPr id="5" name="Rectangle 4">
            <a:extLst>
              <a:ext uri="{FF2B5EF4-FFF2-40B4-BE49-F238E27FC236}">
                <a16:creationId xmlns:a16="http://schemas.microsoft.com/office/drawing/2014/main" id="{00E2596F-3709-A5D2-0344-F7A422B1CCCB}"/>
              </a:ext>
            </a:extLst>
          </p:cNvPr>
          <p:cNvSpPr/>
          <p:nvPr/>
        </p:nvSpPr>
        <p:spPr>
          <a:xfrm>
            <a:off x="2080465" y="1808480"/>
            <a:ext cx="1788603" cy="995680"/>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ASP</a:t>
            </a:r>
          </a:p>
        </p:txBody>
      </p:sp>
      <p:sp>
        <p:nvSpPr>
          <p:cNvPr id="6" name="Rectangle 5">
            <a:extLst>
              <a:ext uri="{FF2B5EF4-FFF2-40B4-BE49-F238E27FC236}">
                <a16:creationId xmlns:a16="http://schemas.microsoft.com/office/drawing/2014/main" id="{666D1071-4B36-7BA7-8DD4-3B2B04434DD4}"/>
              </a:ext>
            </a:extLst>
          </p:cNvPr>
          <p:cNvSpPr/>
          <p:nvPr/>
        </p:nvSpPr>
        <p:spPr>
          <a:xfrm>
            <a:off x="4132785" y="1808480"/>
            <a:ext cx="1788603" cy="995680"/>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ESP</a:t>
            </a:r>
          </a:p>
        </p:txBody>
      </p:sp>
      <p:sp>
        <p:nvSpPr>
          <p:cNvPr id="7" name="Rectangle 6">
            <a:extLst>
              <a:ext uri="{FF2B5EF4-FFF2-40B4-BE49-F238E27FC236}">
                <a16:creationId xmlns:a16="http://schemas.microsoft.com/office/drawing/2014/main" id="{4DC0DAB4-E5B4-75DE-6CF1-B3F67146B782}"/>
              </a:ext>
            </a:extLst>
          </p:cNvPr>
          <p:cNvSpPr/>
          <p:nvPr/>
        </p:nvSpPr>
        <p:spPr>
          <a:xfrm>
            <a:off x="6185105" y="1798320"/>
            <a:ext cx="1788603" cy="995680"/>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eKYC</a:t>
            </a:r>
          </a:p>
        </p:txBody>
      </p:sp>
      <p:sp>
        <p:nvSpPr>
          <p:cNvPr id="8" name="Rectangle 7">
            <a:extLst>
              <a:ext uri="{FF2B5EF4-FFF2-40B4-BE49-F238E27FC236}">
                <a16:creationId xmlns:a16="http://schemas.microsoft.com/office/drawing/2014/main" id="{B3FE366D-4EFF-10ED-27CE-FE2BC203FA46}"/>
              </a:ext>
            </a:extLst>
          </p:cNvPr>
          <p:cNvSpPr/>
          <p:nvPr/>
        </p:nvSpPr>
        <p:spPr>
          <a:xfrm>
            <a:off x="8237425" y="1798320"/>
            <a:ext cx="1788603" cy="995680"/>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a:t>
            </a:r>
          </a:p>
        </p:txBody>
      </p:sp>
      <p:sp>
        <p:nvSpPr>
          <p:cNvPr id="9" name="TextBox 8">
            <a:extLst>
              <a:ext uri="{FF2B5EF4-FFF2-40B4-BE49-F238E27FC236}">
                <a16:creationId xmlns:a16="http://schemas.microsoft.com/office/drawing/2014/main" id="{791CA801-193D-7245-1570-7208386491EB}"/>
              </a:ext>
            </a:extLst>
          </p:cNvPr>
          <p:cNvSpPr txBox="1"/>
          <p:nvPr/>
        </p:nvSpPr>
        <p:spPr>
          <a:xfrm>
            <a:off x="28145" y="3244334"/>
            <a:ext cx="1788603"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t>Single Page App</a:t>
            </a:r>
          </a:p>
          <a:p>
            <a:pPr marL="285750" indent="-285750">
              <a:buFont typeface="Arial" panose="020B0604020202020204" pitchFamily="34" charset="0"/>
              <a:buChar char="•"/>
            </a:pPr>
            <a:r>
              <a:rPr lang="en-US" sz="1400" dirty="0"/>
              <a:t>Gives Info on </a:t>
            </a:r>
            <a:r>
              <a:rPr lang="en-US" sz="1400" dirty="0" err="1"/>
              <a:t>eSign</a:t>
            </a:r>
            <a:r>
              <a:rPr lang="en-US" sz="1400" dirty="0"/>
              <a:t> services</a:t>
            </a:r>
          </a:p>
          <a:p>
            <a:pPr marL="285750" indent="-285750">
              <a:buFont typeface="Arial" panose="020B0604020202020204" pitchFamily="34" charset="0"/>
              <a:buChar char="•"/>
            </a:pPr>
            <a:r>
              <a:rPr lang="en-US" sz="1400" dirty="0"/>
              <a:t>Product Catalog</a:t>
            </a:r>
          </a:p>
          <a:p>
            <a:pPr marL="285750" indent="-285750">
              <a:buFont typeface="Arial" panose="020B0604020202020204" pitchFamily="34" charset="0"/>
              <a:buChar char="•"/>
            </a:pPr>
            <a:r>
              <a:rPr lang="en-US" sz="1400" dirty="0"/>
              <a:t>Onboard ASPs</a:t>
            </a:r>
          </a:p>
          <a:p>
            <a:pPr marL="285750" indent="-285750">
              <a:buFont typeface="Arial" panose="020B0604020202020204" pitchFamily="34" charset="0"/>
              <a:buChar char="•"/>
            </a:pPr>
            <a:r>
              <a:rPr lang="en-US" sz="1400" dirty="0"/>
              <a:t>Tutorials</a:t>
            </a:r>
          </a:p>
          <a:p>
            <a:pPr marL="285750" indent="-285750">
              <a:buFont typeface="Arial" panose="020B0604020202020204" pitchFamily="34" charset="0"/>
              <a:buChar char="•"/>
            </a:pPr>
            <a:r>
              <a:rPr lang="en-US" sz="1400" dirty="0"/>
              <a:t>Contact Info</a:t>
            </a:r>
          </a:p>
          <a:p>
            <a:pPr marL="285750" indent="-285750">
              <a:buFont typeface="Arial" panose="020B0604020202020204" pitchFamily="34" charset="0"/>
              <a:buChar char="•"/>
            </a:pPr>
            <a:r>
              <a:rPr lang="en-US" sz="1400" dirty="0"/>
              <a:t>Banners</a:t>
            </a:r>
          </a:p>
        </p:txBody>
      </p:sp>
      <p:sp>
        <p:nvSpPr>
          <p:cNvPr id="10" name="TextBox 9">
            <a:extLst>
              <a:ext uri="{FF2B5EF4-FFF2-40B4-BE49-F238E27FC236}">
                <a16:creationId xmlns:a16="http://schemas.microsoft.com/office/drawing/2014/main" id="{3F7C5234-5D91-AAB4-D353-3AC26134FBB6}"/>
              </a:ext>
            </a:extLst>
          </p:cNvPr>
          <p:cNvSpPr txBox="1"/>
          <p:nvPr/>
        </p:nvSpPr>
        <p:spPr>
          <a:xfrm>
            <a:off x="2080465" y="3275111"/>
            <a:ext cx="2052319" cy="3108543"/>
          </a:xfrm>
          <a:prstGeom prst="rect">
            <a:avLst/>
          </a:prstGeom>
          <a:noFill/>
        </p:spPr>
        <p:txBody>
          <a:bodyPr wrap="square" rtlCol="0">
            <a:spAutoFit/>
          </a:bodyPr>
          <a:lstStyle/>
          <a:p>
            <a:pPr marL="285750" indent="-285750">
              <a:buFont typeface="Arial" panose="020B0604020202020204" pitchFamily="34" charset="0"/>
              <a:buChar char="•"/>
            </a:pPr>
            <a:r>
              <a:rPr lang="en-US" sz="1400" dirty="0"/>
              <a:t>Application Service Provider application</a:t>
            </a:r>
          </a:p>
          <a:p>
            <a:pPr marL="285750" indent="-285750">
              <a:buFont typeface="Arial" panose="020B0604020202020204" pitchFamily="34" charset="0"/>
              <a:buChar char="•"/>
            </a:pPr>
            <a:r>
              <a:rPr lang="en-US" sz="1400" dirty="0"/>
              <a:t>Provides end user touch point</a:t>
            </a:r>
          </a:p>
          <a:p>
            <a:pPr marL="285750" indent="-285750">
              <a:buFont typeface="Arial" panose="020B0604020202020204" pitchFamily="34" charset="0"/>
              <a:buChar char="•"/>
            </a:pPr>
            <a:r>
              <a:rPr lang="en-US" sz="1400" dirty="0"/>
              <a:t>Works with any ESP</a:t>
            </a:r>
          </a:p>
          <a:p>
            <a:pPr marL="285750" indent="-285750">
              <a:buFont typeface="Arial" panose="020B0604020202020204" pitchFamily="34" charset="0"/>
              <a:buChar char="•"/>
            </a:pPr>
            <a:r>
              <a:rPr lang="en-US" sz="1400" dirty="0"/>
              <a:t>Functionalities:</a:t>
            </a:r>
          </a:p>
          <a:p>
            <a:pPr marL="742950" lvl="1" indent="-285750">
              <a:buFont typeface="Arial" panose="020B0604020202020204" pitchFamily="34" charset="0"/>
              <a:buChar char="•"/>
            </a:pPr>
            <a:r>
              <a:rPr lang="en-US" sz="1400" dirty="0"/>
              <a:t>User Registers</a:t>
            </a:r>
          </a:p>
          <a:p>
            <a:pPr marL="742950" lvl="1" indent="-285750">
              <a:buFont typeface="Arial" panose="020B0604020202020204" pitchFamily="34" charset="0"/>
              <a:buChar char="•"/>
            </a:pPr>
            <a:r>
              <a:rPr lang="en-US" sz="1400" dirty="0"/>
              <a:t>Log In</a:t>
            </a:r>
          </a:p>
          <a:p>
            <a:pPr marL="742950" lvl="1" indent="-285750">
              <a:buFont typeface="Arial" panose="020B0604020202020204" pitchFamily="34" charset="0"/>
              <a:buChar char="•"/>
            </a:pPr>
            <a:r>
              <a:rPr lang="en-US" sz="1400" dirty="0"/>
              <a:t>Purchase Plan</a:t>
            </a:r>
          </a:p>
          <a:p>
            <a:pPr marL="742950" lvl="1" indent="-285750">
              <a:buFont typeface="Arial" panose="020B0604020202020204" pitchFamily="34" charset="0"/>
              <a:buChar char="•"/>
            </a:pPr>
            <a:r>
              <a:rPr lang="en-US" sz="1400" dirty="0"/>
              <a:t>Do eKYC</a:t>
            </a:r>
          </a:p>
          <a:p>
            <a:pPr marL="742950" lvl="1" indent="-285750">
              <a:buFont typeface="Arial" panose="020B0604020202020204" pitchFamily="34" charset="0"/>
              <a:buChar char="•"/>
            </a:pPr>
            <a:r>
              <a:rPr lang="en-US" sz="1400" dirty="0"/>
              <a:t>Upload Document</a:t>
            </a:r>
          </a:p>
          <a:p>
            <a:pPr marL="742950" lvl="1" indent="-285750">
              <a:buFont typeface="Arial" panose="020B0604020202020204" pitchFamily="34" charset="0"/>
              <a:buChar char="•"/>
            </a:pPr>
            <a:r>
              <a:rPr lang="en-US" sz="1400" dirty="0"/>
              <a:t>Sign Doc</a:t>
            </a:r>
          </a:p>
          <a:p>
            <a:pPr marL="742950" lvl="1" indent="-285750">
              <a:buFont typeface="Arial" panose="020B0604020202020204" pitchFamily="34" charset="0"/>
              <a:buChar char="•"/>
            </a:pPr>
            <a:r>
              <a:rPr lang="en-US" sz="1400" dirty="0"/>
              <a:t>Download Doc</a:t>
            </a:r>
          </a:p>
        </p:txBody>
      </p:sp>
      <p:sp>
        <p:nvSpPr>
          <p:cNvPr id="11" name="TextBox 10">
            <a:extLst>
              <a:ext uri="{FF2B5EF4-FFF2-40B4-BE49-F238E27FC236}">
                <a16:creationId xmlns:a16="http://schemas.microsoft.com/office/drawing/2014/main" id="{A943E5C6-B720-C695-9B09-244F634BD49E}"/>
              </a:ext>
            </a:extLst>
          </p:cNvPr>
          <p:cNvSpPr txBox="1"/>
          <p:nvPr/>
        </p:nvSpPr>
        <p:spPr>
          <a:xfrm>
            <a:off x="4132785" y="3244334"/>
            <a:ext cx="1920684" cy="2031325"/>
          </a:xfrm>
          <a:prstGeom prst="rect">
            <a:avLst/>
          </a:prstGeom>
          <a:noFill/>
        </p:spPr>
        <p:txBody>
          <a:bodyPr wrap="square" rtlCol="0">
            <a:spAutoFit/>
          </a:bodyPr>
          <a:lstStyle/>
          <a:p>
            <a:pPr marL="285750" indent="-285750">
              <a:buFont typeface="Arial" panose="020B0604020202020204" pitchFamily="34" charset="0"/>
              <a:buChar char="•"/>
            </a:pPr>
            <a:r>
              <a:rPr lang="en-US" sz="1400" dirty="0" err="1"/>
              <a:t>eSign</a:t>
            </a:r>
            <a:r>
              <a:rPr lang="en-US" sz="1400" dirty="0"/>
              <a:t> Service Provider</a:t>
            </a:r>
          </a:p>
          <a:p>
            <a:pPr marL="285750" indent="-285750">
              <a:buFont typeface="Arial" panose="020B0604020202020204" pitchFamily="34" charset="0"/>
              <a:buChar char="•"/>
            </a:pPr>
            <a:r>
              <a:rPr lang="en-US" sz="1400" dirty="0"/>
              <a:t>Can work with any approved ASP</a:t>
            </a:r>
          </a:p>
          <a:p>
            <a:pPr marL="285750" indent="-285750">
              <a:buFont typeface="Arial" panose="020B0604020202020204" pitchFamily="34" charset="0"/>
              <a:buChar char="•"/>
            </a:pPr>
            <a:r>
              <a:rPr lang="en-US" sz="1400" dirty="0"/>
              <a:t>Functionality:</a:t>
            </a:r>
          </a:p>
          <a:p>
            <a:pPr marL="742950" lvl="1" indent="-285750">
              <a:buFont typeface="Arial" panose="020B0604020202020204" pitchFamily="34" charset="0"/>
              <a:buChar char="•"/>
            </a:pPr>
            <a:r>
              <a:rPr lang="en-US" sz="1400" dirty="0"/>
              <a:t>Get user’s DSC from CA</a:t>
            </a:r>
          </a:p>
          <a:p>
            <a:pPr marL="742950" lvl="1" indent="-285750">
              <a:buFont typeface="Arial" panose="020B0604020202020204" pitchFamily="34" charset="0"/>
              <a:buChar char="•"/>
            </a:pPr>
            <a:r>
              <a:rPr lang="en-US" sz="1400" dirty="0"/>
              <a:t>Sign doc using HSM</a:t>
            </a:r>
          </a:p>
        </p:txBody>
      </p:sp>
      <p:sp>
        <p:nvSpPr>
          <p:cNvPr id="13" name="Rectangle 12">
            <a:extLst>
              <a:ext uri="{FF2B5EF4-FFF2-40B4-BE49-F238E27FC236}">
                <a16:creationId xmlns:a16="http://schemas.microsoft.com/office/drawing/2014/main" id="{E3F48093-29C7-88FC-2EF3-43DE11CB45B2}"/>
              </a:ext>
            </a:extLst>
          </p:cNvPr>
          <p:cNvSpPr/>
          <p:nvPr/>
        </p:nvSpPr>
        <p:spPr>
          <a:xfrm>
            <a:off x="10360865" y="1808480"/>
            <a:ext cx="1788603" cy="995680"/>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BEL Admin</a:t>
            </a:r>
          </a:p>
        </p:txBody>
      </p:sp>
      <p:sp>
        <p:nvSpPr>
          <p:cNvPr id="2" name="Title 1">
            <a:extLst>
              <a:ext uri="{FF2B5EF4-FFF2-40B4-BE49-F238E27FC236}">
                <a16:creationId xmlns:a16="http://schemas.microsoft.com/office/drawing/2014/main" id="{AA47DD82-E1B2-ABD8-EDAE-B57DE970D92A}"/>
              </a:ext>
            </a:extLst>
          </p:cNvPr>
          <p:cNvSpPr txBox="1">
            <a:spLocks/>
          </p:cNvSpPr>
          <p:nvPr/>
        </p:nvSpPr>
        <p:spPr>
          <a:xfrm>
            <a:off x="975360" y="0"/>
            <a:ext cx="10515600" cy="99568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err="1"/>
              <a:t>eSign</a:t>
            </a:r>
            <a:r>
              <a:rPr lang="en-US" dirty="0"/>
              <a:t> Key Module Functionalities</a:t>
            </a:r>
          </a:p>
        </p:txBody>
      </p:sp>
      <p:sp>
        <p:nvSpPr>
          <p:cNvPr id="12" name="TextBox 11">
            <a:extLst>
              <a:ext uri="{FF2B5EF4-FFF2-40B4-BE49-F238E27FC236}">
                <a16:creationId xmlns:a16="http://schemas.microsoft.com/office/drawing/2014/main" id="{F557085A-45AF-7E33-B248-8DDCD85F53DD}"/>
              </a:ext>
            </a:extLst>
          </p:cNvPr>
          <p:cNvSpPr txBox="1"/>
          <p:nvPr/>
        </p:nvSpPr>
        <p:spPr>
          <a:xfrm>
            <a:off x="8237425" y="3244334"/>
            <a:ext cx="1920684" cy="2246769"/>
          </a:xfrm>
          <a:prstGeom prst="rect">
            <a:avLst/>
          </a:prstGeom>
          <a:noFill/>
        </p:spPr>
        <p:txBody>
          <a:bodyPr wrap="square" rtlCol="0">
            <a:spAutoFit/>
          </a:bodyPr>
          <a:lstStyle/>
          <a:p>
            <a:pPr marL="285750" indent="-285750">
              <a:buFont typeface="Arial" panose="020B0604020202020204" pitchFamily="34" charset="0"/>
              <a:buChar char="•"/>
            </a:pPr>
            <a:r>
              <a:rPr lang="en-US" sz="1400" dirty="0"/>
              <a:t>Generate eKYC class DSC for end user</a:t>
            </a:r>
          </a:p>
          <a:p>
            <a:pPr marL="285750" indent="-285750">
              <a:buFont typeface="Arial" panose="020B0604020202020204" pitchFamily="34" charset="0"/>
              <a:buChar char="•"/>
            </a:pPr>
            <a:r>
              <a:rPr lang="en-US" sz="1400" dirty="0"/>
              <a:t>Sign DSC and generate key pair using HSM</a:t>
            </a:r>
          </a:p>
          <a:p>
            <a:pPr marL="285750" indent="-285750">
              <a:buFont typeface="Arial" panose="020B0604020202020204" pitchFamily="34" charset="0"/>
              <a:buChar char="•"/>
            </a:pPr>
            <a:r>
              <a:rPr lang="en-US" sz="1400" dirty="0"/>
              <a:t>Publish DSC in repository</a:t>
            </a:r>
          </a:p>
          <a:p>
            <a:pPr marL="285750" indent="-285750">
              <a:buFont typeface="Arial" panose="020B0604020202020204" pitchFamily="34" charset="0"/>
              <a:buChar char="•"/>
            </a:pPr>
            <a:r>
              <a:rPr lang="en-US" sz="1400" dirty="0"/>
              <a:t>Return signed DSC to ESP</a:t>
            </a:r>
          </a:p>
        </p:txBody>
      </p:sp>
      <p:sp>
        <p:nvSpPr>
          <p:cNvPr id="14" name="TextBox 13">
            <a:extLst>
              <a:ext uri="{FF2B5EF4-FFF2-40B4-BE49-F238E27FC236}">
                <a16:creationId xmlns:a16="http://schemas.microsoft.com/office/drawing/2014/main" id="{34F0ABC3-6CA6-1AFE-7361-A61ECE4B0A56}"/>
              </a:ext>
            </a:extLst>
          </p:cNvPr>
          <p:cNvSpPr txBox="1"/>
          <p:nvPr/>
        </p:nvSpPr>
        <p:spPr>
          <a:xfrm>
            <a:off x="10360865" y="3276515"/>
            <a:ext cx="1920684"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t>Super Admin</a:t>
            </a:r>
          </a:p>
          <a:p>
            <a:pPr marL="285750" indent="-285750">
              <a:buFont typeface="Arial" panose="020B0604020202020204" pitchFamily="34" charset="0"/>
              <a:buChar char="•"/>
            </a:pPr>
            <a:r>
              <a:rPr lang="en-US" sz="1400" dirty="0" err="1"/>
              <a:t>WebPortal</a:t>
            </a:r>
            <a:r>
              <a:rPr lang="en-US" sz="1400" dirty="0"/>
              <a:t> Admin</a:t>
            </a:r>
          </a:p>
          <a:p>
            <a:pPr marL="285750" indent="-285750">
              <a:buFont typeface="Arial" panose="020B0604020202020204" pitchFamily="34" charset="0"/>
              <a:buChar char="•"/>
            </a:pPr>
            <a:r>
              <a:rPr lang="en-US" sz="1400" dirty="0"/>
              <a:t>ASP Admin</a:t>
            </a:r>
          </a:p>
          <a:p>
            <a:pPr marL="285750" indent="-285750">
              <a:buFont typeface="Arial" panose="020B0604020202020204" pitchFamily="34" charset="0"/>
              <a:buChar char="•"/>
            </a:pPr>
            <a:r>
              <a:rPr lang="en-US" sz="1400" dirty="0"/>
              <a:t>ESP Admin</a:t>
            </a:r>
          </a:p>
          <a:p>
            <a:pPr marL="285750" indent="-285750">
              <a:buFont typeface="Arial" panose="020B0604020202020204" pitchFamily="34" charset="0"/>
              <a:buChar char="•"/>
            </a:pPr>
            <a:r>
              <a:rPr lang="en-US" sz="1400" dirty="0"/>
              <a:t>CA Admin</a:t>
            </a:r>
          </a:p>
        </p:txBody>
      </p:sp>
      <p:sp>
        <p:nvSpPr>
          <p:cNvPr id="15" name="TextBox 14">
            <a:extLst>
              <a:ext uri="{FF2B5EF4-FFF2-40B4-BE49-F238E27FC236}">
                <a16:creationId xmlns:a16="http://schemas.microsoft.com/office/drawing/2014/main" id="{E3367D9F-2935-D2F1-1776-CE138E0B58FB}"/>
              </a:ext>
            </a:extLst>
          </p:cNvPr>
          <p:cNvSpPr txBox="1"/>
          <p:nvPr/>
        </p:nvSpPr>
        <p:spPr>
          <a:xfrm>
            <a:off x="6185105" y="3244333"/>
            <a:ext cx="1920684"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t>Validates identity of end user</a:t>
            </a:r>
          </a:p>
          <a:p>
            <a:pPr marL="285750" indent="-285750">
              <a:buFont typeface="Arial" panose="020B0604020202020204" pitchFamily="34" charset="0"/>
              <a:buChar char="•"/>
            </a:pPr>
            <a:r>
              <a:rPr lang="en-US" sz="1400" dirty="0"/>
              <a:t>Supports Offline Aadhar, Organization based eKYC</a:t>
            </a:r>
          </a:p>
        </p:txBody>
      </p:sp>
      <p:cxnSp>
        <p:nvCxnSpPr>
          <p:cNvPr id="17" name="Straight Connector 16">
            <a:extLst>
              <a:ext uri="{FF2B5EF4-FFF2-40B4-BE49-F238E27FC236}">
                <a16:creationId xmlns:a16="http://schemas.microsoft.com/office/drawing/2014/main" id="{0EB9D5AC-6578-9B65-F7AA-E6522A65E73B}"/>
              </a:ext>
            </a:extLst>
          </p:cNvPr>
          <p:cNvCxnSpPr/>
          <p:nvPr/>
        </p:nvCxnSpPr>
        <p:spPr>
          <a:xfrm>
            <a:off x="1945756" y="1808480"/>
            <a:ext cx="0" cy="5049520"/>
          </a:xfrm>
          <a:prstGeom prst="line">
            <a:avLst/>
          </a:prstGeom>
          <a:ln w="25400">
            <a:tailEnd type="stealt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19158F0-503C-A71A-8581-BD0E521C5BBA}"/>
              </a:ext>
            </a:extLst>
          </p:cNvPr>
          <p:cNvCxnSpPr/>
          <p:nvPr/>
        </p:nvCxnSpPr>
        <p:spPr>
          <a:xfrm>
            <a:off x="4019105" y="1808480"/>
            <a:ext cx="0" cy="5049520"/>
          </a:xfrm>
          <a:prstGeom prst="line">
            <a:avLst/>
          </a:prstGeom>
          <a:ln w="25400">
            <a:tailEnd type="stealt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CE90348-F38C-FEF6-064E-766DE7A65F58}"/>
              </a:ext>
            </a:extLst>
          </p:cNvPr>
          <p:cNvCxnSpPr/>
          <p:nvPr/>
        </p:nvCxnSpPr>
        <p:spPr>
          <a:xfrm>
            <a:off x="6053468" y="1842958"/>
            <a:ext cx="0" cy="5049520"/>
          </a:xfrm>
          <a:prstGeom prst="line">
            <a:avLst/>
          </a:prstGeom>
          <a:ln w="25400">
            <a:tailEnd type="stealt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B4EDCC9-A2E7-315D-8B66-D2F55B9A7783}"/>
              </a:ext>
            </a:extLst>
          </p:cNvPr>
          <p:cNvCxnSpPr/>
          <p:nvPr/>
        </p:nvCxnSpPr>
        <p:spPr>
          <a:xfrm>
            <a:off x="8105789" y="1808480"/>
            <a:ext cx="0" cy="5049520"/>
          </a:xfrm>
          <a:prstGeom prst="line">
            <a:avLst/>
          </a:prstGeom>
          <a:ln w="25400">
            <a:tailEnd type="stealt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3B3B347-2C34-8242-8DA9-6D9156D9831D}"/>
              </a:ext>
            </a:extLst>
          </p:cNvPr>
          <p:cNvCxnSpPr/>
          <p:nvPr/>
        </p:nvCxnSpPr>
        <p:spPr>
          <a:xfrm>
            <a:off x="10211274" y="1808480"/>
            <a:ext cx="0" cy="5049520"/>
          </a:xfrm>
          <a:prstGeom prst="line">
            <a:avLst/>
          </a:prstGeom>
          <a:ln w="25400">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54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F1B8194-A0C4-1DAE-685C-1586AC786873}"/>
              </a:ext>
            </a:extLst>
          </p:cNvPr>
          <p:cNvSpPr/>
          <p:nvPr/>
        </p:nvSpPr>
        <p:spPr>
          <a:xfrm>
            <a:off x="113285" y="1048606"/>
            <a:ext cx="1229360" cy="62256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ESP</a:t>
            </a:r>
          </a:p>
        </p:txBody>
      </p:sp>
      <p:sp>
        <p:nvSpPr>
          <p:cNvPr id="4" name="Rectangle 3">
            <a:extLst>
              <a:ext uri="{FF2B5EF4-FFF2-40B4-BE49-F238E27FC236}">
                <a16:creationId xmlns:a16="http://schemas.microsoft.com/office/drawing/2014/main" id="{58C70D93-7B70-83E0-CC63-95C5F6533A11}"/>
              </a:ext>
            </a:extLst>
          </p:cNvPr>
          <p:cNvSpPr/>
          <p:nvPr/>
        </p:nvSpPr>
        <p:spPr>
          <a:xfrm>
            <a:off x="3474141" y="1048606"/>
            <a:ext cx="1609133" cy="62256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CA</a:t>
            </a:r>
          </a:p>
        </p:txBody>
      </p:sp>
      <p:cxnSp>
        <p:nvCxnSpPr>
          <p:cNvPr id="6" name="Straight Connector 5">
            <a:extLst>
              <a:ext uri="{FF2B5EF4-FFF2-40B4-BE49-F238E27FC236}">
                <a16:creationId xmlns:a16="http://schemas.microsoft.com/office/drawing/2014/main" id="{A62BE8EF-17E5-023D-040C-06E373886828}"/>
              </a:ext>
            </a:extLst>
          </p:cNvPr>
          <p:cNvCxnSpPr>
            <a:cxnSpLocks/>
            <a:stCxn id="3" idx="2"/>
          </p:cNvCxnSpPr>
          <p:nvPr/>
        </p:nvCxnSpPr>
        <p:spPr>
          <a:xfrm>
            <a:off x="727965" y="1671169"/>
            <a:ext cx="0" cy="498481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F79B664-A3A2-DEE2-516F-EC41655C1EB2}"/>
              </a:ext>
            </a:extLst>
          </p:cNvPr>
          <p:cNvCxnSpPr>
            <a:cxnSpLocks/>
          </p:cNvCxnSpPr>
          <p:nvPr/>
        </p:nvCxnSpPr>
        <p:spPr>
          <a:xfrm>
            <a:off x="4278707" y="1671169"/>
            <a:ext cx="15319" cy="4813038"/>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B8C6FB-9135-4669-D614-64F06B903599}"/>
              </a:ext>
            </a:extLst>
          </p:cNvPr>
          <p:cNvCxnSpPr>
            <a:cxnSpLocks/>
          </p:cNvCxnSpPr>
          <p:nvPr/>
        </p:nvCxnSpPr>
        <p:spPr>
          <a:xfrm>
            <a:off x="727965" y="1861407"/>
            <a:ext cx="0" cy="4454333"/>
          </a:xfrm>
          <a:prstGeom prst="line">
            <a:avLst/>
          </a:prstGeom>
          <a:ln w="50800">
            <a:prstDash val="soli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08FD0B8-08BF-D4CC-EB37-0D432EC870FF}"/>
              </a:ext>
            </a:extLst>
          </p:cNvPr>
          <p:cNvCxnSpPr>
            <a:cxnSpLocks/>
          </p:cNvCxnSpPr>
          <p:nvPr/>
        </p:nvCxnSpPr>
        <p:spPr>
          <a:xfrm>
            <a:off x="4278707" y="1861407"/>
            <a:ext cx="0" cy="4369273"/>
          </a:xfrm>
          <a:prstGeom prst="line">
            <a:avLst/>
          </a:prstGeom>
          <a:ln w="50800">
            <a:prstDash val="solid"/>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355D8106-8AA9-AFF5-A566-92CFECA3DEA7}"/>
              </a:ext>
            </a:extLst>
          </p:cNvPr>
          <p:cNvGrpSpPr/>
          <p:nvPr/>
        </p:nvGrpSpPr>
        <p:grpSpPr>
          <a:xfrm>
            <a:off x="5101894" y="2420881"/>
            <a:ext cx="462939" cy="366421"/>
            <a:chOff x="1101037" y="1705751"/>
            <a:chExt cx="430886" cy="430886"/>
          </a:xfrm>
        </p:grpSpPr>
        <p:sp>
          <p:nvSpPr>
            <p:cNvPr id="13" name="Oval 12">
              <a:extLst>
                <a:ext uri="{FF2B5EF4-FFF2-40B4-BE49-F238E27FC236}">
                  <a16:creationId xmlns:a16="http://schemas.microsoft.com/office/drawing/2014/main" id="{BBADF2B2-7895-C920-DC3B-BF15B3997E76}"/>
                </a:ext>
              </a:extLst>
            </p:cNvPr>
            <p:cNvSpPr/>
            <p:nvPr/>
          </p:nvSpPr>
          <p:spPr>
            <a:xfrm>
              <a:off x="1101037" y="1705751"/>
              <a:ext cx="430886" cy="430886"/>
            </a:xfrm>
            <a:prstGeom prst="ellipse">
              <a:avLst/>
            </a:prstGeom>
            <a:solidFill>
              <a:schemeClr val="accent1">
                <a:lumMod val="90000"/>
                <a:lumOff val="1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rgbClr val="000000"/>
                </a:solidFill>
              </a:endParaRPr>
            </a:p>
          </p:txBody>
        </p:sp>
        <p:sp>
          <p:nvSpPr>
            <p:cNvPr id="14" name="TextBox 13">
              <a:extLst>
                <a:ext uri="{FF2B5EF4-FFF2-40B4-BE49-F238E27FC236}">
                  <a16:creationId xmlns:a16="http://schemas.microsoft.com/office/drawing/2014/main" id="{AE10897A-D90B-9A81-29B8-47BBFC24D6A5}"/>
                </a:ext>
              </a:extLst>
            </p:cNvPr>
            <p:cNvSpPr txBox="1"/>
            <p:nvPr/>
          </p:nvSpPr>
          <p:spPr>
            <a:xfrm>
              <a:off x="1216605" y="1740232"/>
              <a:ext cx="199749" cy="361925"/>
            </a:xfrm>
            <a:prstGeom prst="rect">
              <a:avLst/>
            </a:prstGeom>
            <a:noFill/>
          </p:spPr>
          <p:txBody>
            <a:bodyPr wrap="square" tIns="0" bIns="0" rtlCol="0" anchor="ctr">
              <a:spAutoFit/>
            </a:bodyPr>
            <a:lstStyle/>
            <a:p>
              <a:pPr algn="ctr"/>
              <a:r>
                <a:rPr lang="en-US" altLang="ko-KR" sz="2000" b="1" dirty="0">
                  <a:solidFill>
                    <a:schemeClr val="bg1"/>
                  </a:solidFill>
                  <a:cs typeface="Arial" pitchFamily="34" charset="0"/>
                </a:rPr>
                <a:t>2</a:t>
              </a:r>
              <a:endParaRPr lang="en-US" altLang="ko-KR" b="1" dirty="0">
                <a:solidFill>
                  <a:schemeClr val="bg1"/>
                </a:solidFill>
                <a:cs typeface="Arial" pitchFamily="34" charset="0"/>
              </a:endParaRPr>
            </a:p>
          </p:txBody>
        </p:sp>
      </p:grpSp>
      <p:sp>
        <p:nvSpPr>
          <p:cNvPr id="15" name="TextBox 14">
            <a:extLst>
              <a:ext uri="{FF2B5EF4-FFF2-40B4-BE49-F238E27FC236}">
                <a16:creationId xmlns:a16="http://schemas.microsoft.com/office/drawing/2014/main" id="{1CE1B0EF-06D1-0A43-88D4-C4FAC8D2F340}"/>
              </a:ext>
            </a:extLst>
          </p:cNvPr>
          <p:cNvSpPr txBox="1"/>
          <p:nvPr/>
        </p:nvSpPr>
        <p:spPr>
          <a:xfrm>
            <a:off x="5549172" y="2342481"/>
            <a:ext cx="2988772"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Check if CA License is valid. If no valid CA License then return error</a:t>
            </a:r>
          </a:p>
        </p:txBody>
      </p:sp>
      <p:sp>
        <p:nvSpPr>
          <p:cNvPr id="16" name="Arrow: Curved Left 15">
            <a:extLst>
              <a:ext uri="{FF2B5EF4-FFF2-40B4-BE49-F238E27FC236}">
                <a16:creationId xmlns:a16="http://schemas.microsoft.com/office/drawing/2014/main" id="{887064EC-C89B-CC39-55E9-DB729DD56E47}"/>
              </a:ext>
            </a:extLst>
          </p:cNvPr>
          <p:cNvSpPr/>
          <p:nvPr/>
        </p:nvSpPr>
        <p:spPr>
          <a:xfrm>
            <a:off x="4278707" y="2463284"/>
            <a:ext cx="731520" cy="361452"/>
          </a:xfrm>
          <a:prstGeom prst="curvedLeftArrow">
            <a:avLst>
              <a:gd name="adj1" fmla="val 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 name="Straight Arrow Connector 17">
            <a:extLst>
              <a:ext uri="{FF2B5EF4-FFF2-40B4-BE49-F238E27FC236}">
                <a16:creationId xmlns:a16="http://schemas.microsoft.com/office/drawing/2014/main" id="{1736AEB8-6176-D22A-16E6-98ED4EEC5CC0}"/>
              </a:ext>
            </a:extLst>
          </p:cNvPr>
          <p:cNvCxnSpPr>
            <a:cxnSpLocks/>
          </p:cNvCxnSpPr>
          <p:nvPr/>
        </p:nvCxnSpPr>
        <p:spPr>
          <a:xfrm>
            <a:off x="760316" y="2308108"/>
            <a:ext cx="3533710" cy="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2D670F26-0831-FF03-ECB2-AE6CFA2AC337}"/>
              </a:ext>
            </a:extLst>
          </p:cNvPr>
          <p:cNvGrpSpPr/>
          <p:nvPr/>
        </p:nvGrpSpPr>
        <p:grpSpPr>
          <a:xfrm>
            <a:off x="894952" y="1928374"/>
            <a:ext cx="462939" cy="366421"/>
            <a:chOff x="1101037" y="1705751"/>
            <a:chExt cx="430886" cy="430886"/>
          </a:xfrm>
        </p:grpSpPr>
        <p:sp>
          <p:nvSpPr>
            <p:cNvPr id="20" name="Oval 19">
              <a:extLst>
                <a:ext uri="{FF2B5EF4-FFF2-40B4-BE49-F238E27FC236}">
                  <a16:creationId xmlns:a16="http://schemas.microsoft.com/office/drawing/2014/main" id="{A0B2AE90-44B1-F695-F879-CD367599C287}"/>
                </a:ext>
              </a:extLst>
            </p:cNvPr>
            <p:cNvSpPr/>
            <p:nvPr/>
          </p:nvSpPr>
          <p:spPr>
            <a:xfrm>
              <a:off x="1101037" y="1705751"/>
              <a:ext cx="430886" cy="430886"/>
            </a:xfrm>
            <a:prstGeom prst="ellipse">
              <a:avLst/>
            </a:prstGeom>
            <a:solidFill>
              <a:schemeClr val="accent1">
                <a:lumMod val="90000"/>
                <a:lumOff val="1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rgbClr val="000000"/>
                </a:solidFill>
              </a:endParaRPr>
            </a:p>
          </p:txBody>
        </p:sp>
        <p:sp>
          <p:nvSpPr>
            <p:cNvPr id="21" name="TextBox 20">
              <a:extLst>
                <a:ext uri="{FF2B5EF4-FFF2-40B4-BE49-F238E27FC236}">
                  <a16:creationId xmlns:a16="http://schemas.microsoft.com/office/drawing/2014/main" id="{2B60BCA3-69E1-A9F9-FC05-F9BD956DAED2}"/>
                </a:ext>
              </a:extLst>
            </p:cNvPr>
            <p:cNvSpPr txBox="1"/>
            <p:nvPr/>
          </p:nvSpPr>
          <p:spPr>
            <a:xfrm>
              <a:off x="1216605" y="1740232"/>
              <a:ext cx="199749" cy="361925"/>
            </a:xfrm>
            <a:prstGeom prst="rect">
              <a:avLst/>
            </a:prstGeom>
            <a:noFill/>
          </p:spPr>
          <p:txBody>
            <a:bodyPr wrap="square" tIns="0" bIns="0" rtlCol="0" anchor="ctr">
              <a:spAutoFit/>
            </a:bodyPr>
            <a:lstStyle/>
            <a:p>
              <a:pPr algn="ctr"/>
              <a:r>
                <a:rPr lang="en-US" altLang="ko-KR" sz="2000" b="1" dirty="0">
                  <a:solidFill>
                    <a:schemeClr val="bg1"/>
                  </a:solidFill>
                  <a:cs typeface="Arial" pitchFamily="34" charset="0"/>
                </a:rPr>
                <a:t>1</a:t>
              </a:r>
              <a:endParaRPr lang="en-US" altLang="ko-KR" b="1" dirty="0">
                <a:solidFill>
                  <a:schemeClr val="bg1"/>
                </a:solidFill>
                <a:cs typeface="Arial" pitchFamily="34" charset="0"/>
              </a:endParaRPr>
            </a:p>
          </p:txBody>
        </p:sp>
      </p:grpSp>
      <p:sp>
        <p:nvSpPr>
          <p:cNvPr id="22" name="TextBox 21">
            <a:extLst>
              <a:ext uri="{FF2B5EF4-FFF2-40B4-BE49-F238E27FC236}">
                <a16:creationId xmlns:a16="http://schemas.microsoft.com/office/drawing/2014/main" id="{18FF3989-E22C-33F8-B09C-5269659AD3B1}"/>
              </a:ext>
            </a:extLst>
          </p:cNvPr>
          <p:cNvSpPr txBox="1"/>
          <p:nvPr/>
        </p:nvSpPr>
        <p:spPr>
          <a:xfrm>
            <a:off x="1342230" y="1813299"/>
            <a:ext cx="3399074"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Send CSR request  in XML format (Transaction ID, </a:t>
            </a:r>
            <a:r>
              <a:rPr lang="en-US" sz="1400" dirty="0" err="1">
                <a:latin typeface="Arial" panose="020B0604020202020204" pitchFamily="34" charset="0"/>
                <a:cs typeface="Arial" panose="020B0604020202020204" pitchFamily="34" charset="0"/>
              </a:rPr>
              <a:t>eKYC</a:t>
            </a:r>
            <a:r>
              <a:rPr lang="en-US" sz="1400" dirty="0">
                <a:latin typeface="Arial" panose="020B0604020202020204" pitchFamily="34" charset="0"/>
                <a:cs typeface="Arial" panose="020B0604020202020204" pitchFamily="34" charset="0"/>
              </a:rPr>
              <a:t> response, CSR)</a:t>
            </a:r>
          </a:p>
        </p:txBody>
      </p:sp>
      <p:grpSp>
        <p:nvGrpSpPr>
          <p:cNvPr id="23" name="Group 22">
            <a:extLst>
              <a:ext uri="{FF2B5EF4-FFF2-40B4-BE49-F238E27FC236}">
                <a16:creationId xmlns:a16="http://schemas.microsoft.com/office/drawing/2014/main" id="{6DAA6F64-E089-47B7-E41C-F71C568E78FA}"/>
              </a:ext>
            </a:extLst>
          </p:cNvPr>
          <p:cNvGrpSpPr/>
          <p:nvPr/>
        </p:nvGrpSpPr>
        <p:grpSpPr>
          <a:xfrm>
            <a:off x="5101894" y="3154951"/>
            <a:ext cx="462939" cy="366421"/>
            <a:chOff x="1101037" y="1705751"/>
            <a:chExt cx="430886" cy="430886"/>
          </a:xfrm>
        </p:grpSpPr>
        <p:sp>
          <p:nvSpPr>
            <p:cNvPr id="24" name="Oval 23">
              <a:extLst>
                <a:ext uri="{FF2B5EF4-FFF2-40B4-BE49-F238E27FC236}">
                  <a16:creationId xmlns:a16="http://schemas.microsoft.com/office/drawing/2014/main" id="{775B5E71-F2C6-22D8-A0E2-8C60D05DF856}"/>
                </a:ext>
              </a:extLst>
            </p:cNvPr>
            <p:cNvSpPr/>
            <p:nvPr/>
          </p:nvSpPr>
          <p:spPr>
            <a:xfrm>
              <a:off x="1101037" y="1705751"/>
              <a:ext cx="430886" cy="430886"/>
            </a:xfrm>
            <a:prstGeom prst="ellipse">
              <a:avLst/>
            </a:prstGeom>
            <a:solidFill>
              <a:schemeClr val="accent1">
                <a:lumMod val="90000"/>
                <a:lumOff val="1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rgbClr val="000000"/>
                </a:solidFill>
              </a:endParaRPr>
            </a:p>
          </p:txBody>
        </p:sp>
        <p:sp>
          <p:nvSpPr>
            <p:cNvPr id="25" name="TextBox 24">
              <a:extLst>
                <a:ext uri="{FF2B5EF4-FFF2-40B4-BE49-F238E27FC236}">
                  <a16:creationId xmlns:a16="http://schemas.microsoft.com/office/drawing/2014/main" id="{E9C149F6-5548-F2D0-1099-4194F85669CF}"/>
                </a:ext>
              </a:extLst>
            </p:cNvPr>
            <p:cNvSpPr txBox="1"/>
            <p:nvPr/>
          </p:nvSpPr>
          <p:spPr>
            <a:xfrm>
              <a:off x="1216605" y="1740232"/>
              <a:ext cx="199749" cy="361925"/>
            </a:xfrm>
            <a:prstGeom prst="rect">
              <a:avLst/>
            </a:prstGeom>
            <a:noFill/>
          </p:spPr>
          <p:txBody>
            <a:bodyPr wrap="square" tIns="0" bIns="0" rtlCol="0" anchor="ctr">
              <a:spAutoFit/>
            </a:bodyPr>
            <a:lstStyle/>
            <a:p>
              <a:pPr algn="ctr"/>
              <a:r>
                <a:rPr lang="en-US" altLang="ko-KR" sz="2000" b="1" dirty="0">
                  <a:solidFill>
                    <a:schemeClr val="bg1"/>
                  </a:solidFill>
                  <a:cs typeface="Arial" pitchFamily="34" charset="0"/>
                </a:rPr>
                <a:t>3</a:t>
              </a:r>
              <a:endParaRPr lang="en-US" altLang="ko-KR" b="1" dirty="0">
                <a:solidFill>
                  <a:schemeClr val="bg1"/>
                </a:solidFill>
                <a:cs typeface="Arial" pitchFamily="34" charset="0"/>
              </a:endParaRPr>
            </a:p>
          </p:txBody>
        </p:sp>
      </p:grpSp>
      <p:sp>
        <p:nvSpPr>
          <p:cNvPr id="26" name="TextBox 25">
            <a:extLst>
              <a:ext uri="{FF2B5EF4-FFF2-40B4-BE49-F238E27FC236}">
                <a16:creationId xmlns:a16="http://schemas.microsoft.com/office/drawing/2014/main" id="{4FBFBBE7-5C21-0100-D214-C606D5564604}"/>
              </a:ext>
            </a:extLst>
          </p:cNvPr>
          <p:cNvSpPr txBox="1"/>
          <p:nvPr/>
        </p:nvSpPr>
        <p:spPr>
          <a:xfrm>
            <a:off x="5576400" y="3166627"/>
            <a:ext cx="4630473"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Verify signed XML is coming from valid ESP (using ESP’s public key)</a:t>
            </a:r>
          </a:p>
        </p:txBody>
      </p:sp>
      <p:sp>
        <p:nvSpPr>
          <p:cNvPr id="27" name="Arrow: Curved Left 26">
            <a:extLst>
              <a:ext uri="{FF2B5EF4-FFF2-40B4-BE49-F238E27FC236}">
                <a16:creationId xmlns:a16="http://schemas.microsoft.com/office/drawing/2014/main" id="{182FCC86-2B4B-8801-30A6-9CD3A01022DD}"/>
              </a:ext>
            </a:extLst>
          </p:cNvPr>
          <p:cNvSpPr/>
          <p:nvPr/>
        </p:nvSpPr>
        <p:spPr>
          <a:xfrm>
            <a:off x="4278707" y="3197354"/>
            <a:ext cx="731520" cy="361452"/>
          </a:xfrm>
          <a:prstGeom prst="curvedLeftArrow">
            <a:avLst>
              <a:gd name="adj1" fmla="val 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Rectangle 33">
            <a:extLst>
              <a:ext uri="{FF2B5EF4-FFF2-40B4-BE49-F238E27FC236}">
                <a16:creationId xmlns:a16="http://schemas.microsoft.com/office/drawing/2014/main" id="{1D70AF33-8F02-A59B-8901-474E18793393}"/>
              </a:ext>
            </a:extLst>
          </p:cNvPr>
          <p:cNvSpPr/>
          <p:nvPr/>
        </p:nvSpPr>
        <p:spPr>
          <a:xfrm>
            <a:off x="10421932" y="1048606"/>
            <a:ext cx="1609133" cy="62256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CA HSM</a:t>
            </a:r>
          </a:p>
        </p:txBody>
      </p:sp>
      <p:cxnSp>
        <p:nvCxnSpPr>
          <p:cNvPr id="35" name="Straight Connector 34">
            <a:extLst>
              <a:ext uri="{FF2B5EF4-FFF2-40B4-BE49-F238E27FC236}">
                <a16:creationId xmlns:a16="http://schemas.microsoft.com/office/drawing/2014/main" id="{AF1EA5C1-3B29-7E24-E082-4F52725139C4}"/>
              </a:ext>
            </a:extLst>
          </p:cNvPr>
          <p:cNvCxnSpPr>
            <a:cxnSpLocks/>
          </p:cNvCxnSpPr>
          <p:nvPr/>
        </p:nvCxnSpPr>
        <p:spPr>
          <a:xfrm>
            <a:off x="11226498" y="1671169"/>
            <a:ext cx="0" cy="447445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AB8C760-6792-97C7-1C3A-18B2689396EF}"/>
              </a:ext>
            </a:extLst>
          </p:cNvPr>
          <p:cNvCxnSpPr>
            <a:cxnSpLocks/>
          </p:cNvCxnSpPr>
          <p:nvPr/>
        </p:nvCxnSpPr>
        <p:spPr>
          <a:xfrm>
            <a:off x="11226498" y="3481319"/>
            <a:ext cx="0" cy="1114804"/>
          </a:xfrm>
          <a:prstGeom prst="line">
            <a:avLst/>
          </a:prstGeom>
          <a:ln w="50800">
            <a:prstDash val="soli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3B559D6-CEA6-8584-A986-1148D674EFEE}"/>
              </a:ext>
            </a:extLst>
          </p:cNvPr>
          <p:cNvCxnSpPr/>
          <p:nvPr/>
        </p:nvCxnSpPr>
        <p:spPr>
          <a:xfrm>
            <a:off x="4294026" y="4236233"/>
            <a:ext cx="69321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131C42FA-389A-7626-B144-64F328299A18}"/>
              </a:ext>
            </a:extLst>
          </p:cNvPr>
          <p:cNvGrpSpPr/>
          <p:nvPr/>
        </p:nvGrpSpPr>
        <p:grpSpPr>
          <a:xfrm>
            <a:off x="5141064" y="3842700"/>
            <a:ext cx="462939" cy="366421"/>
            <a:chOff x="1101037" y="1705751"/>
            <a:chExt cx="430886" cy="430886"/>
          </a:xfrm>
        </p:grpSpPr>
        <p:sp>
          <p:nvSpPr>
            <p:cNvPr id="42" name="Oval 41">
              <a:extLst>
                <a:ext uri="{FF2B5EF4-FFF2-40B4-BE49-F238E27FC236}">
                  <a16:creationId xmlns:a16="http://schemas.microsoft.com/office/drawing/2014/main" id="{1FB4217B-BDBD-4A97-FC9C-F97B208F4D9C}"/>
                </a:ext>
              </a:extLst>
            </p:cNvPr>
            <p:cNvSpPr/>
            <p:nvPr/>
          </p:nvSpPr>
          <p:spPr>
            <a:xfrm>
              <a:off x="1101037" y="1705751"/>
              <a:ext cx="430886" cy="430886"/>
            </a:xfrm>
            <a:prstGeom prst="ellipse">
              <a:avLst/>
            </a:prstGeom>
            <a:solidFill>
              <a:schemeClr val="accent1">
                <a:lumMod val="90000"/>
                <a:lumOff val="1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rgbClr val="000000"/>
                </a:solidFill>
              </a:endParaRPr>
            </a:p>
          </p:txBody>
        </p:sp>
        <p:sp>
          <p:nvSpPr>
            <p:cNvPr id="43" name="TextBox 42">
              <a:extLst>
                <a:ext uri="{FF2B5EF4-FFF2-40B4-BE49-F238E27FC236}">
                  <a16:creationId xmlns:a16="http://schemas.microsoft.com/office/drawing/2014/main" id="{837879D0-5DE8-34C1-F8EB-1CF83F866A70}"/>
                </a:ext>
              </a:extLst>
            </p:cNvPr>
            <p:cNvSpPr txBox="1"/>
            <p:nvPr/>
          </p:nvSpPr>
          <p:spPr>
            <a:xfrm>
              <a:off x="1216605" y="1740232"/>
              <a:ext cx="199749" cy="361925"/>
            </a:xfrm>
            <a:prstGeom prst="rect">
              <a:avLst/>
            </a:prstGeom>
            <a:noFill/>
          </p:spPr>
          <p:txBody>
            <a:bodyPr wrap="square" tIns="0" bIns="0" rtlCol="0" anchor="ctr">
              <a:spAutoFit/>
            </a:bodyPr>
            <a:lstStyle/>
            <a:p>
              <a:pPr algn="ctr"/>
              <a:r>
                <a:rPr lang="en-US" altLang="ko-KR" sz="2000" b="1" dirty="0">
                  <a:solidFill>
                    <a:schemeClr val="bg1"/>
                  </a:solidFill>
                  <a:cs typeface="Arial" pitchFamily="34" charset="0"/>
                </a:rPr>
                <a:t>4</a:t>
              </a:r>
              <a:endParaRPr lang="en-US" altLang="ko-KR" b="1" dirty="0">
                <a:solidFill>
                  <a:schemeClr val="bg1"/>
                </a:solidFill>
                <a:cs typeface="Arial" pitchFamily="34" charset="0"/>
              </a:endParaRPr>
            </a:p>
          </p:txBody>
        </p:sp>
      </p:grpSp>
      <p:sp>
        <p:nvSpPr>
          <p:cNvPr id="44" name="TextBox 43">
            <a:extLst>
              <a:ext uri="{FF2B5EF4-FFF2-40B4-BE49-F238E27FC236}">
                <a16:creationId xmlns:a16="http://schemas.microsoft.com/office/drawing/2014/main" id="{A99A6FB6-9B1E-DB33-7787-28CE71D484B1}"/>
              </a:ext>
            </a:extLst>
          </p:cNvPr>
          <p:cNvSpPr txBox="1"/>
          <p:nvPr/>
        </p:nvSpPr>
        <p:spPr>
          <a:xfrm>
            <a:off x="5619322" y="3765905"/>
            <a:ext cx="4949453"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Send CSR to HSM to get signed CSR (HSM to sign CSR using CA’ private key)</a:t>
            </a:r>
          </a:p>
        </p:txBody>
      </p:sp>
      <p:grpSp>
        <p:nvGrpSpPr>
          <p:cNvPr id="45" name="Group 44">
            <a:extLst>
              <a:ext uri="{FF2B5EF4-FFF2-40B4-BE49-F238E27FC236}">
                <a16:creationId xmlns:a16="http://schemas.microsoft.com/office/drawing/2014/main" id="{FEE1E128-0C77-476A-0016-2D284C797DFA}"/>
              </a:ext>
            </a:extLst>
          </p:cNvPr>
          <p:cNvGrpSpPr/>
          <p:nvPr/>
        </p:nvGrpSpPr>
        <p:grpSpPr>
          <a:xfrm>
            <a:off x="5117213" y="5239523"/>
            <a:ext cx="462939" cy="366421"/>
            <a:chOff x="1101037" y="1705751"/>
            <a:chExt cx="430886" cy="430886"/>
          </a:xfrm>
        </p:grpSpPr>
        <p:sp>
          <p:nvSpPr>
            <p:cNvPr id="46" name="Oval 45">
              <a:extLst>
                <a:ext uri="{FF2B5EF4-FFF2-40B4-BE49-F238E27FC236}">
                  <a16:creationId xmlns:a16="http://schemas.microsoft.com/office/drawing/2014/main" id="{4B08DFCD-B65C-CB2C-A0CA-B3C05B2A57D6}"/>
                </a:ext>
              </a:extLst>
            </p:cNvPr>
            <p:cNvSpPr/>
            <p:nvPr/>
          </p:nvSpPr>
          <p:spPr>
            <a:xfrm>
              <a:off x="1101037" y="1705751"/>
              <a:ext cx="430886" cy="430886"/>
            </a:xfrm>
            <a:prstGeom prst="ellipse">
              <a:avLst/>
            </a:prstGeom>
            <a:solidFill>
              <a:schemeClr val="accent1">
                <a:lumMod val="90000"/>
                <a:lumOff val="1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rgbClr val="000000"/>
                </a:solidFill>
              </a:endParaRPr>
            </a:p>
          </p:txBody>
        </p:sp>
        <p:sp>
          <p:nvSpPr>
            <p:cNvPr id="47" name="TextBox 46">
              <a:extLst>
                <a:ext uri="{FF2B5EF4-FFF2-40B4-BE49-F238E27FC236}">
                  <a16:creationId xmlns:a16="http://schemas.microsoft.com/office/drawing/2014/main" id="{5AF1BDB2-25DB-2528-CDF5-F45269BA2001}"/>
                </a:ext>
              </a:extLst>
            </p:cNvPr>
            <p:cNvSpPr txBox="1"/>
            <p:nvPr/>
          </p:nvSpPr>
          <p:spPr>
            <a:xfrm>
              <a:off x="1216605" y="1740232"/>
              <a:ext cx="199749" cy="361925"/>
            </a:xfrm>
            <a:prstGeom prst="rect">
              <a:avLst/>
            </a:prstGeom>
            <a:noFill/>
          </p:spPr>
          <p:txBody>
            <a:bodyPr wrap="square" tIns="0" bIns="0" rtlCol="0" anchor="ctr">
              <a:spAutoFit/>
            </a:bodyPr>
            <a:lstStyle/>
            <a:p>
              <a:pPr algn="ctr"/>
              <a:r>
                <a:rPr lang="en-US" altLang="ko-KR" sz="2000" b="1" dirty="0">
                  <a:solidFill>
                    <a:schemeClr val="bg1"/>
                  </a:solidFill>
                  <a:cs typeface="Arial" pitchFamily="34" charset="0"/>
                </a:rPr>
                <a:t>6</a:t>
              </a:r>
              <a:endParaRPr lang="en-US" altLang="ko-KR" b="1" dirty="0">
                <a:solidFill>
                  <a:schemeClr val="bg1"/>
                </a:solidFill>
                <a:cs typeface="Arial" pitchFamily="34" charset="0"/>
              </a:endParaRPr>
            </a:p>
          </p:txBody>
        </p:sp>
      </p:grpSp>
      <p:sp>
        <p:nvSpPr>
          <p:cNvPr id="48" name="TextBox 47">
            <a:extLst>
              <a:ext uri="{FF2B5EF4-FFF2-40B4-BE49-F238E27FC236}">
                <a16:creationId xmlns:a16="http://schemas.microsoft.com/office/drawing/2014/main" id="{620F7CE0-5CD4-E6D8-68D8-CD8883D30FC1}"/>
              </a:ext>
            </a:extLst>
          </p:cNvPr>
          <p:cNvSpPr txBox="1"/>
          <p:nvPr/>
        </p:nvSpPr>
        <p:spPr>
          <a:xfrm>
            <a:off x="5645760" y="5299391"/>
            <a:ext cx="4630473"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Publish DSC in repository</a:t>
            </a:r>
          </a:p>
        </p:txBody>
      </p:sp>
      <p:sp>
        <p:nvSpPr>
          <p:cNvPr id="49" name="Arrow: Curved Left 48">
            <a:extLst>
              <a:ext uri="{FF2B5EF4-FFF2-40B4-BE49-F238E27FC236}">
                <a16:creationId xmlns:a16="http://schemas.microsoft.com/office/drawing/2014/main" id="{E7FE0CC3-7BAD-B87A-8793-8F3A4F35597E}"/>
              </a:ext>
            </a:extLst>
          </p:cNvPr>
          <p:cNvSpPr/>
          <p:nvPr/>
        </p:nvSpPr>
        <p:spPr>
          <a:xfrm>
            <a:off x="4294026" y="5281926"/>
            <a:ext cx="731520" cy="361452"/>
          </a:xfrm>
          <a:prstGeom prst="curvedLeftArrow">
            <a:avLst>
              <a:gd name="adj1" fmla="val 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1" name="Straight Arrow Connector 50">
            <a:extLst>
              <a:ext uri="{FF2B5EF4-FFF2-40B4-BE49-F238E27FC236}">
                <a16:creationId xmlns:a16="http://schemas.microsoft.com/office/drawing/2014/main" id="{842320CC-4F8A-E071-0898-B948D5744337}"/>
              </a:ext>
            </a:extLst>
          </p:cNvPr>
          <p:cNvCxnSpPr/>
          <p:nvPr/>
        </p:nvCxnSpPr>
        <p:spPr>
          <a:xfrm flipH="1">
            <a:off x="727965" y="6039294"/>
            <a:ext cx="35337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03BCFBF3-A483-3AB0-0B3E-DE2D466B78E7}"/>
              </a:ext>
            </a:extLst>
          </p:cNvPr>
          <p:cNvGrpSpPr/>
          <p:nvPr/>
        </p:nvGrpSpPr>
        <p:grpSpPr>
          <a:xfrm>
            <a:off x="894952" y="5623613"/>
            <a:ext cx="462939" cy="366421"/>
            <a:chOff x="1101037" y="1705751"/>
            <a:chExt cx="430886" cy="430886"/>
          </a:xfrm>
        </p:grpSpPr>
        <p:sp>
          <p:nvSpPr>
            <p:cNvPr id="53" name="Oval 52">
              <a:extLst>
                <a:ext uri="{FF2B5EF4-FFF2-40B4-BE49-F238E27FC236}">
                  <a16:creationId xmlns:a16="http://schemas.microsoft.com/office/drawing/2014/main" id="{D69CB8F2-AE6C-5192-C00A-2ED4DB693D2A}"/>
                </a:ext>
              </a:extLst>
            </p:cNvPr>
            <p:cNvSpPr/>
            <p:nvPr/>
          </p:nvSpPr>
          <p:spPr>
            <a:xfrm>
              <a:off x="1101037" y="1705751"/>
              <a:ext cx="430886" cy="430886"/>
            </a:xfrm>
            <a:prstGeom prst="ellipse">
              <a:avLst/>
            </a:prstGeom>
            <a:solidFill>
              <a:schemeClr val="accent1">
                <a:lumMod val="90000"/>
                <a:lumOff val="1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rgbClr val="000000"/>
                </a:solidFill>
              </a:endParaRPr>
            </a:p>
          </p:txBody>
        </p:sp>
        <p:sp>
          <p:nvSpPr>
            <p:cNvPr id="54" name="TextBox 53">
              <a:extLst>
                <a:ext uri="{FF2B5EF4-FFF2-40B4-BE49-F238E27FC236}">
                  <a16:creationId xmlns:a16="http://schemas.microsoft.com/office/drawing/2014/main" id="{FF0EAB48-3F39-6028-9B72-3E5BCB18B68D}"/>
                </a:ext>
              </a:extLst>
            </p:cNvPr>
            <p:cNvSpPr txBox="1"/>
            <p:nvPr/>
          </p:nvSpPr>
          <p:spPr>
            <a:xfrm>
              <a:off x="1216605" y="1740232"/>
              <a:ext cx="199749" cy="361925"/>
            </a:xfrm>
            <a:prstGeom prst="rect">
              <a:avLst/>
            </a:prstGeom>
            <a:noFill/>
          </p:spPr>
          <p:txBody>
            <a:bodyPr wrap="square" tIns="0" bIns="0" rtlCol="0" anchor="ctr">
              <a:spAutoFit/>
            </a:bodyPr>
            <a:lstStyle/>
            <a:p>
              <a:pPr algn="ctr"/>
              <a:r>
                <a:rPr lang="en-US" altLang="ko-KR" sz="2000" b="1" dirty="0">
                  <a:solidFill>
                    <a:schemeClr val="bg1"/>
                  </a:solidFill>
                  <a:cs typeface="Arial" pitchFamily="34" charset="0"/>
                </a:rPr>
                <a:t>7</a:t>
              </a:r>
              <a:endParaRPr lang="en-US" altLang="ko-KR" b="1" dirty="0">
                <a:solidFill>
                  <a:schemeClr val="bg1"/>
                </a:solidFill>
                <a:cs typeface="Arial" pitchFamily="34" charset="0"/>
              </a:endParaRPr>
            </a:p>
          </p:txBody>
        </p:sp>
      </p:grpSp>
      <p:sp>
        <p:nvSpPr>
          <p:cNvPr id="55" name="TextBox 54">
            <a:extLst>
              <a:ext uri="{FF2B5EF4-FFF2-40B4-BE49-F238E27FC236}">
                <a16:creationId xmlns:a16="http://schemas.microsoft.com/office/drawing/2014/main" id="{CA9848B6-324B-2191-B488-8EC90B897F4A}"/>
              </a:ext>
            </a:extLst>
          </p:cNvPr>
          <p:cNvSpPr txBox="1"/>
          <p:nvPr/>
        </p:nvSpPr>
        <p:spPr>
          <a:xfrm>
            <a:off x="1380417" y="5512488"/>
            <a:ext cx="2552538"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Send CA signed DSC to ESP (x509 certificate)</a:t>
            </a:r>
          </a:p>
        </p:txBody>
      </p:sp>
      <p:sp>
        <p:nvSpPr>
          <p:cNvPr id="63" name="Title 1">
            <a:extLst>
              <a:ext uri="{FF2B5EF4-FFF2-40B4-BE49-F238E27FC236}">
                <a16:creationId xmlns:a16="http://schemas.microsoft.com/office/drawing/2014/main" id="{24E76B8A-6F71-7341-E697-BAF64B40D9CD}"/>
              </a:ext>
            </a:extLst>
          </p:cNvPr>
          <p:cNvSpPr>
            <a:spLocks noGrp="1"/>
          </p:cNvSpPr>
          <p:nvPr>
            <p:ph type="title"/>
          </p:nvPr>
        </p:nvSpPr>
        <p:spPr>
          <a:xfrm>
            <a:off x="0" y="259278"/>
            <a:ext cx="12192000" cy="561992"/>
          </a:xfrm>
        </p:spPr>
        <p:txBody>
          <a:bodyPr>
            <a:noAutofit/>
          </a:bodyPr>
          <a:lstStyle/>
          <a:p>
            <a:pPr algn="ctr"/>
            <a:r>
              <a:rPr lang="en-US" sz="3200" b="1" dirty="0"/>
              <a:t>CA Sequence Flow</a:t>
            </a:r>
          </a:p>
        </p:txBody>
      </p:sp>
      <p:grpSp>
        <p:nvGrpSpPr>
          <p:cNvPr id="5" name="Group 4">
            <a:extLst>
              <a:ext uri="{FF2B5EF4-FFF2-40B4-BE49-F238E27FC236}">
                <a16:creationId xmlns:a16="http://schemas.microsoft.com/office/drawing/2014/main" id="{ED55FFF6-1103-D24E-B8A9-4771AEC2FC12}"/>
              </a:ext>
            </a:extLst>
          </p:cNvPr>
          <p:cNvGrpSpPr/>
          <p:nvPr/>
        </p:nvGrpSpPr>
        <p:grpSpPr>
          <a:xfrm>
            <a:off x="5116946" y="4527015"/>
            <a:ext cx="462939" cy="366421"/>
            <a:chOff x="1101037" y="1705751"/>
            <a:chExt cx="430886" cy="430886"/>
          </a:xfrm>
        </p:grpSpPr>
        <p:sp>
          <p:nvSpPr>
            <p:cNvPr id="8" name="Oval 7">
              <a:extLst>
                <a:ext uri="{FF2B5EF4-FFF2-40B4-BE49-F238E27FC236}">
                  <a16:creationId xmlns:a16="http://schemas.microsoft.com/office/drawing/2014/main" id="{95871867-DE3D-0A5D-3957-71EFD76F3220}"/>
                </a:ext>
              </a:extLst>
            </p:cNvPr>
            <p:cNvSpPr/>
            <p:nvPr/>
          </p:nvSpPr>
          <p:spPr>
            <a:xfrm>
              <a:off x="1101037" y="1705751"/>
              <a:ext cx="430886" cy="430886"/>
            </a:xfrm>
            <a:prstGeom prst="ellipse">
              <a:avLst/>
            </a:prstGeom>
            <a:solidFill>
              <a:schemeClr val="accent1">
                <a:lumMod val="90000"/>
                <a:lumOff val="1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rgbClr val="000000"/>
                </a:solidFill>
              </a:endParaRPr>
            </a:p>
          </p:txBody>
        </p:sp>
        <p:sp>
          <p:nvSpPr>
            <p:cNvPr id="11" name="TextBox 10">
              <a:extLst>
                <a:ext uri="{FF2B5EF4-FFF2-40B4-BE49-F238E27FC236}">
                  <a16:creationId xmlns:a16="http://schemas.microsoft.com/office/drawing/2014/main" id="{9728A7A2-1C4F-93FF-234C-0A26D02B5F6B}"/>
                </a:ext>
              </a:extLst>
            </p:cNvPr>
            <p:cNvSpPr txBox="1"/>
            <p:nvPr/>
          </p:nvSpPr>
          <p:spPr>
            <a:xfrm>
              <a:off x="1216605" y="1740232"/>
              <a:ext cx="199749" cy="361925"/>
            </a:xfrm>
            <a:prstGeom prst="rect">
              <a:avLst/>
            </a:prstGeom>
            <a:noFill/>
          </p:spPr>
          <p:txBody>
            <a:bodyPr wrap="square" tIns="0" bIns="0" rtlCol="0" anchor="ctr">
              <a:spAutoFit/>
            </a:bodyPr>
            <a:lstStyle/>
            <a:p>
              <a:pPr algn="ctr"/>
              <a:r>
                <a:rPr lang="en-US" altLang="ko-KR" sz="2000" b="1" dirty="0">
                  <a:solidFill>
                    <a:schemeClr val="bg1"/>
                  </a:solidFill>
                  <a:cs typeface="Arial" pitchFamily="34" charset="0"/>
                </a:rPr>
                <a:t>5</a:t>
              </a:r>
              <a:endParaRPr lang="en-US" altLang="ko-KR" b="1" dirty="0">
                <a:solidFill>
                  <a:schemeClr val="bg1"/>
                </a:solidFill>
                <a:cs typeface="Arial" pitchFamily="34" charset="0"/>
              </a:endParaRPr>
            </a:p>
          </p:txBody>
        </p:sp>
      </p:grpSp>
      <p:sp>
        <p:nvSpPr>
          <p:cNvPr id="29" name="TextBox 28">
            <a:extLst>
              <a:ext uri="{FF2B5EF4-FFF2-40B4-BE49-F238E27FC236}">
                <a16:creationId xmlns:a16="http://schemas.microsoft.com/office/drawing/2014/main" id="{588F706C-FA92-F65A-ADBB-5845923C5878}"/>
              </a:ext>
            </a:extLst>
          </p:cNvPr>
          <p:cNvSpPr txBox="1"/>
          <p:nvPr/>
        </p:nvSpPr>
        <p:spPr>
          <a:xfrm>
            <a:off x="5645493" y="4586883"/>
            <a:ext cx="5456571" cy="671915"/>
          </a:xfrm>
          <a:prstGeom prst="rect">
            <a:avLst/>
          </a:prstGeom>
          <a:noFill/>
        </p:spPr>
        <p:txBody>
          <a:bodyPr wrap="square" rtlCol="0">
            <a:sp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Send signed CSR to x509 builder to generate DSC (X509 certificate)</a:t>
            </a:r>
          </a:p>
        </p:txBody>
      </p:sp>
      <p:sp>
        <p:nvSpPr>
          <p:cNvPr id="30" name="Arrow: Curved Left 29">
            <a:extLst>
              <a:ext uri="{FF2B5EF4-FFF2-40B4-BE49-F238E27FC236}">
                <a16:creationId xmlns:a16="http://schemas.microsoft.com/office/drawing/2014/main" id="{E4336AD0-23DD-F0E8-88B6-46CB78DB10C8}"/>
              </a:ext>
            </a:extLst>
          </p:cNvPr>
          <p:cNvSpPr/>
          <p:nvPr/>
        </p:nvSpPr>
        <p:spPr>
          <a:xfrm>
            <a:off x="4293759" y="4569418"/>
            <a:ext cx="731520" cy="361452"/>
          </a:xfrm>
          <a:prstGeom prst="curvedLeftArrow">
            <a:avLst>
              <a:gd name="adj1" fmla="val 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480360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BF3B0-AF9B-3230-6D01-2EF1D53F17F9}"/>
              </a:ext>
            </a:extLst>
          </p:cNvPr>
          <p:cNvSpPr>
            <a:spLocks noGrp="1"/>
          </p:cNvSpPr>
          <p:nvPr>
            <p:ph type="title"/>
          </p:nvPr>
        </p:nvSpPr>
        <p:spPr>
          <a:xfrm>
            <a:off x="838200" y="2766218"/>
            <a:ext cx="10515600" cy="1325563"/>
          </a:xfrm>
        </p:spPr>
        <p:txBody>
          <a:bodyPr/>
          <a:lstStyle/>
          <a:p>
            <a:pPr algn="ctr"/>
            <a:r>
              <a:rPr lang="en-US" b="1" dirty="0" err="1"/>
              <a:t>eSign</a:t>
            </a:r>
            <a:r>
              <a:rPr lang="en-US" b="1" dirty="0"/>
              <a:t> Admin Portal</a:t>
            </a:r>
          </a:p>
        </p:txBody>
      </p:sp>
    </p:spTree>
    <p:extLst>
      <p:ext uri="{BB962C8B-B14F-4D97-AF65-F5344CB8AC3E}">
        <p14:creationId xmlns:p14="http://schemas.microsoft.com/office/powerpoint/2010/main" val="8883361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7D719-F9C3-2F4F-92BF-4AB2E01FF986}"/>
              </a:ext>
            </a:extLst>
          </p:cNvPr>
          <p:cNvSpPr>
            <a:spLocks noGrp="1"/>
          </p:cNvSpPr>
          <p:nvPr>
            <p:ph type="title"/>
          </p:nvPr>
        </p:nvSpPr>
        <p:spPr>
          <a:xfrm>
            <a:off x="975360" y="0"/>
            <a:ext cx="10515600" cy="1325563"/>
          </a:xfrm>
        </p:spPr>
        <p:txBody>
          <a:bodyPr/>
          <a:lstStyle/>
          <a:p>
            <a:r>
              <a:rPr lang="en-US" dirty="0"/>
              <a:t>Admin Flow – Role of BEL Admin</a:t>
            </a:r>
          </a:p>
        </p:txBody>
      </p:sp>
      <p:sp>
        <p:nvSpPr>
          <p:cNvPr id="4" name="TextBox 3">
            <a:extLst>
              <a:ext uri="{FF2B5EF4-FFF2-40B4-BE49-F238E27FC236}">
                <a16:creationId xmlns:a16="http://schemas.microsoft.com/office/drawing/2014/main" id="{52A7A7D4-87C8-8DEC-EE5A-0847419E82A7}"/>
              </a:ext>
            </a:extLst>
          </p:cNvPr>
          <p:cNvSpPr txBox="1"/>
          <p:nvPr/>
        </p:nvSpPr>
        <p:spPr>
          <a:xfrm>
            <a:off x="975360" y="1046480"/>
            <a:ext cx="3708400" cy="5047536"/>
          </a:xfrm>
          <a:prstGeom prst="rect">
            <a:avLst/>
          </a:prstGeom>
          <a:noFill/>
        </p:spPr>
        <p:txBody>
          <a:bodyPr wrap="square" rtlCol="0">
            <a:spAutoFit/>
          </a:bodyPr>
          <a:lstStyle/>
          <a:p>
            <a:r>
              <a:rPr lang="en-US" sz="1400" dirty="0"/>
              <a:t>Roles of BEL</a:t>
            </a:r>
          </a:p>
          <a:p>
            <a:pPr marL="342900" indent="-342900">
              <a:buAutoNum type="arabicPeriod"/>
            </a:pPr>
            <a:r>
              <a:rPr lang="en-US" sz="1400" dirty="0" err="1"/>
              <a:t>eSign</a:t>
            </a:r>
            <a:r>
              <a:rPr lang="en-US" sz="1400" dirty="0"/>
              <a:t> Portal Admin</a:t>
            </a:r>
          </a:p>
          <a:p>
            <a:pPr marL="342900" indent="-342900">
              <a:buAutoNum type="arabicPeriod"/>
            </a:pPr>
            <a:r>
              <a:rPr lang="en-US" sz="1400" dirty="0"/>
              <a:t>ASP Admin</a:t>
            </a:r>
          </a:p>
          <a:p>
            <a:pPr marL="342900" indent="-342900">
              <a:buAutoNum type="arabicPeriod"/>
            </a:pPr>
            <a:r>
              <a:rPr lang="en-US" sz="1400" dirty="0"/>
              <a:t>ASP Ecosystem Manager</a:t>
            </a:r>
          </a:p>
          <a:p>
            <a:pPr marL="342900" indent="-342900">
              <a:buAutoNum type="arabicPeriod"/>
            </a:pPr>
            <a:r>
              <a:rPr lang="en-US" sz="1400" dirty="0"/>
              <a:t>ASP Product Manager</a:t>
            </a:r>
          </a:p>
          <a:p>
            <a:pPr marL="342900" indent="-342900">
              <a:buAutoNum type="arabicPeriod"/>
            </a:pPr>
            <a:r>
              <a:rPr lang="en-US" sz="1400" dirty="0"/>
              <a:t>ASP Operations Manager</a:t>
            </a:r>
          </a:p>
          <a:p>
            <a:pPr marL="342900" indent="-342900">
              <a:buAutoNum type="arabicPeriod"/>
            </a:pPr>
            <a:r>
              <a:rPr lang="en-US" sz="1400" dirty="0"/>
              <a:t>ASP Reports Manager</a:t>
            </a:r>
          </a:p>
          <a:p>
            <a:pPr marL="342900" indent="-342900">
              <a:buAutoNum type="arabicPeriod"/>
            </a:pPr>
            <a:r>
              <a:rPr lang="en-US" sz="1400" dirty="0"/>
              <a:t>ASP Auditor</a:t>
            </a:r>
          </a:p>
          <a:p>
            <a:pPr marL="342900" indent="-342900">
              <a:buAutoNum type="arabicPeriod"/>
            </a:pPr>
            <a:r>
              <a:rPr lang="en-US" sz="1400" dirty="0"/>
              <a:t>ESP Admin</a:t>
            </a:r>
          </a:p>
          <a:p>
            <a:pPr marL="342900" indent="-342900">
              <a:buAutoNum type="arabicPeriod"/>
            </a:pPr>
            <a:r>
              <a:rPr lang="en-US" sz="1400" dirty="0"/>
              <a:t>ESP Ecosystem </a:t>
            </a:r>
            <a:r>
              <a:rPr lang="en-US" sz="1400" dirty="0" err="1"/>
              <a:t>Maangaer</a:t>
            </a:r>
            <a:endParaRPr lang="en-US" sz="1400" dirty="0"/>
          </a:p>
          <a:p>
            <a:pPr marL="342900" indent="-342900">
              <a:buAutoNum type="arabicPeriod"/>
            </a:pPr>
            <a:r>
              <a:rPr lang="en-US" sz="1400" dirty="0"/>
              <a:t>ESP Operations Manager</a:t>
            </a:r>
          </a:p>
          <a:p>
            <a:pPr marL="342900" indent="-342900">
              <a:buAutoNum type="arabicPeriod"/>
            </a:pPr>
            <a:r>
              <a:rPr lang="en-US" sz="1400" dirty="0"/>
              <a:t>ESP Reports Manager</a:t>
            </a:r>
          </a:p>
          <a:p>
            <a:pPr marL="342900" indent="-342900">
              <a:buAutoNum type="arabicPeriod"/>
            </a:pPr>
            <a:r>
              <a:rPr lang="en-US" sz="1400" dirty="0"/>
              <a:t>ESP Auditor</a:t>
            </a:r>
          </a:p>
          <a:p>
            <a:pPr marL="342900" indent="-342900">
              <a:buAutoNum type="arabicPeriod"/>
            </a:pPr>
            <a:r>
              <a:rPr lang="en-US" sz="1400" dirty="0"/>
              <a:t>eKYC Admin</a:t>
            </a:r>
          </a:p>
          <a:p>
            <a:pPr marL="342900" indent="-342900">
              <a:buAutoNum type="arabicPeriod"/>
            </a:pPr>
            <a:r>
              <a:rPr lang="en-US" sz="1400" dirty="0"/>
              <a:t>eKYC Ecosystem </a:t>
            </a:r>
            <a:r>
              <a:rPr lang="en-US" sz="1400" dirty="0" err="1"/>
              <a:t>Maangaer</a:t>
            </a:r>
            <a:endParaRPr lang="en-US" sz="1400" dirty="0"/>
          </a:p>
          <a:p>
            <a:pPr marL="342900" indent="-342900">
              <a:buAutoNum type="arabicPeriod"/>
            </a:pPr>
            <a:r>
              <a:rPr lang="en-US" sz="1400" dirty="0"/>
              <a:t>eKYC Operations Manager</a:t>
            </a:r>
          </a:p>
          <a:p>
            <a:pPr marL="342900" indent="-342900">
              <a:buAutoNum type="arabicPeriod"/>
            </a:pPr>
            <a:r>
              <a:rPr lang="en-US" sz="1400" dirty="0"/>
              <a:t>eKYC Reports Manager</a:t>
            </a:r>
          </a:p>
          <a:p>
            <a:pPr marL="342900" indent="-342900">
              <a:buAutoNum type="arabicPeriod"/>
            </a:pPr>
            <a:r>
              <a:rPr lang="en-US" sz="1400" dirty="0"/>
              <a:t>eKYC Auditor</a:t>
            </a:r>
          </a:p>
          <a:p>
            <a:pPr marL="342900" indent="-342900">
              <a:buAutoNum type="arabicPeriod"/>
            </a:pPr>
            <a:r>
              <a:rPr lang="en-US" sz="1400" dirty="0"/>
              <a:t>CA Admin</a:t>
            </a:r>
          </a:p>
          <a:p>
            <a:pPr marL="342900" indent="-342900">
              <a:buAutoNum type="arabicPeriod"/>
            </a:pPr>
            <a:r>
              <a:rPr lang="en-US" sz="1400" dirty="0"/>
              <a:t>CA Ecosystem </a:t>
            </a:r>
            <a:r>
              <a:rPr lang="en-US" sz="1400" dirty="0" err="1"/>
              <a:t>Maangaer</a:t>
            </a:r>
            <a:endParaRPr lang="en-US" sz="1400" dirty="0"/>
          </a:p>
          <a:p>
            <a:pPr marL="342900" indent="-342900">
              <a:buAutoNum type="arabicPeriod"/>
            </a:pPr>
            <a:r>
              <a:rPr lang="en-US" sz="1400" dirty="0"/>
              <a:t>CA Reports Manager</a:t>
            </a:r>
          </a:p>
          <a:p>
            <a:pPr marL="342900" indent="-342900">
              <a:buAutoNum type="arabicPeriod"/>
            </a:pPr>
            <a:r>
              <a:rPr lang="en-US" sz="1400" dirty="0"/>
              <a:t>CA Auditor</a:t>
            </a:r>
          </a:p>
          <a:p>
            <a:pPr marL="342900" indent="-342900">
              <a:buAutoNum type="arabicPeriod"/>
            </a:pPr>
            <a:r>
              <a:rPr lang="en-US" sz="1400" dirty="0"/>
              <a:t>Super Admin</a:t>
            </a:r>
          </a:p>
        </p:txBody>
      </p:sp>
    </p:spTree>
    <p:extLst>
      <p:ext uri="{BB962C8B-B14F-4D97-AF65-F5344CB8AC3E}">
        <p14:creationId xmlns:p14="http://schemas.microsoft.com/office/powerpoint/2010/main" val="7423857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9F3A2-BF06-42D6-3AB5-BD1829134532}"/>
              </a:ext>
            </a:extLst>
          </p:cNvPr>
          <p:cNvSpPr>
            <a:spLocks noGrp="1"/>
          </p:cNvSpPr>
          <p:nvPr>
            <p:ph type="title"/>
          </p:nvPr>
        </p:nvSpPr>
        <p:spPr/>
        <p:txBody>
          <a:bodyPr/>
          <a:lstStyle/>
          <a:p>
            <a:r>
              <a:rPr lang="en-US" dirty="0" err="1"/>
              <a:t>eSign</a:t>
            </a:r>
            <a:r>
              <a:rPr lang="en-US" dirty="0"/>
              <a:t> Portal Admin</a:t>
            </a:r>
          </a:p>
        </p:txBody>
      </p:sp>
      <p:sp>
        <p:nvSpPr>
          <p:cNvPr id="3" name="Content Placeholder 2">
            <a:extLst>
              <a:ext uri="{FF2B5EF4-FFF2-40B4-BE49-F238E27FC236}">
                <a16:creationId xmlns:a16="http://schemas.microsoft.com/office/drawing/2014/main" id="{2C4853B6-8BD9-79B5-3DAA-D9BB730F7ED4}"/>
              </a:ext>
            </a:extLst>
          </p:cNvPr>
          <p:cNvSpPr>
            <a:spLocks noGrp="1"/>
          </p:cNvSpPr>
          <p:nvPr>
            <p:ph idx="1"/>
          </p:nvPr>
        </p:nvSpPr>
        <p:spPr>
          <a:xfrm>
            <a:off x="838200" y="1339850"/>
            <a:ext cx="10515600" cy="5518150"/>
          </a:xfrm>
        </p:spPr>
        <p:txBody>
          <a:bodyPr>
            <a:normAutofit/>
          </a:bodyPr>
          <a:lstStyle/>
          <a:p>
            <a:r>
              <a:rPr lang="en-US" dirty="0"/>
              <a:t>Configuring Registration section</a:t>
            </a:r>
          </a:p>
          <a:p>
            <a:pPr lvl="1"/>
            <a:r>
              <a:rPr lang="en-US" dirty="0"/>
              <a:t>Individual Registration</a:t>
            </a:r>
          </a:p>
          <a:p>
            <a:pPr lvl="2"/>
            <a:r>
              <a:rPr lang="en-US" dirty="0"/>
              <a:t>Title and description for individual users</a:t>
            </a:r>
          </a:p>
          <a:p>
            <a:pPr lvl="2"/>
            <a:r>
              <a:rPr lang="en-US" dirty="0"/>
              <a:t>List of plans (Optional). Each Plan Contains</a:t>
            </a:r>
          </a:p>
          <a:p>
            <a:pPr lvl="3"/>
            <a:r>
              <a:rPr lang="en-US" dirty="0"/>
              <a:t>Plan name</a:t>
            </a:r>
          </a:p>
          <a:p>
            <a:pPr lvl="3"/>
            <a:r>
              <a:rPr lang="en-US" dirty="0"/>
              <a:t>Plan Description</a:t>
            </a:r>
          </a:p>
          <a:p>
            <a:pPr lvl="3"/>
            <a:r>
              <a:rPr lang="en-US" dirty="0"/>
              <a:t>Price</a:t>
            </a:r>
          </a:p>
          <a:p>
            <a:pPr lvl="1"/>
            <a:r>
              <a:rPr lang="en-US" dirty="0"/>
              <a:t>Organization Registration</a:t>
            </a:r>
          </a:p>
          <a:p>
            <a:pPr lvl="2"/>
            <a:r>
              <a:rPr lang="en-US" dirty="0"/>
              <a:t>Title and description for organizational users</a:t>
            </a:r>
          </a:p>
          <a:p>
            <a:pPr lvl="2"/>
            <a:r>
              <a:rPr lang="en-US" dirty="0"/>
              <a:t>List of plans (Optional). Each Plan Contains</a:t>
            </a:r>
          </a:p>
          <a:p>
            <a:pPr lvl="3"/>
            <a:r>
              <a:rPr lang="en-US" dirty="0"/>
              <a:t>Plan name</a:t>
            </a:r>
          </a:p>
          <a:p>
            <a:pPr lvl="3"/>
            <a:r>
              <a:rPr lang="en-US" dirty="0"/>
              <a:t>Plan Description</a:t>
            </a:r>
          </a:p>
          <a:p>
            <a:pPr lvl="3"/>
            <a:r>
              <a:rPr lang="en-US" dirty="0"/>
              <a:t>Price</a:t>
            </a:r>
          </a:p>
        </p:txBody>
      </p:sp>
    </p:spTree>
    <p:extLst>
      <p:ext uri="{BB962C8B-B14F-4D97-AF65-F5344CB8AC3E}">
        <p14:creationId xmlns:p14="http://schemas.microsoft.com/office/powerpoint/2010/main" val="39600128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13C40-FB45-E73C-6830-34FDE3DF36ED}"/>
              </a:ext>
            </a:extLst>
          </p:cNvPr>
          <p:cNvSpPr>
            <a:spLocks noGrp="1"/>
          </p:cNvSpPr>
          <p:nvPr>
            <p:ph type="title"/>
          </p:nvPr>
        </p:nvSpPr>
        <p:spPr/>
        <p:txBody>
          <a:bodyPr/>
          <a:lstStyle/>
          <a:p>
            <a:r>
              <a:rPr lang="en-US" dirty="0" err="1"/>
              <a:t>eSign</a:t>
            </a:r>
            <a:r>
              <a:rPr lang="en-US" dirty="0"/>
              <a:t> Portal Admin Features (</a:t>
            </a:r>
            <a:r>
              <a:rPr lang="en-US" dirty="0" err="1"/>
              <a:t>Cont</a:t>
            </a:r>
            <a:r>
              <a:rPr lang="en-US" dirty="0"/>
              <a:t>)</a:t>
            </a:r>
          </a:p>
        </p:txBody>
      </p:sp>
      <p:sp>
        <p:nvSpPr>
          <p:cNvPr id="3" name="Content Placeholder 2">
            <a:extLst>
              <a:ext uri="{FF2B5EF4-FFF2-40B4-BE49-F238E27FC236}">
                <a16:creationId xmlns:a16="http://schemas.microsoft.com/office/drawing/2014/main" id="{DDD5BFCE-D0BC-8169-6CC6-57BEF38F5838}"/>
              </a:ext>
            </a:extLst>
          </p:cNvPr>
          <p:cNvSpPr>
            <a:spLocks noGrp="1"/>
          </p:cNvSpPr>
          <p:nvPr>
            <p:ph idx="1"/>
          </p:nvPr>
        </p:nvSpPr>
        <p:spPr>
          <a:xfrm>
            <a:off x="838200" y="1432221"/>
            <a:ext cx="10515600" cy="5149332"/>
          </a:xfrm>
        </p:spPr>
        <p:txBody>
          <a:bodyPr>
            <a:normAutofit lnSpcReduction="10000"/>
          </a:bodyPr>
          <a:lstStyle/>
          <a:p>
            <a:r>
              <a:rPr lang="en-US" sz="2400" dirty="0"/>
              <a:t>Configuring onboarding ASP section</a:t>
            </a:r>
          </a:p>
          <a:p>
            <a:pPr lvl="1"/>
            <a:r>
              <a:rPr lang="en-US" sz="2000" dirty="0"/>
              <a:t>Title</a:t>
            </a:r>
          </a:p>
          <a:p>
            <a:pPr lvl="1"/>
            <a:r>
              <a:rPr lang="en-US" sz="2000" dirty="0"/>
              <a:t>Description</a:t>
            </a:r>
          </a:p>
          <a:p>
            <a:pPr lvl="1"/>
            <a:r>
              <a:rPr lang="en-US" sz="2000" dirty="0"/>
              <a:t>List of &lt;Contents&gt;</a:t>
            </a:r>
          </a:p>
          <a:p>
            <a:pPr lvl="1"/>
            <a:endParaRPr lang="en-US" sz="2000" dirty="0"/>
          </a:p>
          <a:p>
            <a:r>
              <a:rPr lang="en-US" sz="2400" dirty="0"/>
              <a:t>Configuring Tutorials</a:t>
            </a:r>
          </a:p>
          <a:p>
            <a:pPr lvl="1"/>
            <a:r>
              <a:rPr lang="en-US" sz="2000" dirty="0"/>
              <a:t>Title</a:t>
            </a:r>
          </a:p>
          <a:p>
            <a:pPr lvl="1"/>
            <a:r>
              <a:rPr lang="en-US" sz="2000" dirty="0"/>
              <a:t>Description</a:t>
            </a:r>
          </a:p>
          <a:p>
            <a:pPr lvl="1"/>
            <a:r>
              <a:rPr lang="en-US" sz="2000" dirty="0"/>
              <a:t>List of &lt;Contents&gt;</a:t>
            </a:r>
          </a:p>
          <a:p>
            <a:endParaRPr lang="en-US" sz="2400" dirty="0"/>
          </a:p>
          <a:p>
            <a:r>
              <a:rPr lang="en-US" sz="2400" dirty="0"/>
              <a:t>Content</a:t>
            </a:r>
          </a:p>
          <a:p>
            <a:pPr lvl="1"/>
            <a:r>
              <a:rPr lang="en-US" sz="2000" dirty="0"/>
              <a:t>Name</a:t>
            </a:r>
          </a:p>
          <a:p>
            <a:pPr lvl="1"/>
            <a:r>
              <a:rPr lang="en-US" sz="2000" dirty="0"/>
              <a:t>Description</a:t>
            </a:r>
          </a:p>
          <a:p>
            <a:pPr lvl="1"/>
            <a:r>
              <a:rPr lang="en-US" sz="2000" dirty="0"/>
              <a:t>Type (Ex: Word, PDF, Video, </a:t>
            </a:r>
            <a:r>
              <a:rPr lang="en-US" sz="2000" dirty="0" err="1"/>
              <a:t>etc</a:t>
            </a:r>
            <a:r>
              <a:rPr lang="en-US" sz="2000" dirty="0"/>
              <a:t>)</a:t>
            </a:r>
          </a:p>
        </p:txBody>
      </p:sp>
    </p:spTree>
    <p:extLst>
      <p:ext uri="{BB962C8B-B14F-4D97-AF65-F5344CB8AC3E}">
        <p14:creationId xmlns:p14="http://schemas.microsoft.com/office/powerpoint/2010/main" val="7218855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5C2A5-3EBF-9E8C-DC1D-B72D36290240}"/>
              </a:ext>
            </a:extLst>
          </p:cNvPr>
          <p:cNvSpPr>
            <a:spLocks noGrp="1"/>
          </p:cNvSpPr>
          <p:nvPr>
            <p:ph type="title"/>
          </p:nvPr>
        </p:nvSpPr>
        <p:spPr>
          <a:xfrm>
            <a:off x="838200" y="-103981"/>
            <a:ext cx="10515600" cy="865981"/>
          </a:xfrm>
        </p:spPr>
        <p:txBody>
          <a:bodyPr/>
          <a:lstStyle/>
          <a:p>
            <a:r>
              <a:rPr lang="en-US" dirty="0"/>
              <a:t>Configuring ASP</a:t>
            </a:r>
          </a:p>
        </p:txBody>
      </p:sp>
      <p:sp>
        <p:nvSpPr>
          <p:cNvPr id="3" name="Content Placeholder 2">
            <a:extLst>
              <a:ext uri="{FF2B5EF4-FFF2-40B4-BE49-F238E27FC236}">
                <a16:creationId xmlns:a16="http://schemas.microsoft.com/office/drawing/2014/main" id="{7FC910A7-D814-18A3-4DCD-EEC127A6CFC6}"/>
              </a:ext>
            </a:extLst>
          </p:cNvPr>
          <p:cNvSpPr>
            <a:spLocks noGrp="1"/>
          </p:cNvSpPr>
          <p:nvPr>
            <p:ph idx="1"/>
          </p:nvPr>
        </p:nvSpPr>
        <p:spPr>
          <a:xfrm>
            <a:off x="838200" y="1107440"/>
            <a:ext cx="10515600" cy="5537199"/>
          </a:xfrm>
        </p:spPr>
        <p:txBody>
          <a:bodyPr>
            <a:normAutofit fontScale="77500" lnSpcReduction="20000"/>
          </a:bodyPr>
          <a:lstStyle/>
          <a:p>
            <a:pPr marL="0" indent="0">
              <a:buNone/>
            </a:pPr>
            <a:r>
              <a:rPr lang="en-US" dirty="0"/>
              <a:t>ASP </a:t>
            </a:r>
            <a:r>
              <a:rPr lang="en-US" dirty="0" err="1"/>
              <a:t>EcoSystem</a:t>
            </a:r>
            <a:r>
              <a:rPr lang="en-US" dirty="0"/>
              <a:t> Manager</a:t>
            </a:r>
          </a:p>
          <a:p>
            <a:pPr lvl="1"/>
            <a:r>
              <a:rPr lang="en-US" dirty="0"/>
              <a:t>View existing eKYC providers associated to ASP</a:t>
            </a:r>
          </a:p>
          <a:p>
            <a:pPr lvl="1"/>
            <a:r>
              <a:rPr lang="en-US" dirty="0"/>
              <a:t>Activate and Deactivate eKYC provider</a:t>
            </a:r>
          </a:p>
          <a:p>
            <a:pPr lvl="1"/>
            <a:r>
              <a:rPr lang="en-US" dirty="0"/>
              <a:t>View existing ESP providers associated to ASP</a:t>
            </a:r>
          </a:p>
          <a:p>
            <a:pPr lvl="1"/>
            <a:r>
              <a:rPr lang="en-US" dirty="0"/>
              <a:t>Activate and Deactivate ESP</a:t>
            </a:r>
          </a:p>
          <a:p>
            <a:pPr lvl="1"/>
            <a:r>
              <a:rPr lang="en-US" dirty="0"/>
              <a:t>Define rules of engagement of ESPs configured</a:t>
            </a:r>
          </a:p>
          <a:p>
            <a:pPr marL="0" indent="0">
              <a:buNone/>
            </a:pPr>
            <a:r>
              <a:rPr lang="en-US" dirty="0"/>
              <a:t>ASP Product Manager</a:t>
            </a:r>
          </a:p>
          <a:p>
            <a:pPr lvl="1"/>
            <a:r>
              <a:rPr lang="en-US" dirty="0"/>
              <a:t>Product Catalog</a:t>
            </a:r>
          </a:p>
          <a:p>
            <a:pPr lvl="2"/>
            <a:r>
              <a:rPr lang="en-US" dirty="0"/>
              <a:t>Define New Plan, Plan Description</a:t>
            </a:r>
          </a:p>
          <a:p>
            <a:pPr lvl="2"/>
            <a:r>
              <a:rPr lang="en-US" dirty="0"/>
              <a:t>Define Price for each plan</a:t>
            </a:r>
          </a:p>
          <a:p>
            <a:pPr lvl="2"/>
            <a:r>
              <a:rPr lang="en-US" dirty="0"/>
              <a:t>Define offers – Contains Plan, Discounted Price and target audience</a:t>
            </a:r>
          </a:p>
          <a:p>
            <a:r>
              <a:rPr lang="en-US" dirty="0"/>
              <a:t>ASP Operations Manager</a:t>
            </a:r>
          </a:p>
          <a:p>
            <a:pPr lvl="1"/>
            <a:r>
              <a:rPr lang="en-US" dirty="0"/>
              <a:t>Verify and Approve</a:t>
            </a:r>
          </a:p>
          <a:p>
            <a:pPr lvl="2"/>
            <a:r>
              <a:rPr lang="en-US" dirty="0"/>
              <a:t>Cross verify organization’s authorization letter, ID proof, video</a:t>
            </a:r>
          </a:p>
          <a:p>
            <a:r>
              <a:rPr lang="en-US" dirty="0"/>
              <a:t>ASP Reports Manager</a:t>
            </a:r>
          </a:p>
          <a:p>
            <a:pPr lvl="1"/>
            <a:r>
              <a:rPr lang="en-US" dirty="0" err="1"/>
              <a:t>eSign</a:t>
            </a:r>
            <a:r>
              <a:rPr lang="en-US" dirty="0"/>
              <a:t> Transaction Report with each ESP, Subscription transaction report, eKYC transaction report</a:t>
            </a:r>
          </a:p>
          <a:p>
            <a:r>
              <a:rPr lang="en-US" dirty="0"/>
              <a:t>ASP Auditor Reports</a:t>
            </a:r>
          </a:p>
          <a:p>
            <a:pPr lvl="1"/>
            <a:r>
              <a:rPr lang="en-US" dirty="0" err="1"/>
              <a:t>eSign</a:t>
            </a:r>
            <a:r>
              <a:rPr lang="en-US" dirty="0"/>
              <a:t> Transaction Report with each ESP, Subscription transaction report, eKYC transaction report</a:t>
            </a:r>
          </a:p>
        </p:txBody>
      </p:sp>
    </p:spTree>
    <p:extLst>
      <p:ext uri="{BB962C8B-B14F-4D97-AF65-F5344CB8AC3E}">
        <p14:creationId xmlns:p14="http://schemas.microsoft.com/office/powerpoint/2010/main" val="24846297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AFEEB-747E-6275-A541-4672EE836F11}"/>
              </a:ext>
            </a:extLst>
          </p:cNvPr>
          <p:cNvSpPr>
            <a:spLocks noGrp="1"/>
          </p:cNvSpPr>
          <p:nvPr>
            <p:ph type="title"/>
          </p:nvPr>
        </p:nvSpPr>
        <p:spPr/>
        <p:txBody>
          <a:bodyPr/>
          <a:lstStyle/>
          <a:p>
            <a:r>
              <a:rPr lang="en-US" dirty="0"/>
              <a:t>ESP Admin Functions</a:t>
            </a:r>
          </a:p>
        </p:txBody>
      </p:sp>
      <p:sp>
        <p:nvSpPr>
          <p:cNvPr id="3" name="Content Placeholder 2">
            <a:extLst>
              <a:ext uri="{FF2B5EF4-FFF2-40B4-BE49-F238E27FC236}">
                <a16:creationId xmlns:a16="http://schemas.microsoft.com/office/drawing/2014/main" id="{94B53309-912C-7EDA-2E33-FC4DDC999FF4}"/>
              </a:ext>
            </a:extLst>
          </p:cNvPr>
          <p:cNvSpPr>
            <a:spLocks noGrp="1"/>
          </p:cNvSpPr>
          <p:nvPr>
            <p:ph idx="1"/>
          </p:nvPr>
        </p:nvSpPr>
        <p:spPr>
          <a:xfrm>
            <a:off x="838200" y="1449704"/>
            <a:ext cx="10947400" cy="5276215"/>
          </a:xfrm>
        </p:spPr>
        <p:txBody>
          <a:bodyPr>
            <a:normAutofit fontScale="92500" lnSpcReduction="10000"/>
          </a:bodyPr>
          <a:lstStyle/>
          <a:p>
            <a:r>
              <a:rPr lang="en-US" dirty="0"/>
              <a:t>ESP Ecosystem Manager</a:t>
            </a:r>
          </a:p>
          <a:p>
            <a:pPr lvl="1"/>
            <a:r>
              <a:rPr lang="en-US" dirty="0"/>
              <a:t>Manage ASPs</a:t>
            </a:r>
          </a:p>
          <a:p>
            <a:pPr lvl="2"/>
            <a:r>
              <a:rPr lang="en-US" dirty="0"/>
              <a:t>View existing ASPs that are associated with ESP</a:t>
            </a:r>
          </a:p>
          <a:p>
            <a:pPr lvl="2"/>
            <a:r>
              <a:rPr lang="en-US" dirty="0"/>
              <a:t>Activate / Deactivate ASP (Own ASP, 3</a:t>
            </a:r>
            <a:r>
              <a:rPr lang="en-US" baseline="30000" dirty="0"/>
              <a:t>rd</a:t>
            </a:r>
            <a:r>
              <a:rPr lang="en-US" dirty="0"/>
              <a:t> party ASP, 3</a:t>
            </a:r>
            <a:r>
              <a:rPr lang="en-US" baseline="30000" dirty="0"/>
              <a:t>rd</a:t>
            </a:r>
            <a:r>
              <a:rPr lang="en-US" dirty="0"/>
              <a:t> party application)</a:t>
            </a:r>
          </a:p>
          <a:p>
            <a:pPr lvl="1"/>
            <a:r>
              <a:rPr lang="en-US" dirty="0"/>
              <a:t>Manage eKYC Providers</a:t>
            </a:r>
          </a:p>
          <a:p>
            <a:pPr lvl="2"/>
            <a:r>
              <a:rPr lang="en-US" dirty="0"/>
              <a:t>View existing eKYC providers that are associated with ESP</a:t>
            </a:r>
          </a:p>
          <a:p>
            <a:pPr lvl="2"/>
            <a:r>
              <a:rPr lang="en-US" dirty="0"/>
              <a:t>Activate / Deactivate eKYC provider</a:t>
            </a:r>
          </a:p>
          <a:p>
            <a:pPr lvl="1"/>
            <a:r>
              <a:rPr lang="en-US" dirty="0"/>
              <a:t>Manage CA</a:t>
            </a:r>
          </a:p>
          <a:p>
            <a:pPr lvl="2"/>
            <a:r>
              <a:rPr lang="en-US" dirty="0"/>
              <a:t>Configure BEL CA</a:t>
            </a:r>
          </a:p>
          <a:p>
            <a:r>
              <a:rPr lang="en-US" dirty="0"/>
              <a:t>ESP Operations Manager</a:t>
            </a:r>
          </a:p>
          <a:p>
            <a:pPr lvl="1"/>
            <a:r>
              <a:rPr lang="en-US" dirty="0"/>
              <a:t>View Bills generated for each ASP, eKYC</a:t>
            </a:r>
          </a:p>
          <a:p>
            <a:r>
              <a:rPr lang="en-US" dirty="0"/>
              <a:t>ESP Reports Manager</a:t>
            </a:r>
          </a:p>
          <a:p>
            <a:pPr lvl="1"/>
            <a:r>
              <a:rPr lang="en-US" dirty="0"/>
              <a:t>Transaction Reports for each ASP, Transaction reports for each CA</a:t>
            </a:r>
          </a:p>
          <a:p>
            <a:r>
              <a:rPr lang="en-US" dirty="0"/>
              <a:t>ESP Auditor Reports</a:t>
            </a:r>
          </a:p>
          <a:p>
            <a:pPr lvl="1"/>
            <a:r>
              <a:rPr lang="en-US" dirty="0"/>
              <a:t>Transaction Reports for each ASP, Transaction reports for each CA</a:t>
            </a:r>
          </a:p>
          <a:p>
            <a:endParaRPr lang="en-US" dirty="0"/>
          </a:p>
        </p:txBody>
      </p:sp>
    </p:spTree>
    <p:extLst>
      <p:ext uri="{BB962C8B-B14F-4D97-AF65-F5344CB8AC3E}">
        <p14:creationId xmlns:p14="http://schemas.microsoft.com/office/powerpoint/2010/main" val="31894853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AFEEB-747E-6275-A541-4672EE836F11}"/>
              </a:ext>
            </a:extLst>
          </p:cNvPr>
          <p:cNvSpPr>
            <a:spLocks noGrp="1"/>
          </p:cNvSpPr>
          <p:nvPr>
            <p:ph type="title"/>
          </p:nvPr>
        </p:nvSpPr>
        <p:spPr/>
        <p:txBody>
          <a:bodyPr/>
          <a:lstStyle/>
          <a:p>
            <a:r>
              <a:rPr lang="en-US" dirty="0"/>
              <a:t>eKYC Admin Functions</a:t>
            </a:r>
          </a:p>
        </p:txBody>
      </p:sp>
      <p:sp>
        <p:nvSpPr>
          <p:cNvPr id="3" name="Content Placeholder 2">
            <a:extLst>
              <a:ext uri="{FF2B5EF4-FFF2-40B4-BE49-F238E27FC236}">
                <a16:creationId xmlns:a16="http://schemas.microsoft.com/office/drawing/2014/main" id="{94B53309-912C-7EDA-2E33-FC4DDC999FF4}"/>
              </a:ext>
            </a:extLst>
          </p:cNvPr>
          <p:cNvSpPr>
            <a:spLocks noGrp="1"/>
          </p:cNvSpPr>
          <p:nvPr>
            <p:ph idx="1"/>
          </p:nvPr>
        </p:nvSpPr>
        <p:spPr>
          <a:xfrm>
            <a:off x="838200" y="1449704"/>
            <a:ext cx="10947400" cy="5276215"/>
          </a:xfrm>
        </p:spPr>
        <p:txBody>
          <a:bodyPr>
            <a:normAutofit lnSpcReduction="10000"/>
          </a:bodyPr>
          <a:lstStyle/>
          <a:p>
            <a:r>
              <a:rPr lang="en-US" dirty="0"/>
              <a:t>eKYC Ecosystem Manager</a:t>
            </a:r>
          </a:p>
          <a:p>
            <a:pPr lvl="1"/>
            <a:r>
              <a:rPr lang="en-US" dirty="0"/>
              <a:t>Manage ASPs</a:t>
            </a:r>
          </a:p>
          <a:p>
            <a:pPr lvl="2"/>
            <a:r>
              <a:rPr lang="en-US" dirty="0"/>
              <a:t>View existing ASPs that are associated with eKYC</a:t>
            </a:r>
          </a:p>
          <a:p>
            <a:pPr lvl="2"/>
            <a:r>
              <a:rPr lang="en-US" dirty="0"/>
              <a:t>Activate / Deactivate ASP</a:t>
            </a:r>
          </a:p>
          <a:p>
            <a:pPr lvl="1"/>
            <a:r>
              <a:rPr lang="en-US" dirty="0"/>
              <a:t>Manage ESP Providers</a:t>
            </a:r>
          </a:p>
          <a:p>
            <a:pPr lvl="2"/>
            <a:r>
              <a:rPr lang="en-US" dirty="0"/>
              <a:t>View existing ESP providers that are associated with eKYC</a:t>
            </a:r>
          </a:p>
          <a:p>
            <a:pPr lvl="2"/>
            <a:r>
              <a:rPr lang="en-US" dirty="0"/>
              <a:t>Activate / Deactivate ESP provider</a:t>
            </a:r>
          </a:p>
          <a:p>
            <a:r>
              <a:rPr lang="en-US" dirty="0"/>
              <a:t>eKYC Operations Manager</a:t>
            </a:r>
          </a:p>
          <a:p>
            <a:pPr lvl="1"/>
            <a:r>
              <a:rPr lang="en-US" dirty="0"/>
              <a:t>Validate Video KYC records for organizations</a:t>
            </a:r>
          </a:p>
          <a:p>
            <a:r>
              <a:rPr lang="en-US" dirty="0"/>
              <a:t>eKYC Reports Manager</a:t>
            </a:r>
          </a:p>
          <a:p>
            <a:pPr lvl="1"/>
            <a:r>
              <a:rPr lang="en-US" dirty="0"/>
              <a:t>Transaction Reports for each ASP, Transaction reports for each ESP</a:t>
            </a:r>
          </a:p>
          <a:p>
            <a:r>
              <a:rPr lang="en-US" dirty="0"/>
              <a:t>eKYC Auditor Reports</a:t>
            </a:r>
          </a:p>
          <a:p>
            <a:pPr lvl="1"/>
            <a:r>
              <a:rPr lang="en-US" dirty="0"/>
              <a:t>Transaction Reports for each ASP, Transaction reports for each ESP</a:t>
            </a:r>
          </a:p>
          <a:p>
            <a:endParaRPr lang="en-US" dirty="0"/>
          </a:p>
        </p:txBody>
      </p:sp>
    </p:spTree>
    <p:extLst>
      <p:ext uri="{BB962C8B-B14F-4D97-AF65-F5344CB8AC3E}">
        <p14:creationId xmlns:p14="http://schemas.microsoft.com/office/powerpoint/2010/main" val="680980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AFEEB-747E-6275-A541-4672EE836F11}"/>
              </a:ext>
            </a:extLst>
          </p:cNvPr>
          <p:cNvSpPr>
            <a:spLocks noGrp="1"/>
          </p:cNvSpPr>
          <p:nvPr>
            <p:ph type="title"/>
          </p:nvPr>
        </p:nvSpPr>
        <p:spPr/>
        <p:txBody>
          <a:bodyPr/>
          <a:lstStyle/>
          <a:p>
            <a:r>
              <a:rPr lang="en-US" dirty="0"/>
              <a:t>CA Admin Functions</a:t>
            </a:r>
          </a:p>
        </p:txBody>
      </p:sp>
      <p:sp>
        <p:nvSpPr>
          <p:cNvPr id="3" name="Content Placeholder 2">
            <a:extLst>
              <a:ext uri="{FF2B5EF4-FFF2-40B4-BE49-F238E27FC236}">
                <a16:creationId xmlns:a16="http://schemas.microsoft.com/office/drawing/2014/main" id="{94B53309-912C-7EDA-2E33-FC4DDC999FF4}"/>
              </a:ext>
            </a:extLst>
          </p:cNvPr>
          <p:cNvSpPr>
            <a:spLocks noGrp="1"/>
          </p:cNvSpPr>
          <p:nvPr>
            <p:ph idx="1"/>
          </p:nvPr>
        </p:nvSpPr>
        <p:spPr>
          <a:xfrm>
            <a:off x="838200" y="1449704"/>
            <a:ext cx="10947400" cy="5276215"/>
          </a:xfrm>
        </p:spPr>
        <p:txBody>
          <a:bodyPr>
            <a:normAutofit/>
          </a:bodyPr>
          <a:lstStyle/>
          <a:p>
            <a:r>
              <a:rPr lang="en-US" dirty="0"/>
              <a:t>CA Ecosystem Manager</a:t>
            </a:r>
          </a:p>
          <a:p>
            <a:pPr lvl="1"/>
            <a:r>
              <a:rPr lang="en-US" dirty="0"/>
              <a:t>Configure BEL ESP</a:t>
            </a:r>
          </a:p>
          <a:p>
            <a:r>
              <a:rPr lang="en-US" dirty="0"/>
              <a:t>CA Reports Manager</a:t>
            </a:r>
          </a:p>
          <a:p>
            <a:pPr lvl="1"/>
            <a:r>
              <a:rPr lang="en-US" dirty="0"/>
              <a:t>Transaction Reports for each ESP, Transaction reports on DSCs</a:t>
            </a:r>
          </a:p>
          <a:p>
            <a:r>
              <a:rPr lang="en-US" dirty="0"/>
              <a:t>CA Auditor Reports</a:t>
            </a:r>
          </a:p>
          <a:p>
            <a:pPr lvl="1"/>
            <a:r>
              <a:rPr lang="en-US" dirty="0"/>
              <a:t>Transaction Reports for each ESP, Transaction reports on DSCs</a:t>
            </a:r>
          </a:p>
          <a:p>
            <a:endParaRPr lang="en-US" dirty="0"/>
          </a:p>
        </p:txBody>
      </p:sp>
    </p:spTree>
    <p:extLst>
      <p:ext uri="{BB962C8B-B14F-4D97-AF65-F5344CB8AC3E}">
        <p14:creationId xmlns:p14="http://schemas.microsoft.com/office/powerpoint/2010/main" val="2595325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C2BCC-5F35-9FF5-A4AF-FDA6082C5CB8}"/>
              </a:ext>
            </a:extLst>
          </p:cNvPr>
          <p:cNvSpPr>
            <a:spLocks noGrp="1"/>
          </p:cNvSpPr>
          <p:nvPr>
            <p:ph type="title"/>
          </p:nvPr>
        </p:nvSpPr>
        <p:spPr>
          <a:xfrm>
            <a:off x="1050851" y="2766218"/>
            <a:ext cx="10515600" cy="1325563"/>
          </a:xfrm>
        </p:spPr>
        <p:txBody>
          <a:bodyPr/>
          <a:lstStyle/>
          <a:p>
            <a:r>
              <a:rPr lang="en-US" b="1" dirty="0" err="1"/>
              <a:t>eSign</a:t>
            </a:r>
            <a:r>
              <a:rPr lang="en-US" b="1" dirty="0"/>
              <a:t> Web Portal APIs</a:t>
            </a:r>
          </a:p>
        </p:txBody>
      </p:sp>
    </p:spTree>
    <p:extLst>
      <p:ext uri="{BB962C8B-B14F-4D97-AF65-F5344CB8AC3E}">
        <p14:creationId xmlns:p14="http://schemas.microsoft.com/office/powerpoint/2010/main" val="3756880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70E7217-9DD3-BA3D-3766-718CE8426167}"/>
              </a:ext>
            </a:extLst>
          </p:cNvPr>
          <p:cNvSpPr/>
          <p:nvPr/>
        </p:nvSpPr>
        <p:spPr>
          <a:xfrm>
            <a:off x="792480" y="751840"/>
            <a:ext cx="10708640" cy="873760"/>
          </a:xfrm>
          <a:prstGeom prst="rect">
            <a:avLst/>
          </a:prstGeom>
          <a:solidFill>
            <a:schemeClr val="accent1">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ectangle 5">
            <a:extLst>
              <a:ext uri="{FF2B5EF4-FFF2-40B4-BE49-F238E27FC236}">
                <a16:creationId xmlns:a16="http://schemas.microsoft.com/office/drawing/2014/main" id="{43904D1A-6E6F-4201-21BF-CE90BFC8A4CC}"/>
              </a:ext>
            </a:extLst>
          </p:cNvPr>
          <p:cNvSpPr/>
          <p:nvPr/>
        </p:nvSpPr>
        <p:spPr>
          <a:xfrm>
            <a:off x="2265677" y="985520"/>
            <a:ext cx="1628503" cy="43688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eSign</a:t>
            </a:r>
            <a:r>
              <a:rPr lang="en-US" sz="1400" dirty="0">
                <a:solidFill>
                  <a:schemeClr val="tx1"/>
                </a:solidFill>
              </a:rPr>
              <a:t> Web Portal</a:t>
            </a:r>
          </a:p>
        </p:txBody>
      </p:sp>
      <p:sp>
        <p:nvSpPr>
          <p:cNvPr id="7" name="Rectangle 6">
            <a:extLst>
              <a:ext uri="{FF2B5EF4-FFF2-40B4-BE49-F238E27FC236}">
                <a16:creationId xmlns:a16="http://schemas.microsoft.com/office/drawing/2014/main" id="{47D9C0F2-4E69-5528-564A-3051724C6FAA}"/>
              </a:ext>
            </a:extLst>
          </p:cNvPr>
          <p:cNvSpPr/>
          <p:nvPr/>
        </p:nvSpPr>
        <p:spPr>
          <a:xfrm>
            <a:off x="5434872" y="985520"/>
            <a:ext cx="1628503" cy="43688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ASP</a:t>
            </a:r>
            <a:endParaRPr lang="en-US" dirty="0">
              <a:solidFill>
                <a:schemeClr val="tx1"/>
              </a:solidFill>
            </a:endParaRPr>
          </a:p>
        </p:txBody>
      </p:sp>
      <p:sp>
        <p:nvSpPr>
          <p:cNvPr id="8" name="Rectangle 7">
            <a:extLst>
              <a:ext uri="{FF2B5EF4-FFF2-40B4-BE49-F238E27FC236}">
                <a16:creationId xmlns:a16="http://schemas.microsoft.com/office/drawing/2014/main" id="{B0FAE76A-9F61-48FC-4860-E192CC5743F5}"/>
              </a:ext>
            </a:extLst>
          </p:cNvPr>
          <p:cNvSpPr/>
          <p:nvPr/>
        </p:nvSpPr>
        <p:spPr>
          <a:xfrm>
            <a:off x="8604066" y="985520"/>
            <a:ext cx="1628503" cy="43688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Admin Portal</a:t>
            </a:r>
          </a:p>
        </p:txBody>
      </p:sp>
      <p:sp>
        <p:nvSpPr>
          <p:cNvPr id="2" name="Rectangle 1">
            <a:extLst>
              <a:ext uri="{FF2B5EF4-FFF2-40B4-BE49-F238E27FC236}">
                <a16:creationId xmlns:a16="http://schemas.microsoft.com/office/drawing/2014/main" id="{8DCC86A0-DCF2-BC4B-DEBD-9614DC9AA70B}"/>
              </a:ext>
            </a:extLst>
          </p:cNvPr>
          <p:cNvSpPr/>
          <p:nvPr/>
        </p:nvSpPr>
        <p:spPr>
          <a:xfrm>
            <a:off x="792480" y="5614849"/>
            <a:ext cx="10708640" cy="873760"/>
          </a:xfrm>
          <a:prstGeom prst="rect">
            <a:avLst/>
          </a:prstGeom>
          <a:solidFill>
            <a:schemeClr val="accent1">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Platform Services</a:t>
            </a:r>
          </a:p>
        </p:txBody>
      </p:sp>
      <p:sp>
        <p:nvSpPr>
          <p:cNvPr id="3" name="Rectangle 2">
            <a:extLst>
              <a:ext uri="{FF2B5EF4-FFF2-40B4-BE49-F238E27FC236}">
                <a16:creationId xmlns:a16="http://schemas.microsoft.com/office/drawing/2014/main" id="{2CDDD30B-1E4E-720B-78D1-315D8EA48EB6}"/>
              </a:ext>
            </a:extLst>
          </p:cNvPr>
          <p:cNvSpPr/>
          <p:nvPr/>
        </p:nvSpPr>
        <p:spPr>
          <a:xfrm>
            <a:off x="2384698" y="6016901"/>
            <a:ext cx="924560" cy="36212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Email</a:t>
            </a:r>
          </a:p>
        </p:txBody>
      </p:sp>
      <p:sp>
        <p:nvSpPr>
          <p:cNvPr id="11" name="Rectangle 10">
            <a:extLst>
              <a:ext uri="{FF2B5EF4-FFF2-40B4-BE49-F238E27FC236}">
                <a16:creationId xmlns:a16="http://schemas.microsoft.com/office/drawing/2014/main" id="{C0A45F1C-8756-6AF8-A43D-A9816E2E01C2}"/>
              </a:ext>
            </a:extLst>
          </p:cNvPr>
          <p:cNvSpPr/>
          <p:nvPr/>
        </p:nvSpPr>
        <p:spPr>
          <a:xfrm>
            <a:off x="792480" y="1656079"/>
            <a:ext cx="10708640" cy="3928291"/>
          </a:xfrm>
          <a:prstGeom prst="rect">
            <a:avLst/>
          </a:prstGeom>
          <a:solidFill>
            <a:schemeClr val="accent1">
              <a:lumMod val="60000"/>
              <a:lumOff val="4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a:extLst>
              <a:ext uri="{FF2B5EF4-FFF2-40B4-BE49-F238E27FC236}">
                <a16:creationId xmlns:a16="http://schemas.microsoft.com/office/drawing/2014/main" id="{EB08759F-9D4C-76DF-1C1E-C948C0BDDDF3}"/>
              </a:ext>
            </a:extLst>
          </p:cNvPr>
          <p:cNvSpPr/>
          <p:nvPr/>
        </p:nvSpPr>
        <p:spPr>
          <a:xfrm>
            <a:off x="2681880" y="2460894"/>
            <a:ext cx="3419563" cy="3018973"/>
          </a:xfrm>
          <a:prstGeom prst="rect">
            <a:avLst/>
          </a:prstGeom>
          <a:solidFill>
            <a:schemeClr val="accent1">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ASP</a:t>
            </a:r>
          </a:p>
        </p:txBody>
      </p:sp>
      <p:sp>
        <p:nvSpPr>
          <p:cNvPr id="18" name="Rectangle 17">
            <a:extLst>
              <a:ext uri="{FF2B5EF4-FFF2-40B4-BE49-F238E27FC236}">
                <a16:creationId xmlns:a16="http://schemas.microsoft.com/office/drawing/2014/main" id="{3780D517-A0E3-29F5-C7B5-A12A31827925}"/>
              </a:ext>
            </a:extLst>
          </p:cNvPr>
          <p:cNvSpPr/>
          <p:nvPr/>
        </p:nvSpPr>
        <p:spPr>
          <a:xfrm>
            <a:off x="6196151" y="2458715"/>
            <a:ext cx="1669141" cy="3018973"/>
          </a:xfrm>
          <a:prstGeom prst="rect">
            <a:avLst/>
          </a:prstGeom>
          <a:solidFill>
            <a:schemeClr val="accent1">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ESP</a:t>
            </a:r>
          </a:p>
        </p:txBody>
      </p:sp>
      <p:sp>
        <p:nvSpPr>
          <p:cNvPr id="19" name="Rectangle 18">
            <a:extLst>
              <a:ext uri="{FF2B5EF4-FFF2-40B4-BE49-F238E27FC236}">
                <a16:creationId xmlns:a16="http://schemas.microsoft.com/office/drawing/2014/main" id="{0B36B96A-3978-A972-3F78-242E6E818B51}"/>
              </a:ext>
            </a:extLst>
          </p:cNvPr>
          <p:cNvSpPr/>
          <p:nvPr/>
        </p:nvSpPr>
        <p:spPr>
          <a:xfrm>
            <a:off x="7964717" y="2458714"/>
            <a:ext cx="1669141" cy="3018973"/>
          </a:xfrm>
          <a:prstGeom prst="rect">
            <a:avLst/>
          </a:prstGeom>
          <a:solidFill>
            <a:schemeClr val="accent1">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eKYC</a:t>
            </a:r>
          </a:p>
        </p:txBody>
      </p:sp>
      <p:sp>
        <p:nvSpPr>
          <p:cNvPr id="21" name="Rectangle 20">
            <a:extLst>
              <a:ext uri="{FF2B5EF4-FFF2-40B4-BE49-F238E27FC236}">
                <a16:creationId xmlns:a16="http://schemas.microsoft.com/office/drawing/2014/main" id="{E93BB239-2686-E881-D6F7-CFD983329151}"/>
              </a:ext>
            </a:extLst>
          </p:cNvPr>
          <p:cNvSpPr/>
          <p:nvPr/>
        </p:nvSpPr>
        <p:spPr>
          <a:xfrm>
            <a:off x="9733282" y="2447828"/>
            <a:ext cx="1669141" cy="3018973"/>
          </a:xfrm>
          <a:prstGeom prst="rect">
            <a:avLst/>
          </a:prstGeom>
          <a:solidFill>
            <a:schemeClr val="accent1">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CA</a:t>
            </a:r>
          </a:p>
        </p:txBody>
      </p:sp>
      <p:sp>
        <p:nvSpPr>
          <p:cNvPr id="23" name="Rectangle 22">
            <a:extLst>
              <a:ext uri="{FF2B5EF4-FFF2-40B4-BE49-F238E27FC236}">
                <a16:creationId xmlns:a16="http://schemas.microsoft.com/office/drawing/2014/main" id="{E3EB3841-64C8-7421-E5C2-8E36677F7380}"/>
              </a:ext>
            </a:extLst>
          </p:cNvPr>
          <p:cNvSpPr/>
          <p:nvPr/>
        </p:nvSpPr>
        <p:spPr>
          <a:xfrm>
            <a:off x="907144" y="1774371"/>
            <a:ext cx="10492376" cy="602346"/>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 Gateway</a:t>
            </a:r>
          </a:p>
        </p:txBody>
      </p:sp>
      <p:sp>
        <p:nvSpPr>
          <p:cNvPr id="24" name="Rectangle 23">
            <a:extLst>
              <a:ext uri="{FF2B5EF4-FFF2-40B4-BE49-F238E27FC236}">
                <a16:creationId xmlns:a16="http://schemas.microsoft.com/office/drawing/2014/main" id="{A1AEB46D-2EBF-9FF8-FD44-92A94DDFC9B7}"/>
              </a:ext>
            </a:extLst>
          </p:cNvPr>
          <p:cNvSpPr/>
          <p:nvPr/>
        </p:nvSpPr>
        <p:spPr>
          <a:xfrm>
            <a:off x="907144" y="2471057"/>
            <a:ext cx="1669141" cy="3018973"/>
          </a:xfrm>
          <a:prstGeom prst="rect">
            <a:avLst/>
          </a:prstGeom>
          <a:solidFill>
            <a:schemeClr val="accent1">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Web Portal</a:t>
            </a:r>
            <a:endParaRPr lang="en-US" sz="1400" dirty="0">
              <a:solidFill>
                <a:schemeClr val="tx1"/>
              </a:solidFill>
            </a:endParaRPr>
          </a:p>
        </p:txBody>
      </p:sp>
      <p:sp>
        <p:nvSpPr>
          <p:cNvPr id="25" name="Rectangle 24">
            <a:extLst>
              <a:ext uri="{FF2B5EF4-FFF2-40B4-BE49-F238E27FC236}">
                <a16:creationId xmlns:a16="http://schemas.microsoft.com/office/drawing/2014/main" id="{2CDBD6CB-5EEE-1C9D-BEC0-E12C9646563B}"/>
              </a:ext>
            </a:extLst>
          </p:cNvPr>
          <p:cNvSpPr/>
          <p:nvPr/>
        </p:nvSpPr>
        <p:spPr>
          <a:xfrm>
            <a:off x="1013095" y="4432889"/>
            <a:ext cx="1456871" cy="467854"/>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Banner</a:t>
            </a:r>
          </a:p>
        </p:txBody>
      </p:sp>
      <p:sp>
        <p:nvSpPr>
          <p:cNvPr id="26" name="Rectangle 25">
            <a:extLst>
              <a:ext uri="{FF2B5EF4-FFF2-40B4-BE49-F238E27FC236}">
                <a16:creationId xmlns:a16="http://schemas.microsoft.com/office/drawing/2014/main" id="{2BD769A1-0712-37E7-8B42-9009D646BC31}"/>
              </a:ext>
            </a:extLst>
          </p:cNvPr>
          <p:cNvSpPr/>
          <p:nvPr/>
        </p:nvSpPr>
        <p:spPr>
          <a:xfrm>
            <a:off x="3415938" y="6016901"/>
            <a:ext cx="924560" cy="36212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SMS</a:t>
            </a:r>
          </a:p>
        </p:txBody>
      </p:sp>
      <p:sp>
        <p:nvSpPr>
          <p:cNvPr id="27" name="Rectangle 26">
            <a:extLst>
              <a:ext uri="{FF2B5EF4-FFF2-40B4-BE49-F238E27FC236}">
                <a16:creationId xmlns:a16="http://schemas.microsoft.com/office/drawing/2014/main" id="{D1392534-C953-4E5C-2D47-6A669F9EC631}"/>
              </a:ext>
            </a:extLst>
          </p:cNvPr>
          <p:cNvSpPr/>
          <p:nvPr/>
        </p:nvSpPr>
        <p:spPr>
          <a:xfrm>
            <a:off x="4447902" y="6016901"/>
            <a:ext cx="1060269" cy="36212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Notification</a:t>
            </a:r>
          </a:p>
        </p:txBody>
      </p:sp>
      <p:sp>
        <p:nvSpPr>
          <p:cNvPr id="28" name="Rectangle 27">
            <a:extLst>
              <a:ext uri="{FF2B5EF4-FFF2-40B4-BE49-F238E27FC236}">
                <a16:creationId xmlns:a16="http://schemas.microsoft.com/office/drawing/2014/main" id="{F6BE7518-E123-8DA8-95FF-1E8AA0C6FD34}"/>
              </a:ext>
            </a:extLst>
          </p:cNvPr>
          <p:cNvSpPr/>
          <p:nvPr/>
        </p:nvSpPr>
        <p:spPr>
          <a:xfrm>
            <a:off x="5615575" y="6016901"/>
            <a:ext cx="1060269" cy="36212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Payment Gateway</a:t>
            </a:r>
          </a:p>
        </p:txBody>
      </p:sp>
      <p:sp>
        <p:nvSpPr>
          <p:cNvPr id="29" name="Rectangle 28">
            <a:extLst>
              <a:ext uri="{FF2B5EF4-FFF2-40B4-BE49-F238E27FC236}">
                <a16:creationId xmlns:a16="http://schemas.microsoft.com/office/drawing/2014/main" id="{8F028FC2-3886-C854-A8E9-3C1E6CFF6400}"/>
              </a:ext>
            </a:extLst>
          </p:cNvPr>
          <p:cNvSpPr/>
          <p:nvPr/>
        </p:nvSpPr>
        <p:spPr>
          <a:xfrm>
            <a:off x="6783248" y="6016901"/>
            <a:ext cx="1060269" cy="36212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Logging</a:t>
            </a:r>
          </a:p>
        </p:txBody>
      </p:sp>
      <p:sp>
        <p:nvSpPr>
          <p:cNvPr id="30" name="Rectangle 29">
            <a:extLst>
              <a:ext uri="{FF2B5EF4-FFF2-40B4-BE49-F238E27FC236}">
                <a16:creationId xmlns:a16="http://schemas.microsoft.com/office/drawing/2014/main" id="{C1A167D7-DDE7-F6B9-F1E5-D0EE37221BAB}"/>
              </a:ext>
            </a:extLst>
          </p:cNvPr>
          <p:cNvSpPr/>
          <p:nvPr/>
        </p:nvSpPr>
        <p:spPr>
          <a:xfrm>
            <a:off x="7946579" y="6014002"/>
            <a:ext cx="1060269" cy="36212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Tracing</a:t>
            </a:r>
          </a:p>
        </p:txBody>
      </p:sp>
      <p:sp>
        <p:nvSpPr>
          <p:cNvPr id="31" name="Rectangle 30">
            <a:extLst>
              <a:ext uri="{FF2B5EF4-FFF2-40B4-BE49-F238E27FC236}">
                <a16:creationId xmlns:a16="http://schemas.microsoft.com/office/drawing/2014/main" id="{6EA20E0A-FA79-DC98-CAE7-17D243038DA5}"/>
              </a:ext>
            </a:extLst>
          </p:cNvPr>
          <p:cNvSpPr/>
          <p:nvPr/>
        </p:nvSpPr>
        <p:spPr>
          <a:xfrm>
            <a:off x="9109910" y="6014002"/>
            <a:ext cx="1060269" cy="36212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Audit</a:t>
            </a:r>
          </a:p>
        </p:txBody>
      </p:sp>
      <p:sp>
        <p:nvSpPr>
          <p:cNvPr id="32" name="Rectangle 31">
            <a:extLst>
              <a:ext uri="{FF2B5EF4-FFF2-40B4-BE49-F238E27FC236}">
                <a16:creationId xmlns:a16="http://schemas.microsoft.com/office/drawing/2014/main" id="{4F4FD625-D2D9-B95C-FF64-78BE180D8F7E}"/>
              </a:ext>
            </a:extLst>
          </p:cNvPr>
          <p:cNvSpPr/>
          <p:nvPr/>
        </p:nvSpPr>
        <p:spPr>
          <a:xfrm>
            <a:off x="2835366" y="3436493"/>
            <a:ext cx="1456871" cy="45792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Documents Management</a:t>
            </a:r>
          </a:p>
        </p:txBody>
      </p:sp>
      <p:sp>
        <p:nvSpPr>
          <p:cNvPr id="33" name="Rectangle 32">
            <a:extLst>
              <a:ext uri="{FF2B5EF4-FFF2-40B4-BE49-F238E27FC236}">
                <a16:creationId xmlns:a16="http://schemas.microsoft.com/office/drawing/2014/main" id="{646652A5-6A42-FCCF-CD32-C4C10EC45C52}"/>
              </a:ext>
            </a:extLst>
          </p:cNvPr>
          <p:cNvSpPr/>
          <p:nvPr/>
        </p:nvSpPr>
        <p:spPr>
          <a:xfrm>
            <a:off x="4479289" y="3434317"/>
            <a:ext cx="1456871" cy="45792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Subscription Management</a:t>
            </a:r>
          </a:p>
        </p:txBody>
      </p:sp>
      <p:sp>
        <p:nvSpPr>
          <p:cNvPr id="34" name="Rectangle 33">
            <a:extLst>
              <a:ext uri="{FF2B5EF4-FFF2-40B4-BE49-F238E27FC236}">
                <a16:creationId xmlns:a16="http://schemas.microsoft.com/office/drawing/2014/main" id="{2BB82796-D716-1BBA-D6ED-03A40AC61293}"/>
              </a:ext>
            </a:extLst>
          </p:cNvPr>
          <p:cNvSpPr/>
          <p:nvPr/>
        </p:nvSpPr>
        <p:spPr>
          <a:xfrm>
            <a:off x="2835366" y="3939655"/>
            <a:ext cx="1456871" cy="45792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Document </a:t>
            </a:r>
            <a:r>
              <a:rPr lang="en-US" sz="1400" dirty="0" err="1">
                <a:solidFill>
                  <a:schemeClr val="tx1"/>
                </a:solidFill>
              </a:rPr>
              <a:t>eSign</a:t>
            </a:r>
            <a:r>
              <a:rPr lang="en-US" sz="1400" dirty="0">
                <a:solidFill>
                  <a:schemeClr val="tx1"/>
                </a:solidFill>
              </a:rPr>
              <a:t> Management</a:t>
            </a:r>
          </a:p>
        </p:txBody>
      </p:sp>
      <p:sp>
        <p:nvSpPr>
          <p:cNvPr id="35" name="Rectangle 34">
            <a:extLst>
              <a:ext uri="{FF2B5EF4-FFF2-40B4-BE49-F238E27FC236}">
                <a16:creationId xmlns:a16="http://schemas.microsoft.com/office/drawing/2014/main" id="{3AB8A726-70D6-0CBD-FA2E-F156407B4633}"/>
              </a:ext>
            </a:extLst>
          </p:cNvPr>
          <p:cNvSpPr/>
          <p:nvPr/>
        </p:nvSpPr>
        <p:spPr>
          <a:xfrm>
            <a:off x="4479289" y="3935303"/>
            <a:ext cx="1456871" cy="45792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Customer eKYC Management</a:t>
            </a:r>
          </a:p>
        </p:txBody>
      </p:sp>
      <p:sp>
        <p:nvSpPr>
          <p:cNvPr id="36" name="Rectangle 35">
            <a:extLst>
              <a:ext uri="{FF2B5EF4-FFF2-40B4-BE49-F238E27FC236}">
                <a16:creationId xmlns:a16="http://schemas.microsoft.com/office/drawing/2014/main" id="{44B86764-51BB-0C50-8BED-06C05FFA06BE}"/>
              </a:ext>
            </a:extLst>
          </p:cNvPr>
          <p:cNvSpPr/>
          <p:nvPr/>
        </p:nvSpPr>
        <p:spPr>
          <a:xfrm>
            <a:off x="2835366" y="4442817"/>
            <a:ext cx="1456871" cy="45792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Registration / </a:t>
            </a:r>
            <a:r>
              <a:rPr lang="en-US" sz="1400" dirty="0" err="1">
                <a:solidFill>
                  <a:schemeClr val="tx1"/>
                </a:solidFill>
              </a:rPr>
              <a:t>LogIn</a:t>
            </a:r>
            <a:endParaRPr lang="en-US" sz="1400" dirty="0">
              <a:solidFill>
                <a:schemeClr val="tx1"/>
              </a:solidFill>
            </a:endParaRPr>
          </a:p>
        </p:txBody>
      </p:sp>
      <p:sp>
        <p:nvSpPr>
          <p:cNvPr id="14" name="Rectangle 13">
            <a:extLst>
              <a:ext uri="{FF2B5EF4-FFF2-40B4-BE49-F238E27FC236}">
                <a16:creationId xmlns:a16="http://schemas.microsoft.com/office/drawing/2014/main" id="{556D2F08-FEDD-05D1-66B8-D09D2865A998}"/>
              </a:ext>
            </a:extLst>
          </p:cNvPr>
          <p:cNvSpPr/>
          <p:nvPr/>
        </p:nvSpPr>
        <p:spPr>
          <a:xfrm>
            <a:off x="1013095" y="2938416"/>
            <a:ext cx="1456871" cy="457926"/>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Product Catalog</a:t>
            </a:r>
          </a:p>
        </p:txBody>
      </p:sp>
      <p:sp>
        <p:nvSpPr>
          <p:cNvPr id="15" name="Rectangle 14">
            <a:extLst>
              <a:ext uri="{FF2B5EF4-FFF2-40B4-BE49-F238E27FC236}">
                <a16:creationId xmlns:a16="http://schemas.microsoft.com/office/drawing/2014/main" id="{2C02CC76-D3BA-6604-5EE5-D52A30330F93}"/>
              </a:ext>
            </a:extLst>
          </p:cNvPr>
          <p:cNvSpPr/>
          <p:nvPr/>
        </p:nvSpPr>
        <p:spPr>
          <a:xfrm>
            <a:off x="1013095" y="3439322"/>
            <a:ext cx="1456871" cy="453804"/>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ASP Onboarding</a:t>
            </a:r>
          </a:p>
        </p:txBody>
      </p:sp>
      <p:sp>
        <p:nvSpPr>
          <p:cNvPr id="16" name="Rectangle 15">
            <a:extLst>
              <a:ext uri="{FF2B5EF4-FFF2-40B4-BE49-F238E27FC236}">
                <a16:creationId xmlns:a16="http://schemas.microsoft.com/office/drawing/2014/main" id="{BA111BA5-7CF6-3A5A-4831-EB4D52059EB0}"/>
              </a:ext>
            </a:extLst>
          </p:cNvPr>
          <p:cNvSpPr/>
          <p:nvPr/>
        </p:nvSpPr>
        <p:spPr>
          <a:xfrm>
            <a:off x="1013095" y="3936106"/>
            <a:ext cx="1456871" cy="453804"/>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Tutorials</a:t>
            </a:r>
          </a:p>
        </p:txBody>
      </p:sp>
      <p:sp>
        <p:nvSpPr>
          <p:cNvPr id="12" name="Rectangle 11">
            <a:extLst>
              <a:ext uri="{FF2B5EF4-FFF2-40B4-BE49-F238E27FC236}">
                <a16:creationId xmlns:a16="http://schemas.microsoft.com/office/drawing/2014/main" id="{F13165D1-1241-88E4-F1D6-B8D42BA66A61}"/>
              </a:ext>
            </a:extLst>
          </p:cNvPr>
          <p:cNvSpPr/>
          <p:nvPr/>
        </p:nvSpPr>
        <p:spPr>
          <a:xfrm>
            <a:off x="2835366" y="2933331"/>
            <a:ext cx="1456871" cy="457926"/>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Customer</a:t>
            </a:r>
          </a:p>
        </p:txBody>
      </p:sp>
      <p:sp>
        <p:nvSpPr>
          <p:cNvPr id="13" name="Rectangle 12">
            <a:extLst>
              <a:ext uri="{FF2B5EF4-FFF2-40B4-BE49-F238E27FC236}">
                <a16:creationId xmlns:a16="http://schemas.microsoft.com/office/drawing/2014/main" id="{EB30751B-087A-3598-9418-1F02AC7406BF}"/>
              </a:ext>
            </a:extLst>
          </p:cNvPr>
          <p:cNvSpPr/>
          <p:nvPr/>
        </p:nvSpPr>
        <p:spPr>
          <a:xfrm>
            <a:off x="4479289" y="2933331"/>
            <a:ext cx="1456871" cy="457926"/>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Account</a:t>
            </a:r>
          </a:p>
        </p:txBody>
      </p:sp>
      <p:sp>
        <p:nvSpPr>
          <p:cNvPr id="38" name="Rectangle 37">
            <a:extLst>
              <a:ext uri="{FF2B5EF4-FFF2-40B4-BE49-F238E27FC236}">
                <a16:creationId xmlns:a16="http://schemas.microsoft.com/office/drawing/2014/main" id="{85A1DE18-DF10-C643-1E08-9D1371BD4DBB}"/>
              </a:ext>
            </a:extLst>
          </p:cNvPr>
          <p:cNvSpPr/>
          <p:nvPr/>
        </p:nvSpPr>
        <p:spPr>
          <a:xfrm>
            <a:off x="4479289" y="4436290"/>
            <a:ext cx="1456871" cy="45792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Customer Profile</a:t>
            </a:r>
          </a:p>
        </p:txBody>
      </p:sp>
      <p:sp>
        <p:nvSpPr>
          <p:cNvPr id="39" name="Rectangle 38">
            <a:extLst>
              <a:ext uri="{FF2B5EF4-FFF2-40B4-BE49-F238E27FC236}">
                <a16:creationId xmlns:a16="http://schemas.microsoft.com/office/drawing/2014/main" id="{DACEE351-25CF-1E2C-1690-5EBF9C3FC866}"/>
              </a:ext>
            </a:extLst>
          </p:cNvPr>
          <p:cNvSpPr/>
          <p:nvPr/>
        </p:nvSpPr>
        <p:spPr>
          <a:xfrm>
            <a:off x="10273241" y="6013992"/>
            <a:ext cx="1060269" cy="36212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License</a:t>
            </a:r>
          </a:p>
        </p:txBody>
      </p:sp>
      <p:sp>
        <p:nvSpPr>
          <p:cNvPr id="40" name="Rectangle 39">
            <a:extLst>
              <a:ext uri="{FF2B5EF4-FFF2-40B4-BE49-F238E27FC236}">
                <a16:creationId xmlns:a16="http://schemas.microsoft.com/office/drawing/2014/main" id="{5703C8E2-A67D-9265-9CC6-8125C662638A}"/>
              </a:ext>
            </a:extLst>
          </p:cNvPr>
          <p:cNvSpPr/>
          <p:nvPr/>
        </p:nvSpPr>
        <p:spPr>
          <a:xfrm>
            <a:off x="1013095" y="4943722"/>
            <a:ext cx="1456871" cy="467854"/>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Contact Info</a:t>
            </a:r>
          </a:p>
        </p:txBody>
      </p:sp>
      <p:sp>
        <p:nvSpPr>
          <p:cNvPr id="41" name="Rectangle 40">
            <a:extLst>
              <a:ext uri="{FF2B5EF4-FFF2-40B4-BE49-F238E27FC236}">
                <a16:creationId xmlns:a16="http://schemas.microsoft.com/office/drawing/2014/main" id="{C9D8803C-48E4-D694-0484-312AFFB30B47}"/>
              </a:ext>
            </a:extLst>
          </p:cNvPr>
          <p:cNvSpPr/>
          <p:nvPr/>
        </p:nvSpPr>
        <p:spPr>
          <a:xfrm>
            <a:off x="1053757" y="6008184"/>
            <a:ext cx="1223537" cy="36212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User Management</a:t>
            </a:r>
          </a:p>
        </p:txBody>
      </p:sp>
      <p:sp>
        <p:nvSpPr>
          <p:cNvPr id="43" name="Rectangle 42">
            <a:extLst>
              <a:ext uri="{FF2B5EF4-FFF2-40B4-BE49-F238E27FC236}">
                <a16:creationId xmlns:a16="http://schemas.microsoft.com/office/drawing/2014/main" id="{A40F40FA-AA00-0794-577B-0318C11978FE}"/>
              </a:ext>
            </a:extLst>
          </p:cNvPr>
          <p:cNvSpPr/>
          <p:nvPr/>
        </p:nvSpPr>
        <p:spPr>
          <a:xfrm>
            <a:off x="2828202" y="3436493"/>
            <a:ext cx="1456871" cy="45792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Document </a:t>
            </a:r>
            <a:r>
              <a:rPr lang="en-US" sz="1400" dirty="0" err="1">
                <a:solidFill>
                  <a:schemeClr val="tx1"/>
                </a:solidFill>
              </a:rPr>
              <a:t>eSign</a:t>
            </a:r>
            <a:r>
              <a:rPr lang="en-US" sz="1400" dirty="0">
                <a:solidFill>
                  <a:schemeClr val="tx1"/>
                </a:solidFill>
              </a:rPr>
              <a:t> Manager</a:t>
            </a:r>
          </a:p>
        </p:txBody>
      </p:sp>
      <p:sp>
        <p:nvSpPr>
          <p:cNvPr id="44" name="Rectangle 43">
            <a:extLst>
              <a:ext uri="{FF2B5EF4-FFF2-40B4-BE49-F238E27FC236}">
                <a16:creationId xmlns:a16="http://schemas.microsoft.com/office/drawing/2014/main" id="{6EFD424A-BC89-834D-CC99-EF5338809424}"/>
              </a:ext>
            </a:extLst>
          </p:cNvPr>
          <p:cNvSpPr/>
          <p:nvPr/>
        </p:nvSpPr>
        <p:spPr>
          <a:xfrm>
            <a:off x="4472125" y="3434317"/>
            <a:ext cx="1456871" cy="45792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Subscription Management</a:t>
            </a:r>
          </a:p>
        </p:txBody>
      </p:sp>
      <p:sp>
        <p:nvSpPr>
          <p:cNvPr id="45" name="Rectangle 44">
            <a:extLst>
              <a:ext uri="{FF2B5EF4-FFF2-40B4-BE49-F238E27FC236}">
                <a16:creationId xmlns:a16="http://schemas.microsoft.com/office/drawing/2014/main" id="{0CB0F9F2-F107-1935-1093-1937D96E4267}"/>
              </a:ext>
            </a:extLst>
          </p:cNvPr>
          <p:cNvSpPr/>
          <p:nvPr/>
        </p:nvSpPr>
        <p:spPr>
          <a:xfrm>
            <a:off x="2828202" y="3939655"/>
            <a:ext cx="1456871" cy="45792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Payment Manager</a:t>
            </a:r>
          </a:p>
        </p:txBody>
      </p:sp>
      <p:sp>
        <p:nvSpPr>
          <p:cNvPr id="46" name="Rectangle 45">
            <a:extLst>
              <a:ext uri="{FF2B5EF4-FFF2-40B4-BE49-F238E27FC236}">
                <a16:creationId xmlns:a16="http://schemas.microsoft.com/office/drawing/2014/main" id="{89708869-2F10-0E84-9149-19DBE823A087}"/>
              </a:ext>
            </a:extLst>
          </p:cNvPr>
          <p:cNvSpPr/>
          <p:nvPr/>
        </p:nvSpPr>
        <p:spPr>
          <a:xfrm>
            <a:off x="4472125" y="3935303"/>
            <a:ext cx="1456871" cy="45792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eKYC Manager</a:t>
            </a:r>
          </a:p>
        </p:txBody>
      </p:sp>
      <p:sp>
        <p:nvSpPr>
          <p:cNvPr id="47" name="Rectangle 46">
            <a:extLst>
              <a:ext uri="{FF2B5EF4-FFF2-40B4-BE49-F238E27FC236}">
                <a16:creationId xmlns:a16="http://schemas.microsoft.com/office/drawing/2014/main" id="{081C52CC-E6FF-F0CA-399F-AA5D53814D42}"/>
              </a:ext>
            </a:extLst>
          </p:cNvPr>
          <p:cNvSpPr/>
          <p:nvPr/>
        </p:nvSpPr>
        <p:spPr>
          <a:xfrm>
            <a:off x="2828202" y="2933331"/>
            <a:ext cx="1456871" cy="457926"/>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Customer</a:t>
            </a:r>
          </a:p>
        </p:txBody>
      </p:sp>
      <p:sp>
        <p:nvSpPr>
          <p:cNvPr id="48" name="Rectangle 47">
            <a:extLst>
              <a:ext uri="{FF2B5EF4-FFF2-40B4-BE49-F238E27FC236}">
                <a16:creationId xmlns:a16="http://schemas.microsoft.com/office/drawing/2014/main" id="{BF6F122E-6665-62AE-CE1D-80C9DAD19096}"/>
              </a:ext>
            </a:extLst>
          </p:cNvPr>
          <p:cNvSpPr/>
          <p:nvPr/>
        </p:nvSpPr>
        <p:spPr>
          <a:xfrm>
            <a:off x="4472125" y="2933331"/>
            <a:ext cx="1456871" cy="457926"/>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Account</a:t>
            </a:r>
          </a:p>
        </p:txBody>
      </p:sp>
      <p:sp>
        <p:nvSpPr>
          <p:cNvPr id="49" name="Rectangle 48">
            <a:extLst>
              <a:ext uri="{FF2B5EF4-FFF2-40B4-BE49-F238E27FC236}">
                <a16:creationId xmlns:a16="http://schemas.microsoft.com/office/drawing/2014/main" id="{E6FC5D3C-7662-1320-FA27-2F2F670061A3}"/>
              </a:ext>
            </a:extLst>
          </p:cNvPr>
          <p:cNvSpPr/>
          <p:nvPr/>
        </p:nvSpPr>
        <p:spPr>
          <a:xfrm>
            <a:off x="6325410" y="4441364"/>
            <a:ext cx="1456871" cy="45792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xxx</a:t>
            </a:r>
          </a:p>
        </p:txBody>
      </p:sp>
      <p:sp>
        <p:nvSpPr>
          <p:cNvPr id="50" name="Rectangle 49">
            <a:extLst>
              <a:ext uri="{FF2B5EF4-FFF2-40B4-BE49-F238E27FC236}">
                <a16:creationId xmlns:a16="http://schemas.microsoft.com/office/drawing/2014/main" id="{B7169B4A-AAEB-6D1B-0C88-8E79376AE4E1}"/>
              </a:ext>
            </a:extLst>
          </p:cNvPr>
          <p:cNvSpPr/>
          <p:nvPr/>
        </p:nvSpPr>
        <p:spPr>
          <a:xfrm>
            <a:off x="6318246" y="3435040"/>
            <a:ext cx="1456871" cy="45792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xxx</a:t>
            </a:r>
          </a:p>
        </p:txBody>
      </p:sp>
      <p:sp>
        <p:nvSpPr>
          <p:cNvPr id="51" name="Rectangle 50">
            <a:extLst>
              <a:ext uri="{FF2B5EF4-FFF2-40B4-BE49-F238E27FC236}">
                <a16:creationId xmlns:a16="http://schemas.microsoft.com/office/drawing/2014/main" id="{7BDAE1E9-69A6-5CA4-10CA-1BA01F759289}"/>
              </a:ext>
            </a:extLst>
          </p:cNvPr>
          <p:cNvSpPr/>
          <p:nvPr/>
        </p:nvSpPr>
        <p:spPr>
          <a:xfrm>
            <a:off x="6318246" y="3938202"/>
            <a:ext cx="1456871" cy="45792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xxx</a:t>
            </a:r>
          </a:p>
        </p:txBody>
      </p:sp>
      <p:sp>
        <p:nvSpPr>
          <p:cNvPr id="52" name="Rectangle 51">
            <a:extLst>
              <a:ext uri="{FF2B5EF4-FFF2-40B4-BE49-F238E27FC236}">
                <a16:creationId xmlns:a16="http://schemas.microsoft.com/office/drawing/2014/main" id="{3CCADD6E-D64A-52B4-AC06-BEDC22CD6917}"/>
              </a:ext>
            </a:extLst>
          </p:cNvPr>
          <p:cNvSpPr/>
          <p:nvPr/>
        </p:nvSpPr>
        <p:spPr>
          <a:xfrm>
            <a:off x="6318246" y="2931878"/>
            <a:ext cx="1456871" cy="457926"/>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Validation</a:t>
            </a:r>
          </a:p>
        </p:txBody>
      </p:sp>
      <p:sp>
        <p:nvSpPr>
          <p:cNvPr id="53" name="Rectangle 52">
            <a:extLst>
              <a:ext uri="{FF2B5EF4-FFF2-40B4-BE49-F238E27FC236}">
                <a16:creationId xmlns:a16="http://schemas.microsoft.com/office/drawing/2014/main" id="{3AA38AB3-1DA1-559A-1433-94D597B42C94}"/>
              </a:ext>
            </a:extLst>
          </p:cNvPr>
          <p:cNvSpPr/>
          <p:nvPr/>
        </p:nvSpPr>
        <p:spPr>
          <a:xfrm>
            <a:off x="8074069" y="4441364"/>
            <a:ext cx="1456871" cy="45792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xxx</a:t>
            </a:r>
          </a:p>
        </p:txBody>
      </p:sp>
      <p:sp>
        <p:nvSpPr>
          <p:cNvPr id="54" name="Rectangle 53">
            <a:extLst>
              <a:ext uri="{FF2B5EF4-FFF2-40B4-BE49-F238E27FC236}">
                <a16:creationId xmlns:a16="http://schemas.microsoft.com/office/drawing/2014/main" id="{3AF36FCA-08C2-30BF-1F33-35A319E2F838}"/>
              </a:ext>
            </a:extLst>
          </p:cNvPr>
          <p:cNvSpPr/>
          <p:nvPr/>
        </p:nvSpPr>
        <p:spPr>
          <a:xfrm>
            <a:off x="8066905" y="3435040"/>
            <a:ext cx="1456871" cy="45792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xxx</a:t>
            </a:r>
          </a:p>
        </p:txBody>
      </p:sp>
      <p:sp>
        <p:nvSpPr>
          <p:cNvPr id="55" name="Rectangle 54">
            <a:extLst>
              <a:ext uri="{FF2B5EF4-FFF2-40B4-BE49-F238E27FC236}">
                <a16:creationId xmlns:a16="http://schemas.microsoft.com/office/drawing/2014/main" id="{68238BE0-8001-44A5-2978-F6470208E2FB}"/>
              </a:ext>
            </a:extLst>
          </p:cNvPr>
          <p:cNvSpPr/>
          <p:nvPr/>
        </p:nvSpPr>
        <p:spPr>
          <a:xfrm>
            <a:off x="8066905" y="3938202"/>
            <a:ext cx="1456871" cy="45792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xxx</a:t>
            </a:r>
          </a:p>
        </p:txBody>
      </p:sp>
      <p:sp>
        <p:nvSpPr>
          <p:cNvPr id="56" name="Rectangle 55">
            <a:extLst>
              <a:ext uri="{FF2B5EF4-FFF2-40B4-BE49-F238E27FC236}">
                <a16:creationId xmlns:a16="http://schemas.microsoft.com/office/drawing/2014/main" id="{75FB5185-5638-4F6B-B33E-F8CC3094B9A9}"/>
              </a:ext>
            </a:extLst>
          </p:cNvPr>
          <p:cNvSpPr/>
          <p:nvPr/>
        </p:nvSpPr>
        <p:spPr>
          <a:xfrm>
            <a:off x="8066905" y="2931878"/>
            <a:ext cx="1456871" cy="457926"/>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xxx</a:t>
            </a:r>
          </a:p>
        </p:txBody>
      </p:sp>
      <p:sp>
        <p:nvSpPr>
          <p:cNvPr id="57" name="Rectangle 56">
            <a:extLst>
              <a:ext uri="{FF2B5EF4-FFF2-40B4-BE49-F238E27FC236}">
                <a16:creationId xmlns:a16="http://schemas.microsoft.com/office/drawing/2014/main" id="{435049C9-F8AB-8137-8F24-30A12F12291E}"/>
              </a:ext>
            </a:extLst>
          </p:cNvPr>
          <p:cNvSpPr/>
          <p:nvPr/>
        </p:nvSpPr>
        <p:spPr>
          <a:xfrm>
            <a:off x="9842635" y="4441364"/>
            <a:ext cx="1456871" cy="45792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xxx</a:t>
            </a:r>
          </a:p>
        </p:txBody>
      </p:sp>
      <p:sp>
        <p:nvSpPr>
          <p:cNvPr id="58" name="Rectangle 57">
            <a:extLst>
              <a:ext uri="{FF2B5EF4-FFF2-40B4-BE49-F238E27FC236}">
                <a16:creationId xmlns:a16="http://schemas.microsoft.com/office/drawing/2014/main" id="{D13AD433-3AC0-CCD8-2973-9C192F41E4C3}"/>
              </a:ext>
            </a:extLst>
          </p:cNvPr>
          <p:cNvSpPr/>
          <p:nvPr/>
        </p:nvSpPr>
        <p:spPr>
          <a:xfrm>
            <a:off x="9835471" y="3435040"/>
            <a:ext cx="1456871" cy="45792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xxx</a:t>
            </a:r>
          </a:p>
        </p:txBody>
      </p:sp>
      <p:sp>
        <p:nvSpPr>
          <p:cNvPr id="59" name="Rectangle 58">
            <a:extLst>
              <a:ext uri="{FF2B5EF4-FFF2-40B4-BE49-F238E27FC236}">
                <a16:creationId xmlns:a16="http://schemas.microsoft.com/office/drawing/2014/main" id="{4D07F535-F62C-00D2-E184-DAE8DA2A1E0D}"/>
              </a:ext>
            </a:extLst>
          </p:cNvPr>
          <p:cNvSpPr/>
          <p:nvPr/>
        </p:nvSpPr>
        <p:spPr>
          <a:xfrm>
            <a:off x="9835471" y="3938202"/>
            <a:ext cx="1456871" cy="45792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xxx</a:t>
            </a:r>
          </a:p>
        </p:txBody>
      </p:sp>
      <p:sp>
        <p:nvSpPr>
          <p:cNvPr id="60" name="Rectangle 59">
            <a:extLst>
              <a:ext uri="{FF2B5EF4-FFF2-40B4-BE49-F238E27FC236}">
                <a16:creationId xmlns:a16="http://schemas.microsoft.com/office/drawing/2014/main" id="{C6EE51C6-0057-D2D8-6656-19F77B4608FA}"/>
              </a:ext>
            </a:extLst>
          </p:cNvPr>
          <p:cNvSpPr/>
          <p:nvPr/>
        </p:nvSpPr>
        <p:spPr>
          <a:xfrm>
            <a:off x="9835471" y="2931878"/>
            <a:ext cx="1456871" cy="457926"/>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Validation</a:t>
            </a:r>
          </a:p>
        </p:txBody>
      </p:sp>
      <p:sp>
        <p:nvSpPr>
          <p:cNvPr id="61" name="Title 1">
            <a:extLst>
              <a:ext uri="{FF2B5EF4-FFF2-40B4-BE49-F238E27FC236}">
                <a16:creationId xmlns:a16="http://schemas.microsoft.com/office/drawing/2014/main" id="{B73270E9-49F6-777D-9550-5A4E08B0649B}"/>
              </a:ext>
            </a:extLst>
          </p:cNvPr>
          <p:cNvSpPr>
            <a:spLocks noGrp="1"/>
          </p:cNvSpPr>
          <p:nvPr>
            <p:ph type="title"/>
          </p:nvPr>
        </p:nvSpPr>
        <p:spPr>
          <a:xfrm>
            <a:off x="838200" y="1"/>
            <a:ext cx="10515600" cy="782319"/>
          </a:xfrm>
        </p:spPr>
        <p:txBody>
          <a:bodyPr>
            <a:normAutofit/>
          </a:bodyPr>
          <a:lstStyle/>
          <a:p>
            <a:pPr algn="ctr"/>
            <a:r>
              <a:rPr lang="en-US" b="1" dirty="0" err="1"/>
              <a:t>eSign</a:t>
            </a:r>
            <a:r>
              <a:rPr lang="en-US" b="1" dirty="0"/>
              <a:t> Component Architecture</a:t>
            </a:r>
          </a:p>
        </p:txBody>
      </p:sp>
    </p:spTree>
    <p:extLst>
      <p:ext uri="{BB962C8B-B14F-4D97-AF65-F5344CB8AC3E}">
        <p14:creationId xmlns:p14="http://schemas.microsoft.com/office/powerpoint/2010/main" val="15189272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0230D-6A68-66A7-649B-AB517CB2A140}"/>
              </a:ext>
            </a:extLst>
          </p:cNvPr>
          <p:cNvSpPr>
            <a:spLocks noGrp="1"/>
          </p:cNvSpPr>
          <p:nvPr>
            <p:ph type="title"/>
          </p:nvPr>
        </p:nvSpPr>
        <p:spPr>
          <a:xfrm>
            <a:off x="706120" y="174644"/>
            <a:ext cx="10515600" cy="854075"/>
          </a:xfrm>
        </p:spPr>
        <p:txBody>
          <a:bodyPr/>
          <a:lstStyle/>
          <a:p>
            <a:r>
              <a:rPr lang="en-US" dirty="0" err="1"/>
              <a:t>eSign</a:t>
            </a:r>
            <a:r>
              <a:rPr lang="en-US" dirty="0"/>
              <a:t> Web Portal APIs (1 of 2)</a:t>
            </a:r>
          </a:p>
        </p:txBody>
      </p:sp>
      <p:sp>
        <p:nvSpPr>
          <p:cNvPr id="4" name="TextBox 3">
            <a:extLst>
              <a:ext uri="{FF2B5EF4-FFF2-40B4-BE49-F238E27FC236}">
                <a16:creationId xmlns:a16="http://schemas.microsoft.com/office/drawing/2014/main" id="{ED1B1052-7E78-C5D1-C6F6-968F797D506A}"/>
              </a:ext>
            </a:extLst>
          </p:cNvPr>
          <p:cNvSpPr txBox="1"/>
          <p:nvPr/>
        </p:nvSpPr>
        <p:spPr>
          <a:xfrm>
            <a:off x="345440" y="2286000"/>
            <a:ext cx="2969339" cy="3693319"/>
          </a:xfrm>
          <a:prstGeom prst="rect">
            <a:avLst/>
          </a:prstGeom>
          <a:noFill/>
        </p:spPr>
        <p:txBody>
          <a:bodyPr wrap="none" rtlCol="0">
            <a:spAutoFit/>
          </a:bodyPr>
          <a:lstStyle/>
          <a:p>
            <a:r>
              <a:rPr lang="en-US" b="1" dirty="0" err="1"/>
              <a:t>GetPlan</a:t>
            </a:r>
            <a:r>
              <a:rPr lang="en-US" b="1" dirty="0"/>
              <a:t>()</a:t>
            </a:r>
          </a:p>
          <a:p>
            <a:endParaRPr lang="en-US" dirty="0"/>
          </a:p>
          <a:p>
            <a:r>
              <a:rPr lang="en-US" dirty="0"/>
              <a:t>Input: Individual or Corporate</a:t>
            </a:r>
          </a:p>
          <a:p>
            <a:r>
              <a:rPr lang="en-US" dirty="0"/>
              <a:t>Output: List of Plans</a:t>
            </a:r>
          </a:p>
          <a:p>
            <a:endParaRPr lang="en-US" dirty="0"/>
          </a:p>
          <a:p>
            <a:r>
              <a:rPr lang="en-US" b="1" dirty="0"/>
              <a:t>Plan</a:t>
            </a:r>
          </a:p>
          <a:p>
            <a:pPr marL="285750" indent="-285750">
              <a:buFont typeface="Arial" panose="020B0604020202020204" pitchFamily="34" charset="0"/>
              <a:buChar char="•"/>
            </a:pPr>
            <a:r>
              <a:rPr lang="en-US" dirty="0"/>
              <a:t>Plan ID</a:t>
            </a:r>
          </a:p>
          <a:p>
            <a:pPr marL="285750" indent="-285750">
              <a:buFont typeface="Arial" panose="020B0604020202020204" pitchFamily="34" charset="0"/>
              <a:buChar char="•"/>
            </a:pPr>
            <a:r>
              <a:rPr lang="en-US" dirty="0"/>
              <a:t>Plan Type</a:t>
            </a:r>
          </a:p>
          <a:p>
            <a:pPr marL="285750" indent="-285750">
              <a:buFont typeface="Arial" panose="020B0604020202020204" pitchFamily="34" charset="0"/>
              <a:buChar char="•"/>
            </a:pPr>
            <a:r>
              <a:rPr lang="en-US" dirty="0"/>
              <a:t>Plan Name</a:t>
            </a:r>
          </a:p>
          <a:p>
            <a:pPr marL="285750" indent="-285750">
              <a:buFont typeface="Arial" panose="020B0604020202020204" pitchFamily="34" charset="0"/>
              <a:buChar char="•"/>
            </a:pPr>
            <a:r>
              <a:rPr lang="en-US" dirty="0"/>
              <a:t>Plan Description</a:t>
            </a:r>
          </a:p>
          <a:p>
            <a:pPr marL="285750" indent="-285750">
              <a:buFont typeface="Arial" panose="020B0604020202020204" pitchFamily="34" charset="0"/>
              <a:buChar char="•"/>
            </a:pPr>
            <a:r>
              <a:rPr lang="en-US" dirty="0"/>
              <a:t>Price</a:t>
            </a:r>
          </a:p>
          <a:p>
            <a:pPr marL="285750" indent="-285750">
              <a:buFont typeface="Arial" panose="020B0604020202020204" pitchFamily="34" charset="0"/>
              <a:buChar char="•"/>
            </a:pPr>
            <a:r>
              <a:rPr lang="en-US" dirty="0" err="1"/>
              <a:t>No_of_Documents</a:t>
            </a:r>
            <a:endParaRPr lang="en-US" dirty="0"/>
          </a:p>
          <a:p>
            <a:pPr marL="285750" indent="-285750">
              <a:buFont typeface="Arial" panose="020B0604020202020204" pitchFamily="34" charset="0"/>
              <a:buChar char="•"/>
            </a:pPr>
            <a:r>
              <a:rPr lang="en-US" dirty="0"/>
              <a:t>Validity Duration in days</a:t>
            </a:r>
          </a:p>
        </p:txBody>
      </p:sp>
      <p:sp>
        <p:nvSpPr>
          <p:cNvPr id="5" name="TextBox 4">
            <a:extLst>
              <a:ext uri="{FF2B5EF4-FFF2-40B4-BE49-F238E27FC236}">
                <a16:creationId xmlns:a16="http://schemas.microsoft.com/office/drawing/2014/main" id="{39CA575D-A62E-C264-D014-BAFC5747C676}"/>
              </a:ext>
            </a:extLst>
          </p:cNvPr>
          <p:cNvSpPr txBox="1"/>
          <p:nvPr/>
        </p:nvSpPr>
        <p:spPr>
          <a:xfrm>
            <a:off x="4141107" y="2285999"/>
            <a:ext cx="3417026" cy="2585323"/>
          </a:xfrm>
          <a:prstGeom prst="rect">
            <a:avLst/>
          </a:prstGeom>
          <a:noFill/>
        </p:spPr>
        <p:txBody>
          <a:bodyPr wrap="none" rtlCol="0">
            <a:spAutoFit/>
          </a:bodyPr>
          <a:lstStyle/>
          <a:p>
            <a:r>
              <a:rPr lang="en-US" b="1" dirty="0" err="1"/>
              <a:t>GetASPOnboardingInfo</a:t>
            </a:r>
            <a:r>
              <a:rPr lang="en-US" b="1" dirty="0"/>
              <a:t>()</a:t>
            </a:r>
          </a:p>
          <a:p>
            <a:endParaRPr lang="en-US" dirty="0"/>
          </a:p>
          <a:p>
            <a:r>
              <a:rPr lang="en-US" dirty="0"/>
              <a:t>Input: None</a:t>
            </a:r>
          </a:p>
          <a:p>
            <a:endParaRPr lang="en-US" dirty="0"/>
          </a:p>
          <a:p>
            <a:r>
              <a:rPr lang="en-US" b="1" dirty="0" err="1"/>
              <a:t>GetASPOnboardingInfo</a:t>
            </a:r>
            <a:r>
              <a:rPr lang="en-US" b="1" dirty="0"/>
              <a:t> </a:t>
            </a:r>
          </a:p>
          <a:p>
            <a:pPr marL="285750" indent="-285750">
              <a:buFont typeface="Arial" panose="020B0604020202020204" pitchFamily="34" charset="0"/>
              <a:buChar char="•"/>
            </a:pPr>
            <a:r>
              <a:rPr lang="en-US" dirty="0"/>
              <a:t>ASPOI ID</a:t>
            </a:r>
          </a:p>
          <a:p>
            <a:pPr marL="285750" indent="-285750">
              <a:buFont typeface="Arial" panose="020B0604020202020204" pitchFamily="34" charset="0"/>
              <a:buChar char="•"/>
            </a:pPr>
            <a:r>
              <a:rPr lang="en-US" dirty="0"/>
              <a:t>Title</a:t>
            </a:r>
          </a:p>
          <a:p>
            <a:pPr marL="285750" indent="-285750">
              <a:buFont typeface="Arial" panose="020B0604020202020204" pitchFamily="34" charset="0"/>
              <a:buChar char="•"/>
            </a:pPr>
            <a:r>
              <a:rPr lang="en-US" dirty="0"/>
              <a:t>Description</a:t>
            </a:r>
          </a:p>
          <a:p>
            <a:pPr marL="285750" indent="-285750">
              <a:buFont typeface="Arial" panose="020B0604020202020204" pitchFamily="34" charset="0"/>
              <a:buChar char="•"/>
            </a:pPr>
            <a:r>
              <a:rPr lang="en-US" dirty="0"/>
              <a:t>Document List with Description</a:t>
            </a:r>
          </a:p>
        </p:txBody>
      </p:sp>
      <p:sp>
        <p:nvSpPr>
          <p:cNvPr id="6" name="TextBox 5">
            <a:extLst>
              <a:ext uri="{FF2B5EF4-FFF2-40B4-BE49-F238E27FC236}">
                <a16:creationId xmlns:a16="http://schemas.microsoft.com/office/drawing/2014/main" id="{E03057D3-AED2-FCB7-3E92-091848EB35B6}"/>
              </a:ext>
            </a:extLst>
          </p:cNvPr>
          <p:cNvSpPr txBox="1"/>
          <p:nvPr/>
        </p:nvSpPr>
        <p:spPr>
          <a:xfrm>
            <a:off x="8384461" y="2286000"/>
            <a:ext cx="3187989" cy="2585323"/>
          </a:xfrm>
          <a:prstGeom prst="rect">
            <a:avLst/>
          </a:prstGeom>
          <a:noFill/>
        </p:spPr>
        <p:txBody>
          <a:bodyPr wrap="none" rtlCol="0">
            <a:spAutoFit/>
          </a:bodyPr>
          <a:lstStyle/>
          <a:p>
            <a:r>
              <a:rPr lang="en-US" b="1" dirty="0" err="1"/>
              <a:t>GetTutorials</a:t>
            </a:r>
            <a:r>
              <a:rPr lang="en-US" b="1" dirty="0"/>
              <a:t>()</a:t>
            </a:r>
          </a:p>
          <a:p>
            <a:endParaRPr lang="en-US" dirty="0"/>
          </a:p>
          <a:p>
            <a:r>
              <a:rPr lang="en-US" dirty="0"/>
              <a:t>Input: None</a:t>
            </a:r>
          </a:p>
          <a:p>
            <a:endParaRPr lang="en-US" dirty="0"/>
          </a:p>
          <a:p>
            <a:r>
              <a:rPr lang="en-US" b="1" dirty="0"/>
              <a:t>Tutorials</a:t>
            </a:r>
          </a:p>
          <a:p>
            <a:pPr marL="285750" indent="-285750">
              <a:buFont typeface="Arial" panose="020B0604020202020204" pitchFamily="34" charset="0"/>
              <a:buChar char="•"/>
            </a:pPr>
            <a:r>
              <a:rPr lang="en-US" dirty="0"/>
              <a:t>Tutorials ID</a:t>
            </a:r>
          </a:p>
          <a:p>
            <a:pPr marL="285750" indent="-285750">
              <a:buFont typeface="Arial" panose="020B0604020202020204" pitchFamily="34" charset="0"/>
              <a:buChar char="•"/>
            </a:pPr>
            <a:r>
              <a:rPr lang="en-US" dirty="0"/>
              <a:t>Title</a:t>
            </a:r>
          </a:p>
          <a:p>
            <a:pPr marL="285750" indent="-285750">
              <a:buFont typeface="Arial" panose="020B0604020202020204" pitchFamily="34" charset="0"/>
              <a:buChar char="•"/>
            </a:pPr>
            <a:r>
              <a:rPr lang="en-US" dirty="0"/>
              <a:t>Description</a:t>
            </a:r>
          </a:p>
          <a:p>
            <a:pPr marL="285750" indent="-285750">
              <a:buFont typeface="Arial" panose="020B0604020202020204" pitchFamily="34" charset="0"/>
              <a:buChar char="•"/>
            </a:pPr>
            <a:r>
              <a:rPr lang="en-US" dirty="0"/>
              <a:t>Content List with Description</a:t>
            </a:r>
          </a:p>
        </p:txBody>
      </p:sp>
      <p:cxnSp>
        <p:nvCxnSpPr>
          <p:cNvPr id="8" name="Straight Connector 7">
            <a:extLst>
              <a:ext uri="{FF2B5EF4-FFF2-40B4-BE49-F238E27FC236}">
                <a16:creationId xmlns:a16="http://schemas.microsoft.com/office/drawing/2014/main" id="{3091742B-1F15-4B76-C800-6EF4CEDC20C3}"/>
              </a:ext>
            </a:extLst>
          </p:cNvPr>
          <p:cNvCxnSpPr/>
          <p:nvPr/>
        </p:nvCxnSpPr>
        <p:spPr>
          <a:xfrm>
            <a:off x="3556000" y="2204720"/>
            <a:ext cx="0" cy="429768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E66E27E-44C1-7FB5-5BCE-AFE8AD8F5715}"/>
              </a:ext>
            </a:extLst>
          </p:cNvPr>
          <p:cNvCxnSpPr/>
          <p:nvPr/>
        </p:nvCxnSpPr>
        <p:spPr>
          <a:xfrm>
            <a:off x="7843520" y="2204720"/>
            <a:ext cx="0" cy="429768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9318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0230D-6A68-66A7-649B-AB517CB2A140}"/>
              </a:ext>
            </a:extLst>
          </p:cNvPr>
          <p:cNvSpPr>
            <a:spLocks noGrp="1"/>
          </p:cNvSpPr>
          <p:nvPr>
            <p:ph type="title"/>
          </p:nvPr>
        </p:nvSpPr>
        <p:spPr>
          <a:xfrm>
            <a:off x="706120" y="174644"/>
            <a:ext cx="10515600" cy="854075"/>
          </a:xfrm>
        </p:spPr>
        <p:txBody>
          <a:bodyPr/>
          <a:lstStyle/>
          <a:p>
            <a:r>
              <a:rPr lang="en-US" dirty="0" err="1"/>
              <a:t>eSign</a:t>
            </a:r>
            <a:r>
              <a:rPr lang="en-US" dirty="0"/>
              <a:t> Web Portal APIs (2 of 2)</a:t>
            </a:r>
          </a:p>
        </p:txBody>
      </p:sp>
      <p:sp>
        <p:nvSpPr>
          <p:cNvPr id="4" name="TextBox 3">
            <a:extLst>
              <a:ext uri="{FF2B5EF4-FFF2-40B4-BE49-F238E27FC236}">
                <a16:creationId xmlns:a16="http://schemas.microsoft.com/office/drawing/2014/main" id="{ED1B1052-7E78-C5D1-C6F6-968F797D506A}"/>
              </a:ext>
            </a:extLst>
          </p:cNvPr>
          <p:cNvSpPr txBox="1"/>
          <p:nvPr/>
        </p:nvSpPr>
        <p:spPr>
          <a:xfrm>
            <a:off x="345440" y="2286000"/>
            <a:ext cx="2124299" cy="2308324"/>
          </a:xfrm>
          <a:prstGeom prst="rect">
            <a:avLst/>
          </a:prstGeom>
          <a:noFill/>
        </p:spPr>
        <p:txBody>
          <a:bodyPr wrap="none" rtlCol="0">
            <a:spAutoFit/>
          </a:bodyPr>
          <a:lstStyle/>
          <a:p>
            <a:r>
              <a:rPr lang="en-US" b="1" dirty="0" err="1"/>
              <a:t>GetIndividualPlans</a:t>
            </a:r>
            <a:r>
              <a:rPr lang="en-US" b="1" dirty="0"/>
              <a:t>()</a:t>
            </a:r>
          </a:p>
          <a:p>
            <a:endParaRPr lang="en-US" dirty="0"/>
          </a:p>
          <a:p>
            <a:r>
              <a:rPr lang="en-US" dirty="0"/>
              <a:t>Input: None</a:t>
            </a:r>
          </a:p>
          <a:p>
            <a:endParaRPr lang="en-US" dirty="0"/>
          </a:p>
          <a:p>
            <a:r>
              <a:rPr lang="en-US" b="1" dirty="0" err="1"/>
              <a:t>GetIndividualPlans</a:t>
            </a:r>
            <a:r>
              <a:rPr lang="en-US" b="1" dirty="0"/>
              <a:t> </a:t>
            </a:r>
          </a:p>
          <a:p>
            <a:pPr marL="285750" indent="-285750">
              <a:buFont typeface="Arial" panose="020B0604020202020204" pitchFamily="34" charset="0"/>
              <a:buChar char="•"/>
            </a:pPr>
            <a:r>
              <a:rPr lang="en-US" dirty="0"/>
              <a:t>ID</a:t>
            </a:r>
          </a:p>
          <a:p>
            <a:pPr marL="285750" indent="-285750">
              <a:buFont typeface="Arial" panose="020B0604020202020204" pitchFamily="34" charset="0"/>
              <a:buChar char="•"/>
            </a:pPr>
            <a:r>
              <a:rPr lang="en-US" dirty="0"/>
              <a:t>Description</a:t>
            </a:r>
          </a:p>
          <a:p>
            <a:pPr marL="285750" indent="-285750">
              <a:buFont typeface="Arial" panose="020B0604020202020204" pitchFamily="34" charset="0"/>
              <a:buChar char="•"/>
            </a:pPr>
            <a:r>
              <a:rPr lang="en-US" dirty="0"/>
              <a:t>List of Plans</a:t>
            </a:r>
          </a:p>
        </p:txBody>
      </p:sp>
      <p:sp>
        <p:nvSpPr>
          <p:cNvPr id="6" name="TextBox 5">
            <a:extLst>
              <a:ext uri="{FF2B5EF4-FFF2-40B4-BE49-F238E27FC236}">
                <a16:creationId xmlns:a16="http://schemas.microsoft.com/office/drawing/2014/main" id="{E03057D3-AED2-FCB7-3E92-091848EB35B6}"/>
              </a:ext>
            </a:extLst>
          </p:cNvPr>
          <p:cNvSpPr txBox="1"/>
          <p:nvPr/>
        </p:nvSpPr>
        <p:spPr>
          <a:xfrm>
            <a:off x="8384461" y="2286000"/>
            <a:ext cx="1767407" cy="2862322"/>
          </a:xfrm>
          <a:prstGeom prst="rect">
            <a:avLst/>
          </a:prstGeom>
          <a:noFill/>
        </p:spPr>
        <p:txBody>
          <a:bodyPr wrap="none" rtlCol="0">
            <a:spAutoFit/>
          </a:bodyPr>
          <a:lstStyle/>
          <a:p>
            <a:r>
              <a:rPr lang="en-US" b="1" dirty="0" err="1"/>
              <a:t>PutContactInfo</a:t>
            </a:r>
            <a:r>
              <a:rPr lang="en-US" b="1" dirty="0"/>
              <a:t>()</a:t>
            </a:r>
          </a:p>
          <a:p>
            <a:endParaRPr lang="en-US" dirty="0"/>
          </a:p>
          <a:p>
            <a:r>
              <a:rPr lang="en-US" dirty="0"/>
              <a:t>Input: None</a:t>
            </a:r>
          </a:p>
          <a:p>
            <a:endParaRPr lang="en-US" dirty="0"/>
          </a:p>
          <a:p>
            <a:r>
              <a:rPr lang="en-US" b="1" dirty="0" err="1"/>
              <a:t>ContactInfo</a:t>
            </a:r>
            <a:endParaRPr lang="en-US" b="1" dirty="0"/>
          </a:p>
          <a:p>
            <a:pPr marL="285750" indent="-285750">
              <a:buFont typeface="Arial" panose="020B0604020202020204" pitchFamily="34" charset="0"/>
              <a:buChar char="•"/>
            </a:pPr>
            <a:r>
              <a:rPr lang="en-US" dirty="0"/>
              <a:t>ID</a:t>
            </a:r>
          </a:p>
          <a:p>
            <a:pPr marL="285750" indent="-285750">
              <a:buFont typeface="Arial" panose="020B0604020202020204" pitchFamily="34" charset="0"/>
              <a:buChar char="•"/>
            </a:pPr>
            <a:r>
              <a:rPr lang="en-US" dirty="0"/>
              <a:t>Full Name</a:t>
            </a:r>
          </a:p>
          <a:p>
            <a:pPr marL="285750" indent="-285750">
              <a:buFont typeface="Arial" panose="020B0604020202020204" pitchFamily="34" charset="0"/>
              <a:buChar char="•"/>
            </a:pPr>
            <a:r>
              <a:rPr lang="en-US" dirty="0"/>
              <a:t>Phone</a:t>
            </a:r>
          </a:p>
          <a:p>
            <a:pPr marL="285750" indent="-285750">
              <a:buFont typeface="Arial" panose="020B0604020202020204" pitchFamily="34" charset="0"/>
              <a:buChar char="•"/>
            </a:pPr>
            <a:r>
              <a:rPr lang="en-US" dirty="0"/>
              <a:t>E-mail</a:t>
            </a:r>
          </a:p>
          <a:p>
            <a:pPr marL="285750" indent="-285750">
              <a:buFont typeface="Arial" panose="020B0604020202020204" pitchFamily="34" charset="0"/>
              <a:buChar char="•"/>
            </a:pPr>
            <a:r>
              <a:rPr lang="en-US" dirty="0"/>
              <a:t>Comments</a:t>
            </a:r>
          </a:p>
        </p:txBody>
      </p:sp>
      <p:cxnSp>
        <p:nvCxnSpPr>
          <p:cNvPr id="8" name="Straight Connector 7">
            <a:extLst>
              <a:ext uri="{FF2B5EF4-FFF2-40B4-BE49-F238E27FC236}">
                <a16:creationId xmlns:a16="http://schemas.microsoft.com/office/drawing/2014/main" id="{3091742B-1F15-4B76-C800-6EF4CEDC20C3}"/>
              </a:ext>
            </a:extLst>
          </p:cNvPr>
          <p:cNvCxnSpPr/>
          <p:nvPr/>
        </p:nvCxnSpPr>
        <p:spPr>
          <a:xfrm>
            <a:off x="3556000" y="2204720"/>
            <a:ext cx="0" cy="429768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E66E27E-44C1-7FB5-5BCE-AFE8AD8F5715}"/>
              </a:ext>
            </a:extLst>
          </p:cNvPr>
          <p:cNvCxnSpPr/>
          <p:nvPr/>
        </p:nvCxnSpPr>
        <p:spPr>
          <a:xfrm>
            <a:off x="7843520" y="2204720"/>
            <a:ext cx="0" cy="429768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32515A2-A442-146B-9B50-D8FF3C6886DA}"/>
              </a:ext>
            </a:extLst>
          </p:cNvPr>
          <p:cNvSpPr txBox="1"/>
          <p:nvPr/>
        </p:nvSpPr>
        <p:spPr>
          <a:xfrm>
            <a:off x="4607559" y="2286000"/>
            <a:ext cx="2394695" cy="2308324"/>
          </a:xfrm>
          <a:prstGeom prst="rect">
            <a:avLst/>
          </a:prstGeom>
          <a:noFill/>
        </p:spPr>
        <p:txBody>
          <a:bodyPr wrap="none" rtlCol="0">
            <a:spAutoFit/>
          </a:bodyPr>
          <a:lstStyle/>
          <a:p>
            <a:r>
              <a:rPr lang="en-US" b="1" dirty="0" err="1"/>
              <a:t>GetOrganizationPlans</a:t>
            </a:r>
            <a:r>
              <a:rPr lang="en-US" b="1" dirty="0"/>
              <a:t>()</a:t>
            </a:r>
          </a:p>
          <a:p>
            <a:endParaRPr lang="en-US" dirty="0"/>
          </a:p>
          <a:p>
            <a:r>
              <a:rPr lang="en-US" dirty="0"/>
              <a:t>Input: None</a:t>
            </a:r>
          </a:p>
          <a:p>
            <a:endParaRPr lang="en-US" dirty="0"/>
          </a:p>
          <a:p>
            <a:r>
              <a:rPr lang="en-US" b="1" dirty="0" err="1"/>
              <a:t>GetOrganizationPlans</a:t>
            </a:r>
            <a:r>
              <a:rPr lang="en-US" b="1" dirty="0"/>
              <a:t> </a:t>
            </a:r>
          </a:p>
          <a:p>
            <a:pPr marL="285750" indent="-285750">
              <a:buFont typeface="Arial" panose="020B0604020202020204" pitchFamily="34" charset="0"/>
              <a:buChar char="•"/>
            </a:pPr>
            <a:r>
              <a:rPr lang="en-US" dirty="0"/>
              <a:t>ID</a:t>
            </a:r>
          </a:p>
          <a:p>
            <a:pPr marL="285750" indent="-285750">
              <a:buFont typeface="Arial" panose="020B0604020202020204" pitchFamily="34" charset="0"/>
              <a:buChar char="•"/>
            </a:pPr>
            <a:r>
              <a:rPr lang="en-US" dirty="0"/>
              <a:t>Description</a:t>
            </a:r>
          </a:p>
          <a:p>
            <a:pPr marL="285750" indent="-285750">
              <a:buFont typeface="Arial" panose="020B0604020202020204" pitchFamily="34" charset="0"/>
              <a:buChar char="•"/>
            </a:pPr>
            <a:r>
              <a:rPr lang="en-US" dirty="0"/>
              <a:t>List of Plans</a:t>
            </a:r>
          </a:p>
        </p:txBody>
      </p:sp>
    </p:spTree>
    <p:extLst>
      <p:ext uri="{BB962C8B-B14F-4D97-AF65-F5344CB8AC3E}">
        <p14:creationId xmlns:p14="http://schemas.microsoft.com/office/powerpoint/2010/main" val="31206587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0230D-6A68-66A7-649B-AB517CB2A140}"/>
              </a:ext>
            </a:extLst>
          </p:cNvPr>
          <p:cNvSpPr>
            <a:spLocks noGrp="1"/>
          </p:cNvSpPr>
          <p:nvPr>
            <p:ph type="title"/>
          </p:nvPr>
        </p:nvSpPr>
        <p:spPr/>
        <p:txBody>
          <a:bodyPr/>
          <a:lstStyle/>
          <a:p>
            <a:r>
              <a:rPr lang="en-US" dirty="0"/>
              <a:t>ASP APIs</a:t>
            </a:r>
          </a:p>
        </p:txBody>
      </p:sp>
      <p:sp>
        <p:nvSpPr>
          <p:cNvPr id="4" name="TextBox 3">
            <a:extLst>
              <a:ext uri="{FF2B5EF4-FFF2-40B4-BE49-F238E27FC236}">
                <a16:creationId xmlns:a16="http://schemas.microsoft.com/office/drawing/2014/main" id="{ED1B1052-7E78-C5D1-C6F6-968F797D506A}"/>
              </a:ext>
            </a:extLst>
          </p:cNvPr>
          <p:cNvSpPr txBox="1"/>
          <p:nvPr/>
        </p:nvSpPr>
        <p:spPr>
          <a:xfrm>
            <a:off x="345440" y="2286000"/>
            <a:ext cx="2926827" cy="3970318"/>
          </a:xfrm>
          <a:prstGeom prst="rect">
            <a:avLst/>
          </a:prstGeom>
          <a:noFill/>
        </p:spPr>
        <p:txBody>
          <a:bodyPr wrap="none" rtlCol="0">
            <a:spAutoFit/>
          </a:bodyPr>
          <a:lstStyle/>
          <a:p>
            <a:r>
              <a:rPr lang="en-US" b="1" dirty="0" err="1"/>
              <a:t>RegisterIndividualUser</a:t>
            </a:r>
            <a:r>
              <a:rPr lang="en-US" b="1" dirty="0"/>
              <a:t>()</a:t>
            </a:r>
          </a:p>
          <a:p>
            <a:endParaRPr lang="en-US" dirty="0"/>
          </a:p>
          <a:p>
            <a:r>
              <a:rPr lang="en-US" dirty="0"/>
              <a:t>Input: User attributes</a:t>
            </a:r>
          </a:p>
          <a:p>
            <a:r>
              <a:rPr lang="en-US" dirty="0"/>
              <a:t>Output: List of Plans</a:t>
            </a:r>
          </a:p>
          <a:p>
            <a:endParaRPr lang="en-US" dirty="0"/>
          </a:p>
          <a:p>
            <a:r>
              <a:rPr lang="en-US" b="1" dirty="0" err="1"/>
              <a:t>RegisterIndividualUser</a:t>
            </a:r>
            <a:r>
              <a:rPr lang="en-US" b="1" dirty="0"/>
              <a:t> </a:t>
            </a:r>
          </a:p>
          <a:p>
            <a:pPr marL="342900" indent="-342900">
              <a:buFont typeface="+mj-lt"/>
              <a:buAutoNum type="arabicPeriod"/>
            </a:pPr>
            <a:r>
              <a:rPr lang="en-US" dirty="0"/>
              <a:t>User ID</a:t>
            </a:r>
          </a:p>
          <a:p>
            <a:pPr marL="342900" indent="-342900">
              <a:buFont typeface="+mj-lt"/>
              <a:buAutoNum type="arabicPeriod"/>
            </a:pPr>
            <a:r>
              <a:rPr lang="en-US" dirty="0"/>
              <a:t>Title</a:t>
            </a:r>
          </a:p>
          <a:p>
            <a:pPr marL="342900" indent="-342900">
              <a:buFont typeface="+mj-lt"/>
              <a:buAutoNum type="arabicPeriod"/>
            </a:pPr>
            <a:r>
              <a:rPr lang="en-US" dirty="0"/>
              <a:t>Full Name</a:t>
            </a:r>
          </a:p>
          <a:p>
            <a:pPr marL="342900" indent="-342900">
              <a:buFont typeface="+mj-lt"/>
              <a:buAutoNum type="arabicPeriod"/>
            </a:pPr>
            <a:r>
              <a:rPr lang="en-US" dirty="0"/>
              <a:t>Mobile Number</a:t>
            </a:r>
          </a:p>
          <a:p>
            <a:pPr marL="342900" indent="-342900">
              <a:buFont typeface="+mj-lt"/>
              <a:buAutoNum type="arabicPeriod"/>
            </a:pPr>
            <a:r>
              <a:rPr lang="en-US" dirty="0"/>
              <a:t>Mobile Verification status</a:t>
            </a:r>
          </a:p>
          <a:p>
            <a:pPr marL="342900" indent="-342900">
              <a:buFont typeface="+mj-lt"/>
              <a:buAutoNum type="arabicPeriod"/>
            </a:pPr>
            <a:r>
              <a:rPr lang="en-US" dirty="0"/>
              <a:t>Email</a:t>
            </a:r>
          </a:p>
          <a:p>
            <a:pPr marL="342900" indent="-342900">
              <a:buFont typeface="+mj-lt"/>
              <a:buAutoNum type="arabicPeriod"/>
            </a:pPr>
            <a:r>
              <a:rPr lang="en-US" dirty="0"/>
              <a:t>Email verification status</a:t>
            </a:r>
          </a:p>
          <a:p>
            <a:pPr marL="342900" indent="-342900">
              <a:buFont typeface="+mj-lt"/>
              <a:buAutoNum type="arabicPeriod"/>
            </a:pPr>
            <a:endParaRPr lang="en-US" dirty="0"/>
          </a:p>
        </p:txBody>
      </p:sp>
      <p:sp>
        <p:nvSpPr>
          <p:cNvPr id="5" name="TextBox 4">
            <a:extLst>
              <a:ext uri="{FF2B5EF4-FFF2-40B4-BE49-F238E27FC236}">
                <a16:creationId xmlns:a16="http://schemas.microsoft.com/office/drawing/2014/main" id="{39CA575D-A62E-C264-D014-BAFC5747C676}"/>
              </a:ext>
            </a:extLst>
          </p:cNvPr>
          <p:cNvSpPr txBox="1"/>
          <p:nvPr/>
        </p:nvSpPr>
        <p:spPr>
          <a:xfrm>
            <a:off x="4141107" y="2285999"/>
            <a:ext cx="2754600" cy="2031325"/>
          </a:xfrm>
          <a:prstGeom prst="rect">
            <a:avLst/>
          </a:prstGeom>
          <a:noFill/>
        </p:spPr>
        <p:txBody>
          <a:bodyPr wrap="none" rtlCol="0">
            <a:spAutoFit/>
          </a:bodyPr>
          <a:lstStyle/>
          <a:p>
            <a:r>
              <a:rPr lang="en-US" b="1" dirty="0" err="1"/>
              <a:t>RegisterOrganizationUser</a:t>
            </a:r>
            <a:r>
              <a:rPr lang="en-US" b="1" dirty="0"/>
              <a:t>()</a:t>
            </a:r>
          </a:p>
          <a:p>
            <a:endParaRPr lang="en-US" dirty="0"/>
          </a:p>
          <a:p>
            <a:r>
              <a:rPr lang="en-US" dirty="0"/>
              <a:t>Input: None</a:t>
            </a:r>
          </a:p>
          <a:p>
            <a:endParaRPr lang="en-US" dirty="0"/>
          </a:p>
          <a:p>
            <a:r>
              <a:rPr lang="en-US" b="1" dirty="0" err="1"/>
              <a:t>RegisterOrganizationUser</a:t>
            </a:r>
            <a:r>
              <a:rPr lang="en-US" b="1" dirty="0"/>
              <a:t> </a:t>
            </a:r>
          </a:p>
          <a:p>
            <a:pPr marL="285750" indent="-285750">
              <a:buFont typeface="Arial" panose="020B0604020202020204" pitchFamily="34" charset="0"/>
              <a:buChar char="•"/>
            </a:pPr>
            <a:r>
              <a:rPr lang="en-US" dirty="0" err="1"/>
              <a:t>OrgID</a:t>
            </a:r>
            <a:endParaRPr lang="en-US"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E03057D3-AED2-FCB7-3E92-091848EB35B6}"/>
              </a:ext>
            </a:extLst>
          </p:cNvPr>
          <p:cNvSpPr txBox="1"/>
          <p:nvPr/>
        </p:nvSpPr>
        <p:spPr>
          <a:xfrm>
            <a:off x="8384461" y="2286000"/>
            <a:ext cx="1493486" cy="2031325"/>
          </a:xfrm>
          <a:prstGeom prst="rect">
            <a:avLst/>
          </a:prstGeom>
          <a:noFill/>
        </p:spPr>
        <p:txBody>
          <a:bodyPr wrap="none" rtlCol="0">
            <a:spAutoFit/>
          </a:bodyPr>
          <a:lstStyle/>
          <a:p>
            <a:r>
              <a:rPr lang="en-US" b="1" dirty="0"/>
              <a:t>Account()</a:t>
            </a:r>
          </a:p>
          <a:p>
            <a:endParaRPr lang="en-US" dirty="0"/>
          </a:p>
          <a:p>
            <a:r>
              <a:rPr lang="en-US" dirty="0"/>
              <a:t>Input: None</a:t>
            </a:r>
          </a:p>
          <a:p>
            <a:endParaRPr lang="en-US" dirty="0"/>
          </a:p>
          <a:p>
            <a:r>
              <a:rPr lang="en-US" b="1" dirty="0"/>
              <a:t>Account </a:t>
            </a:r>
          </a:p>
          <a:p>
            <a:pPr marL="285750" indent="-285750">
              <a:buFont typeface="Arial" panose="020B0604020202020204" pitchFamily="34" charset="0"/>
              <a:buChar char="•"/>
            </a:pPr>
            <a:r>
              <a:rPr lang="en-US" dirty="0"/>
              <a:t>Account ID</a:t>
            </a:r>
          </a:p>
          <a:p>
            <a:pPr marL="285750" indent="-285750">
              <a:buFont typeface="Arial" panose="020B0604020202020204" pitchFamily="34" charset="0"/>
              <a:buChar char="•"/>
            </a:pPr>
            <a:endParaRPr lang="en-US" dirty="0"/>
          </a:p>
        </p:txBody>
      </p:sp>
      <p:cxnSp>
        <p:nvCxnSpPr>
          <p:cNvPr id="8" name="Straight Connector 7">
            <a:extLst>
              <a:ext uri="{FF2B5EF4-FFF2-40B4-BE49-F238E27FC236}">
                <a16:creationId xmlns:a16="http://schemas.microsoft.com/office/drawing/2014/main" id="{3091742B-1F15-4B76-C800-6EF4CEDC20C3}"/>
              </a:ext>
            </a:extLst>
          </p:cNvPr>
          <p:cNvCxnSpPr/>
          <p:nvPr/>
        </p:nvCxnSpPr>
        <p:spPr>
          <a:xfrm>
            <a:off x="3556000" y="2204720"/>
            <a:ext cx="0" cy="429768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E66E27E-44C1-7FB5-5BCE-AFE8AD8F5715}"/>
              </a:ext>
            </a:extLst>
          </p:cNvPr>
          <p:cNvCxnSpPr/>
          <p:nvPr/>
        </p:nvCxnSpPr>
        <p:spPr>
          <a:xfrm>
            <a:off x="7843520" y="2204720"/>
            <a:ext cx="0" cy="429768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6033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D00DB-BFA3-3238-E18A-D3E6466EA979}"/>
              </a:ext>
            </a:extLst>
          </p:cNvPr>
          <p:cNvSpPr>
            <a:spLocks noGrp="1"/>
          </p:cNvSpPr>
          <p:nvPr>
            <p:ph type="title"/>
          </p:nvPr>
        </p:nvSpPr>
        <p:spPr>
          <a:xfrm>
            <a:off x="838200" y="2766218"/>
            <a:ext cx="10515600" cy="1325563"/>
          </a:xfrm>
        </p:spPr>
        <p:txBody>
          <a:bodyPr/>
          <a:lstStyle/>
          <a:p>
            <a:r>
              <a:rPr lang="en-US" b="1" dirty="0"/>
              <a:t>ASP APIs</a:t>
            </a:r>
          </a:p>
        </p:txBody>
      </p:sp>
    </p:spTree>
    <p:extLst>
      <p:ext uri="{BB962C8B-B14F-4D97-AF65-F5344CB8AC3E}">
        <p14:creationId xmlns:p14="http://schemas.microsoft.com/office/powerpoint/2010/main" val="29836678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1CB67-61E8-379B-6CC9-48D872CF7375}"/>
              </a:ext>
            </a:extLst>
          </p:cNvPr>
          <p:cNvSpPr>
            <a:spLocks noGrp="1"/>
          </p:cNvSpPr>
          <p:nvPr>
            <p:ph type="title"/>
          </p:nvPr>
        </p:nvSpPr>
        <p:spPr/>
        <p:txBody>
          <a:bodyPr/>
          <a:lstStyle/>
          <a:p>
            <a:endParaRPr lang="en-US" dirty="0"/>
          </a:p>
        </p:txBody>
      </p:sp>
      <p:sp>
        <p:nvSpPr>
          <p:cNvPr id="4" name="TextBox 3">
            <a:extLst>
              <a:ext uri="{FF2B5EF4-FFF2-40B4-BE49-F238E27FC236}">
                <a16:creationId xmlns:a16="http://schemas.microsoft.com/office/drawing/2014/main" id="{012B345E-BBD3-8E0C-E65B-5BFDDE5CDB4F}"/>
              </a:ext>
            </a:extLst>
          </p:cNvPr>
          <p:cNvSpPr txBox="1"/>
          <p:nvPr/>
        </p:nvSpPr>
        <p:spPr>
          <a:xfrm>
            <a:off x="838200" y="2111829"/>
            <a:ext cx="10515600" cy="3139321"/>
          </a:xfrm>
          <a:prstGeom prst="rect">
            <a:avLst/>
          </a:prstGeom>
          <a:noFill/>
        </p:spPr>
        <p:txBody>
          <a:bodyPr wrap="square" rtlCol="0">
            <a:spAutoFit/>
          </a:bodyPr>
          <a:lstStyle/>
          <a:p>
            <a:pPr marL="342900" indent="-342900">
              <a:buAutoNum type="arabicPeriod"/>
            </a:pPr>
            <a:r>
              <a:rPr lang="en-US" dirty="0"/>
              <a:t>Copy </a:t>
            </a:r>
            <a:r>
              <a:rPr lang="en-US" dirty="0" err="1"/>
              <a:t>eSignCA</a:t>
            </a:r>
            <a:r>
              <a:rPr lang="en-US" dirty="0"/>
              <a:t> project. Then rename the project to BEL_ASP in order to create a new ASP project .</a:t>
            </a:r>
          </a:p>
          <a:p>
            <a:pPr marL="342900" indent="-342900">
              <a:buAutoNum type="arabicPeriod"/>
            </a:pPr>
            <a:r>
              <a:rPr lang="en-US" dirty="0"/>
              <a:t>Repeat the same for BEL_ESP project also.</a:t>
            </a:r>
          </a:p>
          <a:p>
            <a:pPr marL="342900" indent="-342900">
              <a:buAutoNum type="arabicPeriod"/>
            </a:pPr>
            <a:r>
              <a:rPr lang="en-US" dirty="0"/>
              <a:t>Create digital signature for ASP and ESP by invoking the APIs exposed by CA</a:t>
            </a:r>
          </a:p>
          <a:p>
            <a:pPr marL="342900" indent="-342900">
              <a:buAutoNum type="arabicPeriod"/>
            </a:pPr>
            <a:r>
              <a:rPr lang="en-US" dirty="0"/>
              <a:t> Take a sample PDF or .TXT file. This is the document you are sending to ESP for signing.</a:t>
            </a:r>
          </a:p>
          <a:p>
            <a:pPr marL="342900" indent="-342900">
              <a:buAutoNum type="arabicPeriod"/>
            </a:pPr>
            <a:r>
              <a:rPr lang="en-US" dirty="0"/>
              <a:t>Create hash of the document.</a:t>
            </a:r>
          </a:p>
          <a:p>
            <a:pPr marL="342900" indent="-342900">
              <a:buAutoNum type="arabicPeriod"/>
            </a:pPr>
            <a:r>
              <a:rPr lang="en-US" dirty="0"/>
              <a:t>Prepare XML document that is part of the ESP API.</a:t>
            </a:r>
          </a:p>
          <a:p>
            <a:pPr marL="800100" lvl="1" indent="-342900">
              <a:buAutoNum type="arabicPeriod"/>
            </a:pPr>
            <a:r>
              <a:rPr lang="en-US" dirty="0"/>
              <a:t>API #1: </a:t>
            </a:r>
            <a:r>
              <a:rPr lang="en-US" dirty="0" err="1"/>
              <a:t>DocumentSignRequest</a:t>
            </a:r>
            <a:r>
              <a:rPr lang="en-US" dirty="0"/>
              <a:t>(XML data structure) implemented by BEL_ESP</a:t>
            </a:r>
          </a:p>
          <a:p>
            <a:pPr marL="800100" lvl="1" indent="-342900">
              <a:buAutoNum type="arabicPeriod"/>
            </a:pPr>
            <a:r>
              <a:rPr lang="en-US" dirty="0"/>
              <a:t>API#2: </a:t>
            </a:r>
            <a:r>
              <a:rPr lang="en-US" dirty="0" err="1"/>
              <a:t>DocumentSignResponse</a:t>
            </a:r>
            <a:r>
              <a:rPr lang="en-US" dirty="0"/>
              <a:t> (XML data structure) implemented by BEL_ASP</a:t>
            </a:r>
          </a:p>
          <a:p>
            <a:pPr marL="800100" lvl="1" indent="-342900">
              <a:buAutoNum type="arabicPeriod"/>
            </a:pPr>
            <a:endParaRPr lang="en-US" dirty="0"/>
          </a:p>
          <a:p>
            <a:pPr marL="342900" indent="-342900">
              <a:buAutoNum type="arabicPeriod"/>
            </a:pPr>
            <a:endParaRPr lang="en-US" dirty="0"/>
          </a:p>
          <a:p>
            <a:pPr marL="342900" indent="-342900">
              <a:buAutoNum type="arabicPeriod"/>
            </a:pPr>
            <a:endParaRPr lang="en-US" dirty="0"/>
          </a:p>
        </p:txBody>
      </p:sp>
    </p:spTree>
    <p:extLst>
      <p:ext uri="{BB962C8B-B14F-4D97-AF65-F5344CB8AC3E}">
        <p14:creationId xmlns:p14="http://schemas.microsoft.com/office/powerpoint/2010/main" val="40875570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BE5AC-1A75-FF55-B059-75F1B1147CE8}"/>
              </a:ext>
            </a:extLst>
          </p:cNvPr>
          <p:cNvSpPr>
            <a:spLocks noGrp="1"/>
          </p:cNvSpPr>
          <p:nvPr>
            <p:ph type="title"/>
          </p:nvPr>
        </p:nvSpPr>
        <p:spPr/>
        <p:txBody>
          <a:bodyPr/>
          <a:lstStyle/>
          <a:p>
            <a:r>
              <a:rPr lang="en-US" dirty="0" err="1"/>
              <a:t>SignDocumentRequest</a:t>
            </a:r>
            <a:endParaRPr lang="en-US" dirty="0"/>
          </a:p>
        </p:txBody>
      </p:sp>
      <p:pic>
        <p:nvPicPr>
          <p:cNvPr id="4" name="Content Placeholder 3">
            <a:extLst>
              <a:ext uri="{FF2B5EF4-FFF2-40B4-BE49-F238E27FC236}">
                <a16:creationId xmlns:a16="http://schemas.microsoft.com/office/drawing/2014/main" id="{3FBFAEEA-BBA7-05AB-D8BF-CBBA07294BEB}"/>
              </a:ext>
            </a:extLst>
          </p:cNvPr>
          <p:cNvPicPr>
            <a:picLocks noGrp="1" noChangeAspect="1"/>
          </p:cNvPicPr>
          <p:nvPr>
            <p:ph idx="1"/>
          </p:nvPr>
        </p:nvPicPr>
        <p:blipFill>
          <a:blip r:embed="rId2"/>
          <a:stretch>
            <a:fillRect/>
          </a:stretch>
        </p:blipFill>
        <p:spPr>
          <a:xfrm>
            <a:off x="838199" y="2579914"/>
            <a:ext cx="10742991" cy="2783836"/>
          </a:xfrm>
          <a:prstGeom prst="rect">
            <a:avLst/>
          </a:prstGeom>
        </p:spPr>
      </p:pic>
    </p:spTree>
    <p:extLst>
      <p:ext uri="{BB962C8B-B14F-4D97-AF65-F5344CB8AC3E}">
        <p14:creationId xmlns:p14="http://schemas.microsoft.com/office/powerpoint/2010/main" val="26077738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D4CA7-B954-2C7F-27D5-945118B99CA4}"/>
              </a:ext>
            </a:extLst>
          </p:cNvPr>
          <p:cNvSpPr>
            <a:spLocks noGrp="1"/>
          </p:cNvSpPr>
          <p:nvPr>
            <p:ph type="title"/>
          </p:nvPr>
        </p:nvSpPr>
        <p:spPr/>
        <p:txBody>
          <a:bodyPr/>
          <a:lstStyle/>
          <a:p>
            <a:r>
              <a:rPr lang="en-US" dirty="0" err="1"/>
              <a:t>DocumentSignResponse</a:t>
            </a:r>
            <a:endParaRPr lang="en-US" dirty="0"/>
          </a:p>
        </p:txBody>
      </p:sp>
      <p:pic>
        <p:nvPicPr>
          <p:cNvPr id="5" name="Content Placeholder 4">
            <a:extLst>
              <a:ext uri="{FF2B5EF4-FFF2-40B4-BE49-F238E27FC236}">
                <a16:creationId xmlns:a16="http://schemas.microsoft.com/office/drawing/2014/main" id="{3F78C5EA-F642-D44F-8B8B-8A56C07A9ABC}"/>
              </a:ext>
            </a:extLst>
          </p:cNvPr>
          <p:cNvPicPr>
            <a:picLocks noGrp="1" noChangeAspect="1"/>
          </p:cNvPicPr>
          <p:nvPr>
            <p:ph idx="1"/>
          </p:nvPr>
        </p:nvPicPr>
        <p:blipFill>
          <a:blip r:embed="rId2"/>
          <a:stretch>
            <a:fillRect/>
          </a:stretch>
        </p:blipFill>
        <p:spPr>
          <a:xfrm>
            <a:off x="838200" y="2427501"/>
            <a:ext cx="10515600" cy="3147586"/>
          </a:xfrm>
        </p:spPr>
      </p:pic>
    </p:spTree>
    <p:extLst>
      <p:ext uri="{BB962C8B-B14F-4D97-AF65-F5344CB8AC3E}">
        <p14:creationId xmlns:p14="http://schemas.microsoft.com/office/powerpoint/2010/main" val="10424781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7F2E929E-1AE8-4EA0-80FD-E369140C6CDC}"/>
              </a:ext>
            </a:extLst>
          </p:cNvPr>
          <p:cNvSpPr>
            <a:spLocks noGrp="1"/>
          </p:cNvSpPr>
          <p:nvPr>
            <p:ph type="subTitle" idx="1"/>
          </p:nvPr>
        </p:nvSpPr>
        <p:spPr/>
        <p:txBody>
          <a:bodyPr/>
          <a:lstStyle/>
          <a:p>
            <a:r>
              <a:rPr lang="en-US" dirty="0"/>
              <a:t>Yathish L. N. | Yathish.ln@subex.com</a:t>
            </a:r>
          </a:p>
        </p:txBody>
      </p:sp>
      <p:sp>
        <p:nvSpPr>
          <p:cNvPr id="5" name="Title 4">
            <a:extLst>
              <a:ext uri="{FF2B5EF4-FFF2-40B4-BE49-F238E27FC236}">
                <a16:creationId xmlns:a16="http://schemas.microsoft.com/office/drawing/2014/main" id="{948D340A-D4CC-4F21-9F95-13A62374DF7F}"/>
              </a:ext>
            </a:extLst>
          </p:cNvPr>
          <p:cNvSpPr>
            <a:spLocks noGrp="1"/>
          </p:cNvSpPr>
          <p:nvPr>
            <p:ph type="ctrTitle"/>
          </p:nvPr>
        </p:nvSpPr>
        <p:spPr/>
        <p:txBody>
          <a:bodyPr>
            <a:normAutofit fontScale="90000"/>
          </a:bodyPr>
          <a:lstStyle/>
          <a:p>
            <a:r>
              <a:rPr lang="en-US" dirty="0"/>
              <a:t>Thank you</a:t>
            </a:r>
          </a:p>
        </p:txBody>
      </p:sp>
    </p:spTree>
    <p:extLst>
      <p:ext uri="{BB962C8B-B14F-4D97-AF65-F5344CB8AC3E}">
        <p14:creationId xmlns:p14="http://schemas.microsoft.com/office/powerpoint/2010/main" val="130078706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 name="Rectangle 1097">
            <a:extLst>
              <a:ext uri="{FF2B5EF4-FFF2-40B4-BE49-F238E27FC236}">
                <a16:creationId xmlns:a16="http://schemas.microsoft.com/office/drawing/2014/main" id="{480AFEA7-6379-1BB7-1FAA-64F81528B0BF}"/>
              </a:ext>
            </a:extLst>
          </p:cNvPr>
          <p:cNvSpPr/>
          <p:nvPr/>
        </p:nvSpPr>
        <p:spPr>
          <a:xfrm>
            <a:off x="1233738" y="2708915"/>
            <a:ext cx="9572077" cy="3702771"/>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A2F36B79-32D4-42C7-4DBA-7BA4ABBFB460}"/>
              </a:ext>
            </a:extLst>
          </p:cNvPr>
          <p:cNvSpPr/>
          <p:nvPr/>
        </p:nvSpPr>
        <p:spPr>
          <a:xfrm>
            <a:off x="4026414" y="5123040"/>
            <a:ext cx="2247112" cy="12750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DB Pod</a:t>
            </a:r>
          </a:p>
        </p:txBody>
      </p:sp>
      <p:sp>
        <p:nvSpPr>
          <p:cNvPr id="4" name="Rectangle 3">
            <a:extLst>
              <a:ext uri="{FF2B5EF4-FFF2-40B4-BE49-F238E27FC236}">
                <a16:creationId xmlns:a16="http://schemas.microsoft.com/office/drawing/2014/main" id="{053624EB-3BD8-7A9D-C88B-C7B269D040BA}"/>
              </a:ext>
            </a:extLst>
          </p:cNvPr>
          <p:cNvSpPr/>
          <p:nvPr/>
        </p:nvSpPr>
        <p:spPr>
          <a:xfrm>
            <a:off x="1233738" y="1127057"/>
            <a:ext cx="1950720" cy="5626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solidFill>
                  <a:schemeClr val="tx1"/>
                </a:solidFill>
              </a:rPr>
              <a:t>eSign</a:t>
            </a:r>
            <a:r>
              <a:rPr lang="en-US" dirty="0">
                <a:solidFill>
                  <a:schemeClr val="tx1"/>
                </a:solidFill>
              </a:rPr>
              <a:t> Web Portal</a:t>
            </a:r>
          </a:p>
        </p:txBody>
      </p:sp>
      <p:pic>
        <p:nvPicPr>
          <p:cNvPr id="1026" name="Picture 2">
            <a:extLst>
              <a:ext uri="{FF2B5EF4-FFF2-40B4-BE49-F238E27FC236}">
                <a16:creationId xmlns:a16="http://schemas.microsoft.com/office/drawing/2014/main" id="{D98DF4F2-8764-8755-108D-2105F04E0D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4293" y="10510"/>
            <a:ext cx="861849" cy="86184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05BFE0A-52BD-DE39-48F2-EEEB13D80996}"/>
              </a:ext>
            </a:extLst>
          </p:cNvPr>
          <p:cNvSpPr/>
          <p:nvPr/>
        </p:nvSpPr>
        <p:spPr>
          <a:xfrm>
            <a:off x="3934897" y="1127057"/>
            <a:ext cx="1950720" cy="5626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solidFill>
                  <a:schemeClr val="tx1"/>
                </a:solidFill>
              </a:rPr>
              <a:t>eSign</a:t>
            </a:r>
            <a:r>
              <a:rPr lang="en-US" dirty="0">
                <a:solidFill>
                  <a:schemeClr val="tx1"/>
                </a:solidFill>
              </a:rPr>
              <a:t> App</a:t>
            </a:r>
          </a:p>
        </p:txBody>
      </p:sp>
      <p:sp>
        <p:nvSpPr>
          <p:cNvPr id="6" name="Rectangle 5">
            <a:extLst>
              <a:ext uri="{FF2B5EF4-FFF2-40B4-BE49-F238E27FC236}">
                <a16:creationId xmlns:a16="http://schemas.microsoft.com/office/drawing/2014/main" id="{B5289CEA-DE60-B469-A34F-07C55F3EECDC}"/>
              </a:ext>
            </a:extLst>
          </p:cNvPr>
          <p:cNvSpPr/>
          <p:nvPr/>
        </p:nvSpPr>
        <p:spPr>
          <a:xfrm>
            <a:off x="6636056" y="1118999"/>
            <a:ext cx="1950720" cy="5626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solidFill>
                  <a:schemeClr val="tx1"/>
                </a:solidFill>
              </a:rPr>
              <a:t>eSign</a:t>
            </a:r>
            <a:r>
              <a:rPr lang="en-US" dirty="0">
                <a:solidFill>
                  <a:schemeClr val="tx1"/>
                </a:solidFill>
              </a:rPr>
              <a:t> Admin Portal</a:t>
            </a:r>
          </a:p>
        </p:txBody>
      </p:sp>
      <p:cxnSp>
        <p:nvCxnSpPr>
          <p:cNvPr id="10" name="Connector: Elbow 9">
            <a:extLst>
              <a:ext uri="{FF2B5EF4-FFF2-40B4-BE49-F238E27FC236}">
                <a16:creationId xmlns:a16="http://schemas.microsoft.com/office/drawing/2014/main" id="{193BDAD6-8EC3-020F-F590-0192071D5386}"/>
              </a:ext>
            </a:extLst>
          </p:cNvPr>
          <p:cNvCxnSpPr>
            <a:cxnSpLocks/>
            <a:stCxn id="1026" idx="2"/>
            <a:endCxn id="6" idx="0"/>
          </p:cNvCxnSpPr>
          <p:nvPr/>
        </p:nvCxnSpPr>
        <p:spPr>
          <a:xfrm rot="16200000" flipH="1">
            <a:off x="6634997" y="142580"/>
            <a:ext cx="246640" cy="17061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5D13214B-CA9B-9E2F-EE95-28303B7D1D8E}"/>
              </a:ext>
            </a:extLst>
          </p:cNvPr>
          <p:cNvCxnSpPr>
            <a:cxnSpLocks/>
            <a:stCxn id="1026" idx="2"/>
            <a:endCxn id="4" idx="0"/>
          </p:cNvCxnSpPr>
          <p:nvPr/>
        </p:nvCxnSpPr>
        <p:spPr>
          <a:xfrm rot="5400000">
            <a:off x="3929809" y="-848352"/>
            <a:ext cx="254698" cy="36961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D7052444-22BF-C3DF-5807-3FFD74D59458}"/>
              </a:ext>
            </a:extLst>
          </p:cNvPr>
          <p:cNvCxnSpPr>
            <a:cxnSpLocks/>
            <a:stCxn id="5" idx="2"/>
            <a:endCxn id="33" idx="0"/>
          </p:cNvCxnSpPr>
          <p:nvPr/>
        </p:nvCxnSpPr>
        <p:spPr>
          <a:xfrm rot="16200000" flipH="1">
            <a:off x="5420706" y="1179264"/>
            <a:ext cx="240094" cy="126099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AA2BA87A-EB97-CEE5-88B7-55875E365C78}"/>
              </a:ext>
            </a:extLst>
          </p:cNvPr>
          <p:cNvCxnSpPr>
            <a:cxnSpLocks/>
            <a:stCxn id="6" idx="2"/>
            <a:endCxn id="33" idx="0"/>
          </p:cNvCxnSpPr>
          <p:nvPr/>
        </p:nvCxnSpPr>
        <p:spPr>
          <a:xfrm rot="5400000">
            <a:off x="6767257" y="1085648"/>
            <a:ext cx="248152" cy="14401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97879D0-E5E9-7604-D00D-78D18D469C33}"/>
              </a:ext>
            </a:extLst>
          </p:cNvPr>
          <p:cNvCxnSpPr>
            <a:cxnSpLocks/>
            <a:stCxn id="4" idx="2"/>
            <a:endCxn id="33" idx="0"/>
          </p:cNvCxnSpPr>
          <p:nvPr/>
        </p:nvCxnSpPr>
        <p:spPr>
          <a:xfrm rot="16200000" flipH="1">
            <a:off x="4070126" y="-171316"/>
            <a:ext cx="240094" cy="39621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23F88547-B946-81E6-52D2-B05BD3DFD448}"/>
              </a:ext>
            </a:extLst>
          </p:cNvPr>
          <p:cNvSpPr/>
          <p:nvPr/>
        </p:nvSpPr>
        <p:spPr>
          <a:xfrm>
            <a:off x="5204780" y="1929807"/>
            <a:ext cx="1932938" cy="535048"/>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Rectangle 34">
            <a:extLst>
              <a:ext uri="{FF2B5EF4-FFF2-40B4-BE49-F238E27FC236}">
                <a16:creationId xmlns:a16="http://schemas.microsoft.com/office/drawing/2014/main" id="{3E798154-347C-C4A8-07DA-0EA42D8086C2}"/>
              </a:ext>
            </a:extLst>
          </p:cNvPr>
          <p:cNvSpPr/>
          <p:nvPr/>
        </p:nvSpPr>
        <p:spPr>
          <a:xfrm>
            <a:off x="5380345" y="1977796"/>
            <a:ext cx="1168752" cy="430785"/>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Server</a:t>
            </a:r>
          </a:p>
        </p:txBody>
      </p:sp>
      <p:sp>
        <p:nvSpPr>
          <p:cNvPr id="44" name="Rectangle 43">
            <a:extLst>
              <a:ext uri="{FF2B5EF4-FFF2-40B4-BE49-F238E27FC236}">
                <a16:creationId xmlns:a16="http://schemas.microsoft.com/office/drawing/2014/main" id="{541F34FD-C567-F5F1-4062-737BF294E9DB}"/>
              </a:ext>
            </a:extLst>
          </p:cNvPr>
          <p:cNvSpPr/>
          <p:nvPr/>
        </p:nvSpPr>
        <p:spPr>
          <a:xfrm>
            <a:off x="5195889" y="2758842"/>
            <a:ext cx="1950720" cy="343561"/>
          </a:xfrm>
          <a:prstGeom prst="rect">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 Gateway</a:t>
            </a:r>
          </a:p>
        </p:txBody>
      </p:sp>
      <p:cxnSp>
        <p:nvCxnSpPr>
          <p:cNvPr id="50" name="Connector: Elbow 49">
            <a:extLst>
              <a:ext uri="{FF2B5EF4-FFF2-40B4-BE49-F238E27FC236}">
                <a16:creationId xmlns:a16="http://schemas.microsoft.com/office/drawing/2014/main" id="{0415AA9D-80CE-A18F-AD7A-9078BAA728C4}"/>
              </a:ext>
            </a:extLst>
          </p:cNvPr>
          <p:cNvCxnSpPr>
            <a:cxnSpLocks/>
            <a:stCxn id="33" idx="2"/>
            <a:endCxn id="44" idx="0"/>
          </p:cNvCxnSpPr>
          <p:nvPr/>
        </p:nvCxnSpPr>
        <p:spPr>
          <a:xfrm rot="5400000">
            <a:off x="6024256" y="2611848"/>
            <a:ext cx="293987"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32" name="Rectangle 1031">
            <a:extLst>
              <a:ext uri="{FF2B5EF4-FFF2-40B4-BE49-F238E27FC236}">
                <a16:creationId xmlns:a16="http://schemas.microsoft.com/office/drawing/2014/main" id="{F287895F-9A5A-79BB-5C21-432599E5CC82}"/>
              </a:ext>
            </a:extLst>
          </p:cNvPr>
          <p:cNvSpPr/>
          <p:nvPr/>
        </p:nvSpPr>
        <p:spPr>
          <a:xfrm>
            <a:off x="2481317" y="3352598"/>
            <a:ext cx="2247112" cy="157795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Services Node 1</a:t>
            </a:r>
          </a:p>
        </p:txBody>
      </p:sp>
      <p:sp>
        <p:nvSpPr>
          <p:cNvPr id="1035" name="Rectangle 1034">
            <a:extLst>
              <a:ext uri="{FF2B5EF4-FFF2-40B4-BE49-F238E27FC236}">
                <a16:creationId xmlns:a16="http://schemas.microsoft.com/office/drawing/2014/main" id="{62B81422-B0F5-C3DE-8E53-5C84AA43488D}"/>
              </a:ext>
            </a:extLst>
          </p:cNvPr>
          <p:cNvSpPr/>
          <p:nvPr/>
        </p:nvSpPr>
        <p:spPr>
          <a:xfrm>
            <a:off x="2584317" y="3657667"/>
            <a:ext cx="975360" cy="11712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Pod 1</a:t>
            </a:r>
          </a:p>
        </p:txBody>
      </p:sp>
      <p:sp>
        <p:nvSpPr>
          <p:cNvPr id="1036" name="Rectangle 1035">
            <a:extLst>
              <a:ext uri="{FF2B5EF4-FFF2-40B4-BE49-F238E27FC236}">
                <a16:creationId xmlns:a16="http://schemas.microsoft.com/office/drawing/2014/main" id="{FE489993-9DDA-0DA2-ACA5-1B63FEDD1849}"/>
              </a:ext>
            </a:extLst>
          </p:cNvPr>
          <p:cNvSpPr/>
          <p:nvPr/>
        </p:nvSpPr>
        <p:spPr>
          <a:xfrm>
            <a:off x="3646914" y="3648908"/>
            <a:ext cx="975360" cy="11712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Pod n</a:t>
            </a:r>
          </a:p>
        </p:txBody>
      </p:sp>
      <p:sp>
        <p:nvSpPr>
          <p:cNvPr id="1037" name="Rectangle 1036">
            <a:extLst>
              <a:ext uri="{FF2B5EF4-FFF2-40B4-BE49-F238E27FC236}">
                <a16:creationId xmlns:a16="http://schemas.microsoft.com/office/drawing/2014/main" id="{6A470B68-4E7C-AF4B-6D9F-89F1E8431E9C}"/>
              </a:ext>
            </a:extLst>
          </p:cNvPr>
          <p:cNvSpPr/>
          <p:nvPr/>
        </p:nvSpPr>
        <p:spPr>
          <a:xfrm>
            <a:off x="5347313" y="3352598"/>
            <a:ext cx="2247112" cy="157795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ServiceNode</a:t>
            </a:r>
            <a:r>
              <a:rPr lang="en-US" dirty="0">
                <a:solidFill>
                  <a:schemeClr val="tx1"/>
                </a:solidFill>
              </a:rPr>
              <a:t> n</a:t>
            </a:r>
          </a:p>
        </p:txBody>
      </p:sp>
      <p:sp>
        <p:nvSpPr>
          <p:cNvPr id="1038" name="Rectangle 1037">
            <a:extLst>
              <a:ext uri="{FF2B5EF4-FFF2-40B4-BE49-F238E27FC236}">
                <a16:creationId xmlns:a16="http://schemas.microsoft.com/office/drawing/2014/main" id="{D08B2B56-B877-FBB6-A460-C479C3649FF8}"/>
              </a:ext>
            </a:extLst>
          </p:cNvPr>
          <p:cNvSpPr/>
          <p:nvPr/>
        </p:nvSpPr>
        <p:spPr>
          <a:xfrm>
            <a:off x="5450313" y="3657667"/>
            <a:ext cx="975360" cy="11712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Pod 1</a:t>
            </a:r>
          </a:p>
        </p:txBody>
      </p:sp>
      <p:sp>
        <p:nvSpPr>
          <p:cNvPr id="1039" name="Rectangle 1038">
            <a:extLst>
              <a:ext uri="{FF2B5EF4-FFF2-40B4-BE49-F238E27FC236}">
                <a16:creationId xmlns:a16="http://schemas.microsoft.com/office/drawing/2014/main" id="{4458149E-F93B-A839-634A-7D11FC7FF707}"/>
              </a:ext>
            </a:extLst>
          </p:cNvPr>
          <p:cNvSpPr/>
          <p:nvPr/>
        </p:nvSpPr>
        <p:spPr>
          <a:xfrm>
            <a:off x="6512910" y="3648908"/>
            <a:ext cx="975360" cy="11712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Pod n</a:t>
            </a:r>
          </a:p>
        </p:txBody>
      </p:sp>
      <p:sp>
        <p:nvSpPr>
          <p:cNvPr id="1040" name="Rectangle: Rounded Corners 1039">
            <a:extLst>
              <a:ext uri="{FF2B5EF4-FFF2-40B4-BE49-F238E27FC236}">
                <a16:creationId xmlns:a16="http://schemas.microsoft.com/office/drawing/2014/main" id="{696D6A17-E7AB-2A27-90F9-45AF02FBEBAA}"/>
              </a:ext>
            </a:extLst>
          </p:cNvPr>
          <p:cNvSpPr/>
          <p:nvPr/>
        </p:nvSpPr>
        <p:spPr>
          <a:xfrm>
            <a:off x="3708749" y="3934351"/>
            <a:ext cx="855630" cy="813317"/>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0" lang="en-US" sz="1100" b="0" i="0" u="none" strike="noStrike" kern="1200" cap="none" spc="0" normalizeH="0" baseline="0" noProof="0" dirty="0">
                <a:ln>
                  <a:noFill/>
                </a:ln>
                <a:solidFill>
                  <a:schemeClr val="bg1"/>
                </a:solidFill>
                <a:effectLst/>
                <a:uLnTx/>
                <a:uFillTx/>
                <a:latin typeface="Calibri" panose="020F0502020204030204"/>
                <a:ea typeface="+mn-ea"/>
                <a:cs typeface="+mn-cs"/>
              </a:rPr>
              <a:t>Container</a:t>
            </a:r>
            <a:endParaRPr lang="en-US" dirty="0">
              <a:solidFill>
                <a:schemeClr val="bg1"/>
              </a:solidFill>
            </a:endParaRPr>
          </a:p>
        </p:txBody>
      </p:sp>
      <p:sp>
        <p:nvSpPr>
          <p:cNvPr id="1041" name="Rectangle: Rounded Corners 1040">
            <a:extLst>
              <a:ext uri="{FF2B5EF4-FFF2-40B4-BE49-F238E27FC236}">
                <a16:creationId xmlns:a16="http://schemas.microsoft.com/office/drawing/2014/main" id="{1DC29F2B-4E66-7B0D-0848-80D70926C7AA}"/>
              </a:ext>
            </a:extLst>
          </p:cNvPr>
          <p:cNvSpPr/>
          <p:nvPr/>
        </p:nvSpPr>
        <p:spPr>
          <a:xfrm>
            <a:off x="2644489" y="3934351"/>
            <a:ext cx="855630" cy="813318"/>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100" dirty="0">
                <a:solidFill>
                  <a:schemeClr val="bg1"/>
                </a:solidFill>
              </a:rPr>
              <a:t>Container</a:t>
            </a:r>
          </a:p>
        </p:txBody>
      </p:sp>
      <p:sp>
        <p:nvSpPr>
          <p:cNvPr id="1042" name="Rectangle: Rounded Corners 1041">
            <a:extLst>
              <a:ext uri="{FF2B5EF4-FFF2-40B4-BE49-F238E27FC236}">
                <a16:creationId xmlns:a16="http://schemas.microsoft.com/office/drawing/2014/main" id="{0152D747-A19E-4A2C-F9EC-B37C635CC232}"/>
              </a:ext>
            </a:extLst>
          </p:cNvPr>
          <p:cNvSpPr/>
          <p:nvPr/>
        </p:nvSpPr>
        <p:spPr>
          <a:xfrm>
            <a:off x="5502689" y="3934351"/>
            <a:ext cx="855630" cy="813318"/>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0" lang="en-US" sz="1100" b="0" i="0" u="none" strike="noStrike" kern="1200" cap="none" spc="0" normalizeH="0" baseline="0" noProof="0" dirty="0">
                <a:ln>
                  <a:noFill/>
                </a:ln>
                <a:solidFill>
                  <a:schemeClr val="bg1"/>
                </a:solidFill>
                <a:effectLst/>
                <a:uLnTx/>
                <a:uFillTx/>
                <a:latin typeface="Calibri" panose="020F0502020204030204"/>
                <a:ea typeface="+mn-ea"/>
                <a:cs typeface="+mn-cs"/>
              </a:rPr>
              <a:t>Container</a:t>
            </a:r>
            <a:endParaRPr lang="en-US" dirty="0">
              <a:solidFill>
                <a:schemeClr val="bg1"/>
              </a:solidFill>
            </a:endParaRPr>
          </a:p>
        </p:txBody>
      </p:sp>
      <p:sp>
        <p:nvSpPr>
          <p:cNvPr id="1043" name="Rectangle: Rounded Corners 1042">
            <a:extLst>
              <a:ext uri="{FF2B5EF4-FFF2-40B4-BE49-F238E27FC236}">
                <a16:creationId xmlns:a16="http://schemas.microsoft.com/office/drawing/2014/main" id="{9453FACF-F0BF-B501-9FF8-0AB1855F5A6C}"/>
              </a:ext>
            </a:extLst>
          </p:cNvPr>
          <p:cNvSpPr/>
          <p:nvPr/>
        </p:nvSpPr>
        <p:spPr>
          <a:xfrm>
            <a:off x="6565286" y="3933649"/>
            <a:ext cx="855630" cy="813318"/>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0" lang="en-US" sz="1100" b="0" i="0" u="none" strike="noStrike" kern="1200" cap="none" spc="0" normalizeH="0" baseline="0" noProof="0" dirty="0">
                <a:ln>
                  <a:noFill/>
                </a:ln>
                <a:solidFill>
                  <a:schemeClr val="bg1"/>
                </a:solidFill>
                <a:effectLst/>
                <a:uLnTx/>
                <a:uFillTx/>
                <a:latin typeface="Calibri" panose="020F0502020204030204"/>
                <a:ea typeface="+mn-ea"/>
                <a:cs typeface="+mn-cs"/>
              </a:rPr>
              <a:t>Container</a:t>
            </a:r>
            <a:endParaRPr lang="en-US" dirty="0">
              <a:solidFill>
                <a:schemeClr val="bg1"/>
              </a:solidFill>
            </a:endParaRPr>
          </a:p>
        </p:txBody>
      </p:sp>
      <p:sp>
        <p:nvSpPr>
          <p:cNvPr id="1044" name="Rectangle 1043">
            <a:extLst>
              <a:ext uri="{FF2B5EF4-FFF2-40B4-BE49-F238E27FC236}">
                <a16:creationId xmlns:a16="http://schemas.microsoft.com/office/drawing/2014/main" id="{057D40E0-824A-6A75-BBE7-C6FD27F41704}"/>
              </a:ext>
            </a:extLst>
          </p:cNvPr>
          <p:cNvSpPr/>
          <p:nvPr/>
        </p:nvSpPr>
        <p:spPr>
          <a:xfrm rot="16200000">
            <a:off x="2797599" y="4030281"/>
            <a:ext cx="497800" cy="50880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Services</a:t>
            </a:r>
          </a:p>
        </p:txBody>
      </p:sp>
      <p:cxnSp>
        <p:nvCxnSpPr>
          <p:cNvPr id="1056" name="Connector: Elbow 1055">
            <a:extLst>
              <a:ext uri="{FF2B5EF4-FFF2-40B4-BE49-F238E27FC236}">
                <a16:creationId xmlns:a16="http://schemas.microsoft.com/office/drawing/2014/main" id="{FE0E4D69-3435-7244-63AE-788AE365223E}"/>
              </a:ext>
            </a:extLst>
          </p:cNvPr>
          <p:cNvCxnSpPr>
            <a:cxnSpLocks/>
            <a:stCxn id="44" idx="2"/>
            <a:endCxn id="1032" idx="0"/>
          </p:cNvCxnSpPr>
          <p:nvPr/>
        </p:nvCxnSpPr>
        <p:spPr>
          <a:xfrm rot="5400000">
            <a:off x="4762964" y="1944312"/>
            <a:ext cx="250195" cy="25663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8" name="Connector: Elbow 1057">
            <a:extLst>
              <a:ext uri="{FF2B5EF4-FFF2-40B4-BE49-F238E27FC236}">
                <a16:creationId xmlns:a16="http://schemas.microsoft.com/office/drawing/2014/main" id="{F9660B75-4901-9497-E546-19D45D7E7363}"/>
              </a:ext>
            </a:extLst>
          </p:cNvPr>
          <p:cNvCxnSpPr>
            <a:cxnSpLocks/>
            <a:stCxn id="44" idx="2"/>
            <a:endCxn id="1037" idx="0"/>
          </p:cNvCxnSpPr>
          <p:nvPr/>
        </p:nvCxnSpPr>
        <p:spPr>
          <a:xfrm rot="16200000" flipH="1">
            <a:off x="6195962" y="3077690"/>
            <a:ext cx="250195" cy="2996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63" name="Rectangle 1062">
            <a:extLst>
              <a:ext uri="{FF2B5EF4-FFF2-40B4-BE49-F238E27FC236}">
                <a16:creationId xmlns:a16="http://schemas.microsoft.com/office/drawing/2014/main" id="{ED8E2416-DE18-DC63-32B2-94C9D4269F36}"/>
              </a:ext>
            </a:extLst>
          </p:cNvPr>
          <p:cNvSpPr/>
          <p:nvPr/>
        </p:nvSpPr>
        <p:spPr>
          <a:xfrm>
            <a:off x="5506492" y="2013005"/>
            <a:ext cx="1168752" cy="430785"/>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tx1"/>
                </a:solidFill>
              </a:rPr>
              <a:t>Web Server with WAF protection</a:t>
            </a:r>
          </a:p>
        </p:txBody>
      </p:sp>
      <p:sp>
        <p:nvSpPr>
          <p:cNvPr id="1082" name="Rectangle 1081">
            <a:extLst>
              <a:ext uri="{FF2B5EF4-FFF2-40B4-BE49-F238E27FC236}">
                <a16:creationId xmlns:a16="http://schemas.microsoft.com/office/drawing/2014/main" id="{BF0527A6-7ADC-6ADC-E1CF-5430ABB2323B}"/>
              </a:ext>
            </a:extLst>
          </p:cNvPr>
          <p:cNvSpPr/>
          <p:nvPr/>
        </p:nvSpPr>
        <p:spPr>
          <a:xfrm>
            <a:off x="7926015" y="3349447"/>
            <a:ext cx="2247112" cy="157795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IAM Node</a:t>
            </a:r>
          </a:p>
        </p:txBody>
      </p:sp>
      <p:sp>
        <p:nvSpPr>
          <p:cNvPr id="1083" name="Rectangle 1082">
            <a:extLst>
              <a:ext uri="{FF2B5EF4-FFF2-40B4-BE49-F238E27FC236}">
                <a16:creationId xmlns:a16="http://schemas.microsoft.com/office/drawing/2014/main" id="{F1A97F3C-D205-205B-5A1F-1EBFEB3B18AD}"/>
              </a:ext>
            </a:extLst>
          </p:cNvPr>
          <p:cNvSpPr/>
          <p:nvPr/>
        </p:nvSpPr>
        <p:spPr>
          <a:xfrm>
            <a:off x="8029015" y="3654516"/>
            <a:ext cx="975360" cy="11712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Pod 1</a:t>
            </a:r>
          </a:p>
        </p:txBody>
      </p:sp>
      <p:sp>
        <p:nvSpPr>
          <p:cNvPr id="1084" name="Rectangle 1083">
            <a:extLst>
              <a:ext uri="{FF2B5EF4-FFF2-40B4-BE49-F238E27FC236}">
                <a16:creationId xmlns:a16="http://schemas.microsoft.com/office/drawing/2014/main" id="{8FF33255-1493-152A-68A4-BB3A8FB38520}"/>
              </a:ext>
            </a:extLst>
          </p:cNvPr>
          <p:cNvSpPr/>
          <p:nvPr/>
        </p:nvSpPr>
        <p:spPr>
          <a:xfrm>
            <a:off x="9091612" y="3645757"/>
            <a:ext cx="975360" cy="11712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Pod n</a:t>
            </a:r>
          </a:p>
        </p:txBody>
      </p:sp>
      <p:sp>
        <p:nvSpPr>
          <p:cNvPr id="1085" name="Rectangle: Rounded Corners 1084">
            <a:extLst>
              <a:ext uri="{FF2B5EF4-FFF2-40B4-BE49-F238E27FC236}">
                <a16:creationId xmlns:a16="http://schemas.microsoft.com/office/drawing/2014/main" id="{1E9DEE91-1B0A-F7CA-FBA3-86597C2F132F}"/>
              </a:ext>
            </a:extLst>
          </p:cNvPr>
          <p:cNvSpPr/>
          <p:nvPr/>
        </p:nvSpPr>
        <p:spPr>
          <a:xfrm>
            <a:off x="8081391" y="3931200"/>
            <a:ext cx="855630" cy="813318"/>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0" lang="en-US" sz="1100" b="0" i="0" u="none" strike="noStrike" kern="1200" cap="none" spc="0" normalizeH="0" baseline="0" noProof="0" dirty="0">
                <a:ln>
                  <a:noFill/>
                </a:ln>
                <a:solidFill>
                  <a:schemeClr val="bg1"/>
                </a:solidFill>
                <a:effectLst/>
                <a:uLnTx/>
                <a:uFillTx/>
                <a:latin typeface="Calibri" panose="020F0502020204030204"/>
                <a:ea typeface="+mn-ea"/>
                <a:cs typeface="+mn-cs"/>
              </a:rPr>
              <a:t>Container</a:t>
            </a:r>
            <a:endParaRPr lang="en-US" dirty="0">
              <a:solidFill>
                <a:schemeClr val="bg1"/>
              </a:solidFill>
            </a:endParaRPr>
          </a:p>
        </p:txBody>
      </p:sp>
      <p:sp>
        <p:nvSpPr>
          <p:cNvPr id="1086" name="Rectangle: Rounded Corners 1085">
            <a:extLst>
              <a:ext uri="{FF2B5EF4-FFF2-40B4-BE49-F238E27FC236}">
                <a16:creationId xmlns:a16="http://schemas.microsoft.com/office/drawing/2014/main" id="{C9D3088E-30B8-6F71-DBA8-9807111F7D58}"/>
              </a:ext>
            </a:extLst>
          </p:cNvPr>
          <p:cNvSpPr/>
          <p:nvPr/>
        </p:nvSpPr>
        <p:spPr>
          <a:xfrm>
            <a:off x="9143988" y="3930498"/>
            <a:ext cx="855630" cy="813318"/>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0" lang="en-US" sz="1100" b="0" i="0" u="none" strike="noStrike" kern="1200" cap="none" spc="0" normalizeH="0" baseline="0" noProof="0" dirty="0">
                <a:ln>
                  <a:noFill/>
                </a:ln>
                <a:solidFill>
                  <a:schemeClr val="bg1"/>
                </a:solidFill>
                <a:effectLst/>
                <a:uLnTx/>
                <a:uFillTx/>
                <a:latin typeface="Calibri" panose="020F0502020204030204"/>
                <a:ea typeface="+mn-ea"/>
                <a:cs typeface="+mn-cs"/>
              </a:rPr>
              <a:t>Container</a:t>
            </a:r>
            <a:endParaRPr lang="en-US" dirty="0">
              <a:solidFill>
                <a:schemeClr val="bg1"/>
              </a:solidFill>
            </a:endParaRPr>
          </a:p>
        </p:txBody>
      </p:sp>
      <p:cxnSp>
        <p:nvCxnSpPr>
          <p:cNvPr id="1092" name="Connector: Elbow 1091">
            <a:extLst>
              <a:ext uri="{FF2B5EF4-FFF2-40B4-BE49-F238E27FC236}">
                <a16:creationId xmlns:a16="http://schemas.microsoft.com/office/drawing/2014/main" id="{F377BE9E-FCD1-3836-F815-FD7194019FC0}"/>
              </a:ext>
            </a:extLst>
          </p:cNvPr>
          <p:cNvCxnSpPr>
            <a:cxnSpLocks/>
            <a:stCxn id="44" idx="3"/>
            <a:endCxn id="1082" idx="0"/>
          </p:cNvCxnSpPr>
          <p:nvPr/>
        </p:nvCxnSpPr>
        <p:spPr>
          <a:xfrm>
            <a:off x="7146609" y="2930623"/>
            <a:ext cx="1902962" cy="4188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7" name="Straight Arrow Connector 1096">
            <a:extLst>
              <a:ext uri="{FF2B5EF4-FFF2-40B4-BE49-F238E27FC236}">
                <a16:creationId xmlns:a16="http://schemas.microsoft.com/office/drawing/2014/main" id="{0B2C14C9-D92F-EF68-1052-771705A5391E}"/>
              </a:ext>
            </a:extLst>
          </p:cNvPr>
          <p:cNvCxnSpPr>
            <a:cxnSpLocks/>
            <a:stCxn id="1082" idx="2"/>
          </p:cNvCxnSpPr>
          <p:nvPr/>
        </p:nvCxnSpPr>
        <p:spPr>
          <a:xfrm>
            <a:off x="9049571" y="4927397"/>
            <a:ext cx="0" cy="175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9" name="TextBox 1098">
            <a:extLst>
              <a:ext uri="{FF2B5EF4-FFF2-40B4-BE49-F238E27FC236}">
                <a16:creationId xmlns:a16="http://schemas.microsoft.com/office/drawing/2014/main" id="{012186FE-3DA2-021C-7A02-203CE632A150}"/>
              </a:ext>
            </a:extLst>
          </p:cNvPr>
          <p:cNvSpPr txBox="1"/>
          <p:nvPr/>
        </p:nvSpPr>
        <p:spPr>
          <a:xfrm rot="16200000">
            <a:off x="-297130" y="4372460"/>
            <a:ext cx="3709122" cy="369332"/>
          </a:xfrm>
          <a:prstGeom prst="rect">
            <a:avLst/>
          </a:prstGeom>
          <a:noFill/>
        </p:spPr>
        <p:txBody>
          <a:bodyPr wrap="square" rtlCol="0">
            <a:spAutoFit/>
          </a:bodyPr>
          <a:lstStyle/>
          <a:p>
            <a:pPr algn="ctr"/>
            <a:r>
              <a:rPr lang="en-US" dirty="0"/>
              <a:t>Kubernetes Cluster</a:t>
            </a:r>
          </a:p>
        </p:txBody>
      </p:sp>
      <p:pic>
        <p:nvPicPr>
          <p:cNvPr id="1100" name="Picture 4" descr="web app Icon - Free PNG &amp; SVG 1760714 - Noun Project">
            <a:extLst>
              <a:ext uri="{FF2B5EF4-FFF2-40B4-BE49-F238E27FC236}">
                <a16:creationId xmlns:a16="http://schemas.microsoft.com/office/drawing/2014/main" id="{0DC64D0B-A7CC-3055-D17F-25A4E7420B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9192" y="1442600"/>
            <a:ext cx="253462" cy="253462"/>
          </a:xfrm>
          <a:prstGeom prst="rect">
            <a:avLst/>
          </a:prstGeom>
          <a:noFill/>
          <a:extLst>
            <a:ext uri="{909E8E84-426E-40DD-AFC4-6F175D3DCCD1}">
              <a14:hiddenFill xmlns:a14="http://schemas.microsoft.com/office/drawing/2010/main">
                <a:solidFill>
                  <a:srgbClr val="FFFFFF"/>
                </a:solidFill>
              </a14:hiddenFill>
            </a:ext>
          </a:extLst>
        </p:spPr>
      </p:pic>
      <p:pic>
        <p:nvPicPr>
          <p:cNvPr id="1101" name="Picture 4" descr="web app Icon - Free PNG &amp; SVG 1760714 - Noun Project">
            <a:extLst>
              <a:ext uri="{FF2B5EF4-FFF2-40B4-BE49-F238E27FC236}">
                <a16:creationId xmlns:a16="http://schemas.microsoft.com/office/drawing/2014/main" id="{E28377F3-B2B8-8979-D574-4F6353153D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0062" y="1393402"/>
            <a:ext cx="302660" cy="302660"/>
          </a:xfrm>
          <a:prstGeom prst="rect">
            <a:avLst/>
          </a:prstGeom>
          <a:noFill/>
          <a:extLst>
            <a:ext uri="{909E8E84-426E-40DD-AFC4-6F175D3DCCD1}">
              <a14:hiddenFill xmlns:a14="http://schemas.microsoft.com/office/drawing/2010/main">
                <a:solidFill>
                  <a:srgbClr val="FFFFFF"/>
                </a:solidFill>
              </a14:hiddenFill>
            </a:ext>
          </a:extLst>
        </p:spPr>
      </p:pic>
      <p:pic>
        <p:nvPicPr>
          <p:cNvPr id="1103" name="Picture 8" descr="Android logo - Free logo icons">
            <a:extLst>
              <a:ext uri="{FF2B5EF4-FFF2-40B4-BE49-F238E27FC236}">
                <a16:creationId xmlns:a16="http://schemas.microsoft.com/office/drawing/2014/main" id="{49C55AE2-8882-0651-EA80-B390255962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3011" y="1396103"/>
            <a:ext cx="320826" cy="320826"/>
          </a:xfrm>
          <a:prstGeom prst="rect">
            <a:avLst/>
          </a:prstGeom>
          <a:noFill/>
          <a:extLst>
            <a:ext uri="{909E8E84-426E-40DD-AFC4-6F175D3DCCD1}">
              <a14:hiddenFill xmlns:a14="http://schemas.microsoft.com/office/drawing/2010/main">
                <a:solidFill>
                  <a:srgbClr val="FFFFFF"/>
                </a:solidFill>
              </a14:hiddenFill>
            </a:ext>
          </a:extLst>
        </p:spPr>
      </p:pic>
      <p:pic>
        <p:nvPicPr>
          <p:cNvPr id="1105" name="Picture 12" descr="IOS Icon Svg Png Icon Free Download (#204828) - OnlineWebFonts.COM">
            <a:extLst>
              <a:ext uri="{FF2B5EF4-FFF2-40B4-BE49-F238E27FC236}">
                <a16:creationId xmlns:a16="http://schemas.microsoft.com/office/drawing/2014/main" id="{D2862040-1D4A-BD60-2001-3F7918309F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6590" y="1341623"/>
            <a:ext cx="340031" cy="34003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B223DB52-24EE-D78C-F3AC-2BD1091C2985}"/>
              </a:ext>
            </a:extLst>
          </p:cNvPr>
          <p:cNvSpPr/>
          <p:nvPr/>
        </p:nvSpPr>
        <p:spPr>
          <a:xfrm>
            <a:off x="8855095" y="1118999"/>
            <a:ext cx="1950720" cy="5626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r>
              <a:rPr lang="en-US" baseline="30000" dirty="0">
                <a:solidFill>
                  <a:schemeClr val="tx1"/>
                </a:solidFill>
              </a:rPr>
              <a:t>rd</a:t>
            </a:r>
            <a:r>
              <a:rPr lang="en-US" dirty="0">
                <a:solidFill>
                  <a:schemeClr val="tx1"/>
                </a:solidFill>
              </a:rPr>
              <a:t> Party Apps</a:t>
            </a:r>
          </a:p>
        </p:txBody>
      </p:sp>
      <p:cxnSp>
        <p:nvCxnSpPr>
          <p:cNvPr id="14" name="Connector: Elbow 13">
            <a:extLst>
              <a:ext uri="{FF2B5EF4-FFF2-40B4-BE49-F238E27FC236}">
                <a16:creationId xmlns:a16="http://schemas.microsoft.com/office/drawing/2014/main" id="{08FA08A8-426C-94FB-A834-B010B8481B1D}"/>
              </a:ext>
            </a:extLst>
          </p:cNvPr>
          <p:cNvCxnSpPr>
            <a:stCxn id="11" idx="2"/>
            <a:endCxn id="44" idx="0"/>
          </p:cNvCxnSpPr>
          <p:nvPr/>
        </p:nvCxnSpPr>
        <p:spPr>
          <a:xfrm rot="5400000">
            <a:off x="7462259" y="390645"/>
            <a:ext cx="1077187" cy="3659206"/>
          </a:xfrm>
          <a:prstGeom prst="bentConnector3">
            <a:avLst>
              <a:gd name="adj1" fmla="val 8158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9C32B33-B029-69E9-4EDF-767F2139482A}"/>
              </a:ext>
            </a:extLst>
          </p:cNvPr>
          <p:cNvCxnSpPr/>
          <p:nvPr/>
        </p:nvCxnSpPr>
        <p:spPr>
          <a:xfrm flipV="1">
            <a:off x="2845524" y="3930498"/>
            <a:ext cx="0" cy="249617"/>
          </a:xfrm>
          <a:prstGeom prst="straightConnector1">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1728048-88F3-D2AA-B990-1DE601A22CAE}"/>
              </a:ext>
            </a:extLst>
          </p:cNvPr>
          <p:cNvCxnSpPr/>
          <p:nvPr/>
        </p:nvCxnSpPr>
        <p:spPr>
          <a:xfrm flipV="1">
            <a:off x="2997924" y="3930498"/>
            <a:ext cx="0" cy="249617"/>
          </a:xfrm>
          <a:prstGeom prst="straightConnector1">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2BE303A-3C8E-C34A-91C0-BED4D52BC42E}"/>
              </a:ext>
            </a:extLst>
          </p:cNvPr>
          <p:cNvCxnSpPr/>
          <p:nvPr/>
        </p:nvCxnSpPr>
        <p:spPr>
          <a:xfrm flipV="1">
            <a:off x="3184458" y="3930498"/>
            <a:ext cx="0" cy="249617"/>
          </a:xfrm>
          <a:prstGeom prst="straightConnector1">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D05CBDF8-58CB-A2E6-F730-80FE5B4D66BD}"/>
              </a:ext>
            </a:extLst>
          </p:cNvPr>
          <p:cNvSpPr/>
          <p:nvPr/>
        </p:nvSpPr>
        <p:spPr>
          <a:xfrm>
            <a:off x="4086133" y="5421086"/>
            <a:ext cx="2099480" cy="910808"/>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100" dirty="0">
                <a:solidFill>
                  <a:schemeClr val="bg1"/>
                </a:solidFill>
              </a:rPr>
              <a:t>Container</a:t>
            </a:r>
          </a:p>
        </p:txBody>
      </p:sp>
      <p:cxnSp>
        <p:nvCxnSpPr>
          <p:cNvPr id="1077" name="Connector: Elbow 1076">
            <a:extLst>
              <a:ext uri="{FF2B5EF4-FFF2-40B4-BE49-F238E27FC236}">
                <a16:creationId xmlns:a16="http://schemas.microsoft.com/office/drawing/2014/main" id="{E4C3A324-5610-B124-3698-17DF5FECE8F7}"/>
              </a:ext>
            </a:extLst>
          </p:cNvPr>
          <p:cNvCxnSpPr>
            <a:cxnSpLocks/>
            <a:stCxn id="1037" idx="2"/>
            <a:endCxn id="25" idx="0"/>
          </p:cNvCxnSpPr>
          <p:nvPr/>
        </p:nvCxnSpPr>
        <p:spPr>
          <a:xfrm rot="5400000">
            <a:off x="5714174" y="4366345"/>
            <a:ext cx="192492" cy="13208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9" name="Connector: Elbow 1078">
            <a:extLst>
              <a:ext uri="{FF2B5EF4-FFF2-40B4-BE49-F238E27FC236}">
                <a16:creationId xmlns:a16="http://schemas.microsoft.com/office/drawing/2014/main" id="{51EB7150-458E-9E72-4B3D-276A2DE405EF}"/>
              </a:ext>
            </a:extLst>
          </p:cNvPr>
          <p:cNvCxnSpPr>
            <a:cxnSpLocks/>
            <a:stCxn id="1032" idx="2"/>
            <a:endCxn id="25" idx="0"/>
          </p:cNvCxnSpPr>
          <p:nvPr/>
        </p:nvCxnSpPr>
        <p:spPr>
          <a:xfrm rot="16200000" flipH="1">
            <a:off x="4281175" y="4254245"/>
            <a:ext cx="192492" cy="15450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73" name="Cylinder 1072">
            <a:extLst>
              <a:ext uri="{FF2B5EF4-FFF2-40B4-BE49-F238E27FC236}">
                <a16:creationId xmlns:a16="http://schemas.microsoft.com/office/drawing/2014/main" id="{CAF2C844-C1AD-5109-8049-9B966196F85E}"/>
              </a:ext>
            </a:extLst>
          </p:cNvPr>
          <p:cNvSpPr/>
          <p:nvPr/>
        </p:nvSpPr>
        <p:spPr>
          <a:xfrm>
            <a:off x="4168985" y="5471744"/>
            <a:ext cx="1938667" cy="580403"/>
          </a:xfrm>
          <a:prstGeom prst="can">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PostgreSQL</a:t>
            </a:r>
          </a:p>
        </p:txBody>
      </p:sp>
      <p:sp>
        <p:nvSpPr>
          <p:cNvPr id="52" name="Rectangle 51">
            <a:extLst>
              <a:ext uri="{FF2B5EF4-FFF2-40B4-BE49-F238E27FC236}">
                <a16:creationId xmlns:a16="http://schemas.microsoft.com/office/drawing/2014/main" id="{98CDF8CA-B7B5-71B2-1927-18F79A8A2B50}"/>
              </a:ext>
            </a:extLst>
          </p:cNvPr>
          <p:cNvSpPr/>
          <p:nvPr/>
        </p:nvSpPr>
        <p:spPr>
          <a:xfrm>
            <a:off x="7926015" y="5123040"/>
            <a:ext cx="2247112" cy="127509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IAM Pod</a:t>
            </a:r>
          </a:p>
        </p:txBody>
      </p:sp>
      <p:sp>
        <p:nvSpPr>
          <p:cNvPr id="53" name="Rectangle: Rounded Corners 52">
            <a:extLst>
              <a:ext uri="{FF2B5EF4-FFF2-40B4-BE49-F238E27FC236}">
                <a16:creationId xmlns:a16="http://schemas.microsoft.com/office/drawing/2014/main" id="{77745337-BCE2-9BA7-82ED-927DE98059CC}"/>
              </a:ext>
            </a:extLst>
          </p:cNvPr>
          <p:cNvSpPr/>
          <p:nvPr/>
        </p:nvSpPr>
        <p:spPr>
          <a:xfrm>
            <a:off x="7985734" y="5421086"/>
            <a:ext cx="2099480" cy="910808"/>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100" dirty="0">
                <a:solidFill>
                  <a:schemeClr val="bg1"/>
                </a:solidFill>
              </a:rPr>
              <a:t>Container</a:t>
            </a:r>
          </a:p>
        </p:txBody>
      </p:sp>
      <p:sp>
        <p:nvSpPr>
          <p:cNvPr id="54" name="Cylinder 53">
            <a:extLst>
              <a:ext uri="{FF2B5EF4-FFF2-40B4-BE49-F238E27FC236}">
                <a16:creationId xmlns:a16="http://schemas.microsoft.com/office/drawing/2014/main" id="{86FFA9C8-7C4E-AD21-3CB3-520BF2EEDE18}"/>
              </a:ext>
            </a:extLst>
          </p:cNvPr>
          <p:cNvSpPr/>
          <p:nvPr/>
        </p:nvSpPr>
        <p:spPr>
          <a:xfrm>
            <a:off x="8068586" y="5471744"/>
            <a:ext cx="1938667" cy="580403"/>
          </a:xfrm>
          <a:prstGeom prst="can">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IAM DB</a:t>
            </a:r>
          </a:p>
        </p:txBody>
      </p:sp>
      <p:sp>
        <p:nvSpPr>
          <p:cNvPr id="58" name="Rectangle 57">
            <a:extLst>
              <a:ext uri="{FF2B5EF4-FFF2-40B4-BE49-F238E27FC236}">
                <a16:creationId xmlns:a16="http://schemas.microsoft.com/office/drawing/2014/main" id="{6FE623F6-0EB0-A1C6-E355-0A8B190D2933}"/>
              </a:ext>
            </a:extLst>
          </p:cNvPr>
          <p:cNvSpPr/>
          <p:nvPr/>
        </p:nvSpPr>
        <p:spPr>
          <a:xfrm rot="16200000">
            <a:off x="3893516" y="4030281"/>
            <a:ext cx="497800" cy="50880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Services</a:t>
            </a:r>
          </a:p>
        </p:txBody>
      </p:sp>
      <p:cxnSp>
        <p:nvCxnSpPr>
          <p:cNvPr id="59" name="Straight Arrow Connector 58">
            <a:extLst>
              <a:ext uri="{FF2B5EF4-FFF2-40B4-BE49-F238E27FC236}">
                <a16:creationId xmlns:a16="http://schemas.microsoft.com/office/drawing/2014/main" id="{581CC738-A31A-6279-C0F4-AB5E08E6C3B5}"/>
              </a:ext>
            </a:extLst>
          </p:cNvPr>
          <p:cNvCxnSpPr/>
          <p:nvPr/>
        </p:nvCxnSpPr>
        <p:spPr>
          <a:xfrm flipV="1">
            <a:off x="3941441" y="3930498"/>
            <a:ext cx="0" cy="249617"/>
          </a:xfrm>
          <a:prstGeom prst="straightConnector1">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5CC0386-56DD-2369-6348-0E9DB8C80323}"/>
              </a:ext>
            </a:extLst>
          </p:cNvPr>
          <p:cNvCxnSpPr/>
          <p:nvPr/>
        </p:nvCxnSpPr>
        <p:spPr>
          <a:xfrm flipV="1">
            <a:off x="4093841" y="3930498"/>
            <a:ext cx="0" cy="249617"/>
          </a:xfrm>
          <a:prstGeom prst="straightConnector1">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083C0C6-FCFC-1B60-75E9-3AE8E65208AC}"/>
              </a:ext>
            </a:extLst>
          </p:cNvPr>
          <p:cNvCxnSpPr/>
          <p:nvPr/>
        </p:nvCxnSpPr>
        <p:spPr>
          <a:xfrm flipV="1">
            <a:off x="4280375" y="3930498"/>
            <a:ext cx="0" cy="249617"/>
          </a:xfrm>
          <a:prstGeom prst="straightConnector1">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59A9FCCE-7B7D-1DE4-2F71-E67A3E65EB3B}"/>
              </a:ext>
            </a:extLst>
          </p:cNvPr>
          <p:cNvSpPr/>
          <p:nvPr/>
        </p:nvSpPr>
        <p:spPr>
          <a:xfrm rot="16200000">
            <a:off x="5681212" y="4030280"/>
            <a:ext cx="497800" cy="50880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Services</a:t>
            </a:r>
          </a:p>
        </p:txBody>
      </p:sp>
      <p:cxnSp>
        <p:nvCxnSpPr>
          <p:cNvPr id="63" name="Straight Arrow Connector 62">
            <a:extLst>
              <a:ext uri="{FF2B5EF4-FFF2-40B4-BE49-F238E27FC236}">
                <a16:creationId xmlns:a16="http://schemas.microsoft.com/office/drawing/2014/main" id="{0CAC19EF-99A3-5926-7F0F-DD7C52A4A61D}"/>
              </a:ext>
            </a:extLst>
          </p:cNvPr>
          <p:cNvCxnSpPr/>
          <p:nvPr/>
        </p:nvCxnSpPr>
        <p:spPr>
          <a:xfrm flipV="1">
            <a:off x="5729137" y="3930497"/>
            <a:ext cx="0" cy="249617"/>
          </a:xfrm>
          <a:prstGeom prst="straightConnector1">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024" name="Straight Arrow Connector 1023">
            <a:extLst>
              <a:ext uri="{FF2B5EF4-FFF2-40B4-BE49-F238E27FC236}">
                <a16:creationId xmlns:a16="http://schemas.microsoft.com/office/drawing/2014/main" id="{19C70BC6-E133-5D88-1A44-49B4C107FB5C}"/>
              </a:ext>
            </a:extLst>
          </p:cNvPr>
          <p:cNvCxnSpPr/>
          <p:nvPr/>
        </p:nvCxnSpPr>
        <p:spPr>
          <a:xfrm flipV="1">
            <a:off x="5881537" y="3930497"/>
            <a:ext cx="0" cy="249617"/>
          </a:xfrm>
          <a:prstGeom prst="straightConnector1">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025" name="Straight Arrow Connector 1024">
            <a:extLst>
              <a:ext uri="{FF2B5EF4-FFF2-40B4-BE49-F238E27FC236}">
                <a16:creationId xmlns:a16="http://schemas.microsoft.com/office/drawing/2014/main" id="{82ED76DE-2A44-FA86-9A6E-C7B8156CF326}"/>
              </a:ext>
            </a:extLst>
          </p:cNvPr>
          <p:cNvCxnSpPr/>
          <p:nvPr/>
        </p:nvCxnSpPr>
        <p:spPr>
          <a:xfrm flipV="1">
            <a:off x="6068071" y="3930497"/>
            <a:ext cx="0" cy="249617"/>
          </a:xfrm>
          <a:prstGeom prst="straightConnector1">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1027" name="Rectangle 1026">
            <a:extLst>
              <a:ext uri="{FF2B5EF4-FFF2-40B4-BE49-F238E27FC236}">
                <a16:creationId xmlns:a16="http://schemas.microsoft.com/office/drawing/2014/main" id="{78E7FDF8-C6A5-A0CD-3D90-C99BD0BA4F5D}"/>
              </a:ext>
            </a:extLst>
          </p:cNvPr>
          <p:cNvSpPr/>
          <p:nvPr/>
        </p:nvSpPr>
        <p:spPr>
          <a:xfrm rot="16200000">
            <a:off x="6732144" y="4027131"/>
            <a:ext cx="497800" cy="50880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Services</a:t>
            </a:r>
          </a:p>
        </p:txBody>
      </p:sp>
      <p:cxnSp>
        <p:nvCxnSpPr>
          <p:cNvPr id="1028" name="Straight Arrow Connector 1027">
            <a:extLst>
              <a:ext uri="{FF2B5EF4-FFF2-40B4-BE49-F238E27FC236}">
                <a16:creationId xmlns:a16="http://schemas.microsoft.com/office/drawing/2014/main" id="{81410BFE-EC87-E01D-5E04-58F5334BF9F3}"/>
              </a:ext>
            </a:extLst>
          </p:cNvPr>
          <p:cNvCxnSpPr/>
          <p:nvPr/>
        </p:nvCxnSpPr>
        <p:spPr>
          <a:xfrm flipV="1">
            <a:off x="6780069" y="3927348"/>
            <a:ext cx="0" cy="249617"/>
          </a:xfrm>
          <a:prstGeom prst="straightConnector1">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029" name="Straight Arrow Connector 1028">
            <a:extLst>
              <a:ext uri="{FF2B5EF4-FFF2-40B4-BE49-F238E27FC236}">
                <a16:creationId xmlns:a16="http://schemas.microsoft.com/office/drawing/2014/main" id="{CDDAD635-CD38-3CEC-306A-D173233C3D0A}"/>
              </a:ext>
            </a:extLst>
          </p:cNvPr>
          <p:cNvCxnSpPr/>
          <p:nvPr/>
        </p:nvCxnSpPr>
        <p:spPr>
          <a:xfrm flipV="1">
            <a:off x="6932469" y="3927348"/>
            <a:ext cx="0" cy="249617"/>
          </a:xfrm>
          <a:prstGeom prst="straightConnector1">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030" name="Straight Arrow Connector 1029">
            <a:extLst>
              <a:ext uri="{FF2B5EF4-FFF2-40B4-BE49-F238E27FC236}">
                <a16:creationId xmlns:a16="http://schemas.microsoft.com/office/drawing/2014/main" id="{301C90BA-F43C-CD8D-FD81-C11592A33654}"/>
              </a:ext>
            </a:extLst>
          </p:cNvPr>
          <p:cNvCxnSpPr/>
          <p:nvPr/>
        </p:nvCxnSpPr>
        <p:spPr>
          <a:xfrm flipV="1">
            <a:off x="7119003" y="3927348"/>
            <a:ext cx="0" cy="249617"/>
          </a:xfrm>
          <a:prstGeom prst="straightConnector1">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1031" name="Rectangle 1030">
            <a:extLst>
              <a:ext uri="{FF2B5EF4-FFF2-40B4-BE49-F238E27FC236}">
                <a16:creationId xmlns:a16="http://schemas.microsoft.com/office/drawing/2014/main" id="{BD738B35-B6A3-9C54-5A7B-6BC987F4726A}"/>
              </a:ext>
            </a:extLst>
          </p:cNvPr>
          <p:cNvSpPr/>
          <p:nvPr/>
        </p:nvSpPr>
        <p:spPr>
          <a:xfrm rot="16200000">
            <a:off x="8277998" y="4032955"/>
            <a:ext cx="497800" cy="50880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Services</a:t>
            </a:r>
          </a:p>
        </p:txBody>
      </p:sp>
      <p:cxnSp>
        <p:nvCxnSpPr>
          <p:cNvPr id="1033" name="Straight Arrow Connector 1032">
            <a:extLst>
              <a:ext uri="{FF2B5EF4-FFF2-40B4-BE49-F238E27FC236}">
                <a16:creationId xmlns:a16="http://schemas.microsoft.com/office/drawing/2014/main" id="{6C27A968-B4DD-C8A7-A890-DFBFB271E834}"/>
              </a:ext>
            </a:extLst>
          </p:cNvPr>
          <p:cNvCxnSpPr/>
          <p:nvPr/>
        </p:nvCxnSpPr>
        <p:spPr>
          <a:xfrm flipV="1">
            <a:off x="8325923" y="3933172"/>
            <a:ext cx="0" cy="249617"/>
          </a:xfrm>
          <a:prstGeom prst="straightConnector1">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034" name="Straight Arrow Connector 1033">
            <a:extLst>
              <a:ext uri="{FF2B5EF4-FFF2-40B4-BE49-F238E27FC236}">
                <a16:creationId xmlns:a16="http://schemas.microsoft.com/office/drawing/2014/main" id="{AF8ECC36-A629-9211-C504-D19BF4552A95}"/>
              </a:ext>
            </a:extLst>
          </p:cNvPr>
          <p:cNvCxnSpPr/>
          <p:nvPr/>
        </p:nvCxnSpPr>
        <p:spPr>
          <a:xfrm flipV="1">
            <a:off x="8478323" y="3933172"/>
            <a:ext cx="0" cy="249617"/>
          </a:xfrm>
          <a:prstGeom prst="straightConnector1">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048" name="Straight Arrow Connector 1047">
            <a:extLst>
              <a:ext uri="{FF2B5EF4-FFF2-40B4-BE49-F238E27FC236}">
                <a16:creationId xmlns:a16="http://schemas.microsoft.com/office/drawing/2014/main" id="{DA505AA1-3444-E3A0-B9A7-BD6547DDA918}"/>
              </a:ext>
            </a:extLst>
          </p:cNvPr>
          <p:cNvCxnSpPr/>
          <p:nvPr/>
        </p:nvCxnSpPr>
        <p:spPr>
          <a:xfrm flipV="1">
            <a:off x="8664857" y="3933172"/>
            <a:ext cx="0" cy="249617"/>
          </a:xfrm>
          <a:prstGeom prst="straightConnector1">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1049" name="Rectangle 1048">
            <a:extLst>
              <a:ext uri="{FF2B5EF4-FFF2-40B4-BE49-F238E27FC236}">
                <a16:creationId xmlns:a16="http://schemas.microsoft.com/office/drawing/2014/main" id="{4C640878-E0BA-F21E-78E3-7CFDCC1CC414}"/>
              </a:ext>
            </a:extLst>
          </p:cNvPr>
          <p:cNvSpPr/>
          <p:nvPr/>
        </p:nvSpPr>
        <p:spPr>
          <a:xfrm rot="16200000">
            <a:off x="9327152" y="4024735"/>
            <a:ext cx="497800" cy="50880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Services</a:t>
            </a:r>
          </a:p>
        </p:txBody>
      </p:sp>
      <p:cxnSp>
        <p:nvCxnSpPr>
          <p:cNvPr id="1051" name="Straight Arrow Connector 1050">
            <a:extLst>
              <a:ext uri="{FF2B5EF4-FFF2-40B4-BE49-F238E27FC236}">
                <a16:creationId xmlns:a16="http://schemas.microsoft.com/office/drawing/2014/main" id="{2B309C96-1411-624A-411C-926E768D0536}"/>
              </a:ext>
            </a:extLst>
          </p:cNvPr>
          <p:cNvCxnSpPr/>
          <p:nvPr/>
        </p:nvCxnSpPr>
        <p:spPr>
          <a:xfrm flipV="1">
            <a:off x="9375077" y="3924952"/>
            <a:ext cx="0" cy="249617"/>
          </a:xfrm>
          <a:prstGeom prst="straightConnector1">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055" name="Straight Arrow Connector 1054">
            <a:extLst>
              <a:ext uri="{FF2B5EF4-FFF2-40B4-BE49-F238E27FC236}">
                <a16:creationId xmlns:a16="http://schemas.microsoft.com/office/drawing/2014/main" id="{12C35D5C-15D3-B464-FC71-2FF8D016272F}"/>
              </a:ext>
            </a:extLst>
          </p:cNvPr>
          <p:cNvCxnSpPr/>
          <p:nvPr/>
        </p:nvCxnSpPr>
        <p:spPr>
          <a:xfrm flipV="1">
            <a:off x="9527477" y="3924952"/>
            <a:ext cx="0" cy="249617"/>
          </a:xfrm>
          <a:prstGeom prst="straightConnector1">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057" name="Straight Arrow Connector 1056">
            <a:extLst>
              <a:ext uri="{FF2B5EF4-FFF2-40B4-BE49-F238E27FC236}">
                <a16:creationId xmlns:a16="http://schemas.microsoft.com/office/drawing/2014/main" id="{1451BF88-9816-909F-CE4C-0950957BF8F1}"/>
              </a:ext>
            </a:extLst>
          </p:cNvPr>
          <p:cNvCxnSpPr/>
          <p:nvPr/>
        </p:nvCxnSpPr>
        <p:spPr>
          <a:xfrm flipV="1">
            <a:off x="9714011" y="3924952"/>
            <a:ext cx="0" cy="249617"/>
          </a:xfrm>
          <a:prstGeom prst="straightConnector1">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061" name="Connector: Elbow 1060">
            <a:extLst>
              <a:ext uri="{FF2B5EF4-FFF2-40B4-BE49-F238E27FC236}">
                <a16:creationId xmlns:a16="http://schemas.microsoft.com/office/drawing/2014/main" id="{AC39481F-EAB7-8648-0431-A0DFB773AF53}"/>
              </a:ext>
            </a:extLst>
          </p:cNvPr>
          <p:cNvCxnSpPr>
            <a:stCxn id="1026" idx="2"/>
            <a:endCxn id="11" idx="0"/>
          </p:cNvCxnSpPr>
          <p:nvPr/>
        </p:nvCxnSpPr>
        <p:spPr>
          <a:xfrm rot="16200000" flipH="1">
            <a:off x="7744516" y="-966940"/>
            <a:ext cx="246640" cy="39252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5" name="Connector: Elbow 1064">
            <a:extLst>
              <a:ext uri="{FF2B5EF4-FFF2-40B4-BE49-F238E27FC236}">
                <a16:creationId xmlns:a16="http://schemas.microsoft.com/office/drawing/2014/main" id="{1EE0B1C6-FEFA-149D-5BCD-B9A7B3BE68F7}"/>
              </a:ext>
            </a:extLst>
          </p:cNvPr>
          <p:cNvCxnSpPr>
            <a:stCxn id="1026" idx="2"/>
            <a:endCxn id="5" idx="0"/>
          </p:cNvCxnSpPr>
          <p:nvPr/>
        </p:nvCxnSpPr>
        <p:spPr>
          <a:xfrm rot="5400000">
            <a:off x="5280389" y="502228"/>
            <a:ext cx="254698" cy="9949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78" name="Title 1">
            <a:extLst>
              <a:ext uri="{FF2B5EF4-FFF2-40B4-BE49-F238E27FC236}">
                <a16:creationId xmlns:a16="http://schemas.microsoft.com/office/drawing/2014/main" id="{D3F7B87C-8FB2-5F23-D153-86B92788C8C4}"/>
              </a:ext>
            </a:extLst>
          </p:cNvPr>
          <p:cNvSpPr>
            <a:spLocks noGrp="1"/>
          </p:cNvSpPr>
          <p:nvPr>
            <p:ph type="title"/>
          </p:nvPr>
        </p:nvSpPr>
        <p:spPr>
          <a:xfrm>
            <a:off x="0" y="1"/>
            <a:ext cx="11353800" cy="782319"/>
          </a:xfrm>
        </p:spPr>
        <p:txBody>
          <a:bodyPr>
            <a:normAutofit/>
          </a:bodyPr>
          <a:lstStyle/>
          <a:p>
            <a:r>
              <a:rPr lang="en-US" sz="3200" b="1" dirty="0" err="1"/>
              <a:t>eSign</a:t>
            </a:r>
            <a:r>
              <a:rPr lang="en-US" sz="3200" b="1" dirty="0"/>
              <a:t> Deployment Architecture</a:t>
            </a:r>
          </a:p>
        </p:txBody>
      </p:sp>
    </p:spTree>
    <p:extLst>
      <p:ext uri="{BB962C8B-B14F-4D97-AF65-F5344CB8AC3E}">
        <p14:creationId xmlns:p14="http://schemas.microsoft.com/office/powerpoint/2010/main" val="3320261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1F8F80-692D-BE69-4F45-A54F7196139A}"/>
              </a:ext>
            </a:extLst>
          </p:cNvPr>
          <p:cNvSpPr>
            <a:spLocks noGrp="1"/>
          </p:cNvSpPr>
          <p:nvPr>
            <p:ph type="title"/>
          </p:nvPr>
        </p:nvSpPr>
        <p:spPr>
          <a:xfrm>
            <a:off x="576943" y="5895"/>
            <a:ext cx="5125720" cy="843191"/>
          </a:xfrm>
        </p:spPr>
        <p:txBody>
          <a:bodyPr/>
          <a:lstStyle/>
          <a:p>
            <a:r>
              <a:rPr lang="en-US" b="1" dirty="0"/>
              <a:t>Technology Stack</a:t>
            </a:r>
          </a:p>
        </p:txBody>
      </p:sp>
      <p:sp>
        <p:nvSpPr>
          <p:cNvPr id="5" name="TextBox 4">
            <a:extLst>
              <a:ext uri="{FF2B5EF4-FFF2-40B4-BE49-F238E27FC236}">
                <a16:creationId xmlns:a16="http://schemas.microsoft.com/office/drawing/2014/main" id="{D89E932B-715D-7FEE-DCDE-2A38A438F0D9}"/>
              </a:ext>
            </a:extLst>
          </p:cNvPr>
          <p:cNvSpPr txBox="1"/>
          <p:nvPr/>
        </p:nvSpPr>
        <p:spPr>
          <a:xfrm>
            <a:off x="653143" y="744638"/>
            <a:ext cx="5975675" cy="6186309"/>
          </a:xfrm>
          <a:prstGeom prst="rect">
            <a:avLst/>
          </a:prstGeom>
          <a:noFill/>
        </p:spPr>
        <p:txBody>
          <a:bodyPr wrap="none" rtlCol="0">
            <a:spAutoFit/>
          </a:bodyPr>
          <a:lstStyle/>
          <a:p>
            <a:pPr>
              <a:lnSpc>
                <a:spcPct val="150000"/>
              </a:lnSpc>
            </a:pPr>
            <a:r>
              <a:rPr lang="en-US" b="1" dirty="0">
                <a:latin typeface="Arial" panose="020B0604020202020204" pitchFamily="34" charset="0"/>
                <a:cs typeface="Arial" panose="020B0604020202020204" pitchFamily="34" charset="0"/>
              </a:rPr>
              <a:t>Front End: </a:t>
            </a:r>
            <a:r>
              <a:rPr lang="en-US" dirty="0">
                <a:latin typeface="Arial" panose="020B0604020202020204" pitchFamily="34" charset="0"/>
                <a:cs typeface="Arial" panose="020B0604020202020204" pitchFamily="34" charset="0"/>
              </a:rPr>
              <a:t>Flutter. Dart Programming Language</a:t>
            </a:r>
          </a:p>
          <a:p>
            <a:pPr>
              <a:lnSpc>
                <a:spcPct val="150000"/>
              </a:lnSpc>
            </a:pPr>
            <a:r>
              <a:rPr lang="en-US" b="1" dirty="0">
                <a:latin typeface="Arial" panose="020B0604020202020204" pitchFamily="34" charset="0"/>
                <a:cs typeface="Arial" panose="020B0604020202020204" pitchFamily="34" charset="0"/>
              </a:rPr>
              <a:t>Backend: </a:t>
            </a:r>
            <a:r>
              <a:rPr lang="en-US">
                <a:latin typeface="Arial" panose="020B0604020202020204" pitchFamily="34" charset="0"/>
                <a:cs typeface="Arial" panose="020B0604020202020204" pitchFamily="34" charset="0"/>
              </a:rPr>
              <a:t>Java 11, </a:t>
            </a:r>
            <a:r>
              <a:rPr lang="en-US" dirty="0">
                <a:latin typeface="Arial" panose="020B0604020202020204" pitchFamily="34" charset="0"/>
                <a:cs typeface="Arial" panose="020B0604020202020204" pitchFamily="34" charset="0"/>
              </a:rPr>
              <a:t>Spring Boot. Spring </a:t>
            </a:r>
            <a:r>
              <a:rPr lang="en-US" dirty="0" err="1">
                <a:latin typeface="Arial" panose="020B0604020202020204" pitchFamily="34" charset="0"/>
                <a:cs typeface="Arial" panose="020B0604020202020204" pitchFamily="34" charset="0"/>
              </a:rPr>
              <a:t>WebFlux</a:t>
            </a:r>
            <a:endParaRPr lang="en-US" dirty="0">
              <a:latin typeface="Arial" panose="020B0604020202020204" pitchFamily="34" charset="0"/>
              <a:cs typeface="Arial" panose="020B0604020202020204" pitchFamily="34" charset="0"/>
            </a:endParaRPr>
          </a:p>
          <a:p>
            <a:pPr>
              <a:lnSpc>
                <a:spcPct val="150000"/>
              </a:lnSpc>
            </a:pPr>
            <a:r>
              <a:rPr lang="en-US" b="1" dirty="0">
                <a:latin typeface="Arial" panose="020B0604020202020204" pitchFamily="34" charset="0"/>
                <a:cs typeface="Arial" panose="020B0604020202020204" pitchFamily="34" charset="0"/>
              </a:rPr>
              <a:t>Dev Tools: </a:t>
            </a:r>
            <a:r>
              <a:rPr lang="en-US" dirty="0">
                <a:latin typeface="Arial" panose="020B0604020202020204" pitchFamily="34" charset="0"/>
                <a:cs typeface="Arial" panose="020B0604020202020204" pitchFamily="34" charset="0"/>
              </a:rPr>
              <a:t>STS IDE, Eclipse, Android Studio, </a:t>
            </a:r>
            <a:r>
              <a:rPr lang="en-US" dirty="0" err="1">
                <a:latin typeface="Arial" panose="020B0604020202020204" pitchFamily="34" charset="0"/>
                <a:cs typeface="Arial" panose="020B0604020202020204" pitchFamily="34" charset="0"/>
              </a:rPr>
              <a:t>DBeaver</a:t>
            </a:r>
            <a:endParaRPr lang="en-US" dirty="0">
              <a:latin typeface="Arial" panose="020B0604020202020204" pitchFamily="34" charset="0"/>
              <a:cs typeface="Arial" panose="020B0604020202020204" pitchFamily="34" charset="0"/>
            </a:endParaRPr>
          </a:p>
          <a:p>
            <a:pPr>
              <a:lnSpc>
                <a:spcPct val="150000"/>
              </a:lnSpc>
            </a:pPr>
            <a:r>
              <a:rPr lang="en-US" b="1" dirty="0">
                <a:latin typeface="Arial" panose="020B0604020202020204" pitchFamily="34" charset="0"/>
                <a:cs typeface="Arial" panose="020B0604020202020204" pitchFamily="34" charset="0"/>
              </a:rPr>
              <a:t>API Development</a:t>
            </a:r>
            <a:r>
              <a:rPr lang="en-US" dirty="0">
                <a:latin typeface="Arial" panose="020B0604020202020204" pitchFamily="34" charset="0"/>
                <a:cs typeface="Arial" panose="020B0604020202020204" pitchFamily="34" charset="0"/>
              </a:rPr>
              <a:t>: API Curio, Postman</a:t>
            </a:r>
          </a:p>
          <a:p>
            <a:pPr>
              <a:lnSpc>
                <a:spcPct val="150000"/>
              </a:lnSpc>
            </a:pPr>
            <a:r>
              <a:rPr lang="en-US" b="1" dirty="0">
                <a:latin typeface="Arial" panose="020B0604020202020204" pitchFamily="34" charset="0"/>
                <a:cs typeface="Arial" panose="020B0604020202020204" pitchFamily="34" charset="0"/>
              </a:rPr>
              <a:t>Database: </a:t>
            </a:r>
            <a:r>
              <a:rPr lang="en-US" dirty="0">
                <a:latin typeface="Arial" panose="020B0604020202020204" pitchFamily="34" charset="0"/>
                <a:cs typeface="Arial" panose="020B0604020202020204" pitchFamily="34" charset="0"/>
              </a:rPr>
              <a:t>PostgreSQL</a:t>
            </a:r>
          </a:p>
          <a:p>
            <a:pPr>
              <a:lnSpc>
                <a:spcPct val="150000"/>
              </a:lnSpc>
            </a:pPr>
            <a:r>
              <a:rPr lang="en-US" b="1" dirty="0">
                <a:latin typeface="Arial" panose="020B0604020202020204" pitchFamily="34" charset="0"/>
                <a:cs typeface="Arial" panose="020B0604020202020204" pitchFamily="34" charset="0"/>
              </a:rPr>
              <a:t>ORM: </a:t>
            </a:r>
            <a:r>
              <a:rPr lang="en-US" dirty="0">
                <a:latin typeface="Arial" panose="020B0604020202020204" pitchFamily="34" charset="0"/>
                <a:cs typeface="Arial" panose="020B0604020202020204" pitchFamily="34" charset="0"/>
              </a:rPr>
              <a:t>Spring ORM. JPA</a:t>
            </a:r>
          </a:p>
          <a:p>
            <a:pPr>
              <a:lnSpc>
                <a:spcPct val="150000"/>
              </a:lnSpc>
            </a:pPr>
            <a:r>
              <a:rPr lang="en-US" b="1" dirty="0">
                <a:latin typeface="Arial" panose="020B0604020202020204" pitchFamily="34" charset="0"/>
                <a:cs typeface="Arial" panose="020B0604020202020204" pitchFamily="34" charset="0"/>
              </a:rPr>
              <a:t>Container: </a:t>
            </a:r>
            <a:r>
              <a:rPr lang="en-US" dirty="0">
                <a:latin typeface="Arial" panose="020B0604020202020204" pitchFamily="34" charset="0"/>
                <a:cs typeface="Arial" panose="020B0604020202020204" pitchFamily="34" charset="0"/>
              </a:rPr>
              <a:t>Docker</a:t>
            </a:r>
          </a:p>
          <a:p>
            <a:pPr>
              <a:lnSpc>
                <a:spcPct val="150000"/>
              </a:lnSpc>
            </a:pPr>
            <a:r>
              <a:rPr lang="en-US" b="1" dirty="0">
                <a:latin typeface="Arial" panose="020B0604020202020204" pitchFamily="34" charset="0"/>
                <a:cs typeface="Arial" panose="020B0604020202020204" pitchFamily="34" charset="0"/>
              </a:rPr>
              <a:t>Container Orchestration: </a:t>
            </a:r>
            <a:r>
              <a:rPr lang="en-US" dirty="0">
                <a:latin typeface="Arial" panose="020B0604020202020204" pitchFamily="34" charset="0"/>
                <a:cs typeface="Arial" panose="020B0604020202020204" pitchFamily="34" charset="0"/>
              </a:rPr>
              <a:t>Kubernetes</a:t>
            </a:r>
          </a:p>
          <a:p>
            <a:pPr>
              <a:lnSpc>
                <a:spcPct val="150000"/>
              </a:lnSpc>
            </a:pPr>
            <a:r>
              <a:rPr lang="en-US" b="1" dirty="0">
                <a:latin typeface="Arial" panose="020B0604020202020204" pitchFamily="34" charset="0"/>
                <a:cs typeface="Arial" panose="020B0604020202020204" pitchFamily="34" charset="0"/>
              </a:rPr>
              <a:t>User Management / IAM: </a:t>
            </a:r>
            <a:r>
              <a:rPr lang="en-US" dirty="0" err="1">
                <a:latin typeface="Arial" panose="020B0604020202020204" pitchFamily="34" charset="0"/>
                <a:cs typeface="Arial" panose="020B0604020202020204" pitchFamily="34" charset="0"/>
              </a:rPr>
              <a:t>KeyCloak</a:t>
            </a:r>
            <a:endParaRPr lang="en-US" dirty="0">
              <a:latin typeface="Arial" panose="020B0604020202020204" pitchFamily="34" charset="0"/>
              <a:cs typeface="Arial" panose="020B0604020202020204" pitchFamily="34" charset="0"/>
            </a:endParaRPr>
          </a:p>
          <a:p>
            <a:pPr>
              <a:lnSpc>
                <a:spcPct val="150000"/>
              </a:lnSpc>
            </a:pPr>
            <a:r>
              <a:rPr lang="en-US" b="1" dirty="0">
                <a:latin typeface="Arial" panose="020B0604020202020204" pitchFamily="34" charset="0"/>
                <a:cs typeface="Arial" panose="020B0604020202020204" pitchFamily="34" charset="0"/>
              </a:rPr>
              <a:t>API Gateway: </a:t>
            </a:r>
            <a:r>
              <a:rPr lang="en-US" dirty="0">
                <a:latin typeface="Arial" panose="020B0604020202020204" pitchFamily="34" charset="0"/>
                <a:cs typeface="Arial" panose="020B0604020202020204" pitchFamily="34" charset="0"/>
              </a:rPr>
              <a:t>Spring Cloud Gateway / Kong?</a:t>
            </a:r>
          </a:p>
          <a:p>
            <a:pPr>
              <a:lnSpc>
                <a:spcPct val="150000"/>
              </a:lnSpc>
            </a:pPr>
            <a:r>
              <a:rPr lang="en-US" b="1" dirty="0">
                <a:latin typeface="Arial" panose="020B0604020202020204" pitchFamily="34" charset="0"/>
                <a:cs typeface="Arial" panose="020B0604020202020204" pitchFamily="34" charset="0"/>
              </a:rPr>
              <a:t>Logging / Tracing: </a:t>
            </a:r>
            <a:r>
              <a:rPr lang="en-US" dirty="0">
                <a:latin typeface="Arial" panose="020B0604020202020204" pitchFamily="34" charset="0"/>
                <a:cs typeface="Arial" panose="020B0604020202020204" pitchFamily="34" charset="0"/>
              </a:rPr>
              <a:t>SLF4J, </a:t>
            </a:r>
            <a:r>
              <a:rPr lang="en-US" dirty="0" err="1">
                <a:latin typeface="Arial" panose="020B0604020202020204" pitchFamily="34" charset="0"/>
                <a:cs typeface="Arial" panose="020B0604020202020204" pitchFamily="34" charset="0"/>
              </a:rPr>
              <a:t>LogBack</a:t>
            </a:r>
            <a:r>
              <a:rPr lang="en-US" dirty="0">
                <a:latin typeface="Arial" panose="020B0604020202020204" pitchFamily="34" charset="0"/>
                <a:cs typeface="Arial" panose="020B0604020202020204" pitchFamily="34" charset="0"/>
              </a:rPr>
              <a:t>, Sleuth and </a:t>
            </a:r>
            <a:r>
              <a:rPr lang="en-US" dirty="0" err="1">
                <a:latin typeface="Arial" panose="020B0604020202020204" pitchFamily="34" charset="0"/>
                <a:cs typeface="Arial" panose="020B0604020202020204" pitchFamily="34" charset="0"/>
              </a:rPr>
              <a:t>Zipkin</a:t>
            </a:r>
            <a:endParaRPr lang="en-US" dirty="0">
              <a:latin typeface="Arial" panose="020B0604020202020204" pitchFamily="34" charset="0"/>
              <a:cs typeface="Arial" panose="020B0604020202020204" pitchFamily="34" charset="0"/>
            </a:endParaRPr>
          </a:p>
          <a:p>
            <a:pPr>
              <a:lnSpc>
                <a:spcPct val="150000"/>
              </a:lnSpc>
            </a:pPr>
            <a:r>
              <a:rPr lang="en-US" b="1" dirty="0">
                <a:latin typeface="Arial" panose="020B0604020202020204" pitchFamily="34" charset="0"/>
                <a:cs typeface="Arial" panose="020B0604020202020204" pitchFamily="34" charset="0"/>
              </a:rPr>
              <a:t>Cryptography: </a:t>
            </a:r>
          </a:p>
          <a:p>
            <a:pPr>
              <a:lnSpc>
                <a:spcPct val="150000"/>
              </a:lnSpc>
            </a:pPr>
            <a:r>
              <a:rPr lang="en-US" b="1" i="0" u="none" strike="noStrike" dirty="0">
                <a:solidFill>
                  <a:srgbClr val="000000"/>
                </a:solidFill>
                <a:effectLst/>
                <a:latin typeface="Arial" panose="020B0604020202020204" pitchFamily="34" charset="0"/>
                <a:cs typeface="Arial" panose="020B0604020202020204" pitchFamily="34" charset="0"/>
              </a:rPr>
              <a:t>	</a:t>
            </a:r>
            <a:r>
              <a:rPr lang="en-US" b="1" i="0" u="none" strike="noStrike" dirty="0">
                <a:solidFill>
                  <a:srgbClr val="000000"/>
                </a:solidFill>
                <a:effectLst/>
                <a:latin typeface="-apple-system"/>
              </a:rPr>
              <a:t>Bouncy Castle PKIX APIs (FIPS Distribution)</a:t>
            </a:r>
            <a:r>
              <a:rPr lang="en-US" b="1" i="0" dirty="0">
                <a:solidFill>
                  <a:srgbClr val="000000"/>
                </a:solidFill>
                <a:effectLst/>
                <a:latin typeface="-apple-system"/>
              </a:rPr>
              <a:t> » </a:t>
            </a:r>
            <a:r>
              <a:rPr lang="en-US" b="1" i="0" u="none" strike="noStrike" dirty="0">
                <a:solidFill>
                  <a:srgbClr val="000000"/>
                </a:solidFill>
                <a:effectLst/>
                <a:latin typeface="-apple-system"/>
                <a:hlinkClick r:id="rId3"/>
              </a:rPr>
              <a:t>1.0.7</a:t>
            </a:r>
            <a:endParaRPr lang="en-US" b="1" dirty="0">
              <a:solidFill>
                <a:srgbClr val="000000"/>
              </a:solidFill>
              <a:latin typeface="-apple-system"/>
            </a:endParaRPr>
          </a:p>
          <a:p>
            <a:pPr>
              <a:lnSpc>
                <a:spcPct val="150000"/>
              </a:lnSpc>
            </a:pPr>
            <a:r>
              <a:rPr lang="en-US" b="1" i="0" u="none" strike="noStrike" dirty="0">
                <a:solidFill>
                  <a:srgbClr val="000000"/>
                </a:solidFill>
                <a:effectLst/>
                <a:latin typeface="-apple-system"/>
              </a:rPr>
              <a:t>	Bouncy Castle Provider (FIPS Distribution)</a:t>
            </a:r>
            <a:r>
              <a:rPr lang="en-US" b="1" i="0" dirty="0">
                <a:solidFill>
                  <a:srgbClr val="000000"/>
                </a:solidFill>
                <a:effectLst/>
                <a:latin typeface="-apple-system"/>
              </a:rPr>
              <a:t> » </a:t>
            </a:r>
            <a:r>
              <a:rPr lang="en-US" b="1" i="0" u="none" strike="noStrike" dirty="0">
                <a:solidFill>
                  <a:srgbClr val="000000"/>
                </a:solidFill>
                <a:effectLst/>
                <a:latin typeface="-apple-system"/>
                <a:hlinkClick r:id="rId4"/>
              </a:rPr>
              <a:t>1.0.2.3</a:t>
            </a:r>
            <a:endParaRPr lang="en-US" b="1" i="0" dirty="0">
              <a:solidFill>
                <a:srgbClr val="000000"/>
              </a:solidFill>
              <a:effectLst/>
              <a:latin typeface="-apple-system"/>
            </a:endParaRPr>
          </a:p>
          <a:p>
            <a:endParaRPr lang="en-US" dirty="0">
              <a:latin typeface="Arial" panose="020B0604020202020204" pitchFamily="34" charset="0"/>
              <a:cs typeface="Arial" panose="020B0604020202020204" pitchFamily="34" charset="0"/>
            </a:endParaRPr>
          </a:p>
        </p:txBody>
      </p:sp>
      <p:sp>
        <p:nvSpPr>
          <p:cNvPr id="6" name="Title 3">
            <a:extLst>
              <a:ext uri="{FF2B5EF4-FFF2-40B4-BE49-F238E27FC236}">
                <a16:creationId xmlns:a16="http://schemas.microsoft.com/office/drawing/2014/main" id="{6E152924-25A7-2C4B-CED6-E9D2E274DC48}"/>
              </a:ext>
            </a:extLst>
          </p:cNvPr>
          <p:cNvSpPr txBox="1">
            <a:spLocks/>
          </p:cNvSpPr>
          <p:nvPr/>
        </p:nvSpPr>
        <p:spPr>
          <a:xfrm>
            <a:off x="6654800" y="5895"/>
            <a:ext cx="5125720" cy="8431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External Services</a:t>
            </a:r>
          </a:p>
        </p:txBody>
      </p:sp>
      <p:sp>
        <p:nvSpPr>
          <p:cNvPr id="7" name="TextBox 6">
            <a:extLst>
              <a:ext uri="{FF2B5EF4-FFF2-40B4-BE49-F238E27FC236}">
                <a16:creationId xmlns:a16="http://schemas.microsoft.com/office/drawing/2014/main" id="{B2A6CD1C-04AC-B2A2-6149-DA0E8341ACDA}"/>
              </a:ext>
            </a:extLst>
          </p:cNvPr>
          <p:cNvSpPr txBox="1"/>
          <p:nvPr/>
        </p:nvSpPr>
        <p:spPr>
          <a:xfrm>
            <a:off x="6731001" y="744638"/>
            <a:ext cx="5354320" cy="3277820"/>
          </a:xfrm>
          <a:prstGeom prst="rect">
            <a:avLst/>
          </a:prstGeom>
          <a:noFill/>
        </p:spPr>
        <p:txBody>
          <a:bodyPr wrap="square" rtlCol="0">
            <a:spAutoFit/>
          </a:bodyPr>
          <a:lstStyle/>
          <a:p>
            <a:pPr>
              <a:lnSpc>
                <a:spcPct val="150000"/>
              </a:lnSpc>
            </a:pPr>
            <a:r>
              <a:rPr lang="en-US" b="1" dirty="0">
                <a:latin typeface="Arial" panose="020B0604020202020204" pitchFamily="34" charset="0"/>
                <a:cs typeface="Arial" panose="020B0604020202020204" pitchFamily="34" charset="0"/>
              </a:rPr>
              <a:t>Email / SMS Provider: </a:t>
            </a:r>
            <a:r>
              <a:rPr lang="en-US" dirty="0">
                <a:latin typeface="Arial" panose="020B0604020202020204" pitchFamily="34" charset="0"/>
                <a:cs typeface="Arial" panose="020B0604020202020204" pitchFamily="34" charset="0"/>
              </a:rPr>
              <a:t>MSG91, FAST2SMS, </a:t>
            </a:r>
            <a:r>
              <a:rPr lang="en-US" dirty="0" err="1">
                <a:latin typeface="Arial" panose="020B0604020202020204" pitchFamily="34" charset="0"/>
                <a:cs typeface="Arial" panose="020B0604020202020204" pitchFamily="34" charset="0"/>
              </a:rPr>
              <a:t>gupshup</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Exotel</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TextLocal</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ClickSend</a:t>
            </a:r>
            <a:endParaRPr lang="en-US" dirty="0">
              <a:latin typeface="Arial" panose="020B0604020202020204" pitchFamily="34" charset="0"/>
              <a:cs typeface="Arial" panose="020B0604020202020204" pitchFamily="34" charset="0"/>
            </a:endParaRP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b="1" dirty="0">
                <a:latin typeface="Arial" panose="020B0604020202020204" pitchFamily="34" charset="0"/>
                <a:cs typeface="Arial" panose="020B0604020202020204" pitchFamily="34" charset="0"/>
              </a:rPr>
              <a:t>Payment Gateway: </a:t>
            </a:r>
            <a:r>
              <a:rPr lang="en-US" dirty="0" err="1">
                <a:latin typeface="Arial" panose="020B0604020202020204" pitchFamily="34" charset="0"/>
                <a:cs typeface="Arial" panose="020B0604020202020204" pitchFamily="34" charset="0"/>
              </a:rPr>
              <a:t>RazorPay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PayGlobal</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PayU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CCAvenue</a:t>
            </a:r>
            <a:r>
              <a:rPr lang="en-US" dirty="0">
                <a:latin typeface="Arial" panose="020B0604020202020204" pitchFamily="34" charset="0"/>
                <a:cs typeface="Arial" panose="020B0604020202020204" pitchFamily="34" charset="0"/>
              </a:rPr>
              <a:t>, OPEN, </a:t>
            </a:r>
            <a:r>
              <a:rPr lang="en-US" dirty="0" err="1">
                <a:latin typeface="Arial" panose="020B0604020202020204" pitchFamily="34" charset="0"/>
                <a:cs typeface="Arial" panose="020B0604020202020204" pitchFamily="34" charset="0"/>
              </a:rPr>
              <a:t>BillDesk</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Cashfree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JusPay</a:t>
            </a:r>
            <a:r>
              <a:rPr lang="en-US" dirty="0">
                <a:latin typeface="Arial" panose="020B0604020202020204" pitchFamily="34" charset="0"/>
                <a:cs typeface="Arial" panose="020B0604020202020204" pitchFamily="34" charset="0"/>
              </a:rPr>
              <a:t>, Paytm, </a:t>
            </a:r>
            <a:r>
              <a:rPr lang="en-US" dirty="0" err="1">
                <a:latin typeface="Arial" panose="020B0604020202020204" pitchFamily="34" charset="0"/>
                <a:cs typeface="Arial" panose="020B0604020202020204" pitchFamily="34" charset="0"/>
              </a:rPr>
              <a:t>Instamojo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MobiKwik</a:t>
            </a:r>
            <a:endParaRPr lang="en-US" dirty="0">
              <a:latin typeface="Arial" panose="020B0604020202020204" pitchFamily="34" charset="0"/>
              <a:cs typeface="Arial" panose="020B0604020202020204" pitchFamily="34" charset="0"/>
            </a:endParaRPr>
          </a:p>
          <a:p>
            <a:pPr>
              <a:lnSpc>
                <a:spcPct val="150000"/>
              </a:lnSpc>
            </a:pP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Billing / Invoice: </a:t>
            </a:r>
            <a:r>
              <a:rPr lang="en-US" dirty="0">
                <a:latin typeface="Arial" panose="020B0604020202020204" pitchFamily="34" charset="0"/>
                <a:cs typeface="Arial" panose="020B0604020202020204" pitchFamily="34" charset="0"/>
              </a:rPr>
              <a:t>?</a:t>
            </a:r>
          </a:p>
        </p:txBody>
      </p:sp>
      <p:cxnSp>
        <p:nvCxnSpPr>
          <p:cNvPr id="9" name="Straight Connector 8">
            <a:extLst>
              <a:ext uri="{FF2B5EF4-FFF2-40B4-BE49-F238E27FC236}">
                <a16:creationId xmlns:a16="http://schemas.microsoft.com/office/drawing/2014/main" id="{23430CC3-B9CA-1DA9-943D-2EAD1D902443}"/>
              </a:ext>
            </a:extLst>
          </p:cNvPr>
          <p:cNvCxnSpPr>
            <a:cxnSpLocks/>
          </p:cNvCxnSpPr>
          <p:nvPr/>
        </p:nvCxnSpPr>
        <p:spPr>
          <a:xfrm>
            <a:off x="6524437" y="744638"/>
            <a:ext cx="0" cy="5947844"/>
          </a:xfrm>
          <a:prstGeom prst="line">
            <a:avLst/>
          </a:prstGeom>
          <a:ln w="25400">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6925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DBAAF-5D87-D879-44FC-1F72EF64790C}"/>
              </a:ext>
            </a:extLst>
          </p:cNvPr>
          <p:cNvSpPr>
            <a:spLocks noGrp="1"/>
          </p:cNvSpPr>
          <p:nvPr>
            <p:ph type="title"/>
          </p:nvPr>
        </p:nvSpPr>
        <p:spPr>
          <a:xfrm>
            <a:off x="370839" y="1"/>
            <a:ext cx="10982961" cy="985520"/>
          </a:xfrm>
        </p:spPr>
        <p:txBody>
          <a:bodyPr>
            <a:normAutofit/>
          </a:bodyPr>
          <a:lstStyle/>
          <a:p>
            <a:r>
              <a:rPr lang="en-US" b="1" dirty="0"/>
              <a:t>Development Environment</a:t>
            </a:r>
          </a:p>
        </p:txBody>
      </p:sp>
      <p:sp>
        <p:nvSpPr>
          <p:cNvPr id="4" name="Rectangle 3">
            <a:extLst>
              <a:ext uri="{FF2B5EF4-FFF2-40B4-BE49-F238E27FC236}">
                <a16:creationId xmlns:a16="http://schemas.microsoft.com/office/drawing/2014/main" id="{D14CA8D9-E91C-8E54-AE56-D45A19D6DC64}"/>
              </a:ext>
            </a:extLst>
          </p:cNvPr>
          <p:cNvSpPr/>
          <p:nvPr/>
        </p:nvSpPr>
        <p:spPr>
          <a:xfrm>
            <a:off x="370839" y="3791411"/>
            <a:ext cx="2707157" cy="15941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Development Laptop / PC</a:t>
            </a:r>
          </a:p>
          <a:p>
            <a:pPr algn="ctr"/>
            <a:r>
              <a:rPr lang="en-US" dirty="0">
                <a:solidFill>
                  <a:schemeClr val="tx1"/>
                </a:solidFill>
              </a:rPr>
              <a:t>Docker, VS IDE (Front end), Eclipse IDE (Backend), </a:t>
            </a:r>
            <a:r>
              <a:rPr lang="en-US" dirty="0" err="1">
                <a:solidFill>
                  <a:schemeClr val="tx1"/>
                </a:solidFill>
              </a:rPr>
              <a:t>PostGreSQL</a:t>
            </a:r>
            <a:r>
              <a:rPr lang="en-US" dirty="0">
                <a:solidFill>
                  <a:schemeClr val="tx1"/>
                </a:solidFill>
              </a:rPr>
              <a:t>, </a:t>
            </a:r>
            <a:r>
              <a:rPr lang="en-US" dirty="0" err="1">
                <a:solidFill>
                  <a:schemeClr val="tx1"/>
                </a:solidFill>
              </a:rPr>
              <a:t>Dbeaver</a:t>
            </a:r>
            <a:r>
              <a:rPr lang="en-US" dirty="0">
                <a:solidFill>
                  <a:schemeClr val="tx1"/>
                </a:solidFill>
              </a:rPr>
              <a:t>, Java 17, React.JS, Maven, Git, </a:t>
            </a:r>
            <a:r>
              <a:rPr lang="en-US" dirty="0" err="1">
                <a:solidFill>
                  <a:schemeClr val="tx1"/>
                </a:solidFill>
              </a:rPr>
              <a:t>KeyCloak</a:t>
            </a:r>
            <a:endParaRPr lang="en-US" dirty="0">
              <a:solidFill>
                <a:schemeClr val="tx1"/>
              </a:solidFill>
            </a:endParaRPr>
          </a:p>
        </p:txBody>
      </p:sp>
      <p:sp>
        <p:nvSpPr>
          <p:cNvPr id="5" name="Rectangle 4">
            <a:extLst>
              <a:ext uri="{FF2B5EF4-FFF2-40B4-BE49-F238E27FC236}">
                <a16:creationId xmlns:a16="http://schemas.microsoft.com/office/drawing/2014/main" id="{59A9D14A-8D1A-8ABC-FB20-E4442F4BDECE}"/>
              </a:ext>
            </a:extLst>
          </p:cNvPr>
          <p:cNvSpPr/>
          <p:nvPr/>
        </p:nvSpPr>
        <p:spPr>
          <a:xfrm>
            <a:off x="3966164" y="3793142"/>
            <a:ext cx="2707168" cy="15916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Staging Environment</a:t>
            </a:r>
          </a:p>
          <a:p>
            <a:pPr algn="ctr"/>
            <a:r>
              <a:rPr lang="en-US" dirty="0">
                <a:solidFill>
                  <a:schemeClr val="tx1"/>
                </a:solidFill>
              </a:rPr>
              <a:t>Kubernetes, Docker, Java, Maven, Helm, </a:t>
            </a:r>
            <a:r>
              <a:rPr lang="en-US" dirty="0" err="1">
                <a:solidFill>
                  <a:schemeClr val="tx1"/>
                </a:solidFill>
              </a:rPr>
              <a:t>ArgoCD</a:t>
            </a:r>
            <a:r>
              <a:rPr lang="en-US" dirty="0">
                <a:solidFill>
                  <a:schemeClr val="tx1"/>
                </a:solidFill>
              </a:rPr>
              <a:t>(Later), </a:t>
            </a:r>
            <a:r>
              <a:rPr lang="en-US" dirty="0" err="1">
                <a:solidFill>
                  <a:schemeClr val="tx1"/>
                </a:solidFill>
              </a:rPr>
              <a:t>KeyCloak</a:t>
            </a:r>
            <a:r>
              <a:rPr lang="en-US" dirty="0">
                <a:solidFill>
                  <a:schemeClr val="tx1"/>
                </a:solidFill>
              </a:rPr>
              <a:t>,</a:t>
            </a:r>
          </a:p>
        </p:txBody>
      </p:sp>
      <p:sp>
        <p:nvSpPr>
          <p:cNvPr id="6" name="Rectangle 5">
            <a:extLst>
              <a:ext uri="{FF2B5EF4-FFF2-40B4-BE49-F238E27FC236}">
                <a16:creationId xmlns:a16="http://schemas.microsoft.com/office/drawing/2014/main" id="{346C220B-4F3E-D89A-7A2C-0C46C327A04E}"/>
              </a:ext>
            </a:extLst>
          </p:cNvPr>
          <p:cNvSpPr/>
          <p:nvPr/>
        </p:nvSpPr>
        <p:spPr>
          <a:xfrm>
            <a:off x="370840" y="1188996"/>
            <a:ext cx="2707156" cy="1121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GIT Repo</a:t>
            </a:r>
          </a:p>
          <a:p>
            <a:pPr algn="ctr"/>
            <a:endParaRPr lang="en-US" dirty="0">
              <a:solidFill>
                <a:schemeClr val="tx1"/>
              </a:solidFill>
            </a:endParaRPr>
          </a:p>
          <a:p>
            <a:pPr algn="ctr"/>
            <a:r>
              <a:rPr lang="en-US" dirty="0">
                <a:solidFill>
                  <a:schemeClr val="tx1"/>
                </a:solidFill>
              </a:rPr>
              <a:t>Git server, </a:t>
            </a:r>
            <a:r>
              <a:rPr lang="en-US" dirty="0" err="1">
                <a:solidFill>
                  <a:schemeClr val="tx1"/>
                </a:solidFill>
              </a:rPr>
              <a:t>Jfrog</a:t>
            </a:r>
            <a:r>
              <a:rPr lang="en-US" dirty="0">
                <a:solidFill>
                  <a:schemeClr val="tx1"/>
                </a:solidFill>
              </a:rPr>
              <a:t> Artifactory</a:t>
            </a:r>
          </a:p>
        </p:txBody>
      </p:sp>
      <p:sp>
        <p:nvSpPr>
          <p:cNvPr id="8" name="Rectangle 7">
            <a:extLst>
              <a:ext uri="{FF2B5EF4-FFF2-40B4-BE49-F238E27FC236}">
                <a16:creationId xmlns:a16="http://schemas.microsoft.com/office/drawing/2014/main" id="{13FF1484-5D32-C67F-6FD3-F20989F357E4}"/>
              </a:ext>
            </a:extLst>
          </p:cNvPr>
          <p:cNvSpPr/>
          <p:nvPr/>
        </p:nvSpPr>
        <p:spPr>
          <a:xfrm>
            <a:off x="3966164" y="1188996"/>
            <a:ext cx="2707168" cy="11217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CI/CD</a:t>
            </a:r>
          </a:p>
          <a:p>
            <a:pPr algn="ctr"/>
            <a:endParaRPr lang="en-US" dirty="0">
              <a:solidFill>
                <a:schemeClr val="tx1"/>
              </a:solidFill>
            </a:endParaRPr>
          </a:p>
          <a:p>
            <a:pPr algn="ctr"/>
            <a:r>
              <a:rPr lang="en-US" dirty="0">
                <a:solidFill>
                  <a:schemeClr val="tx1"/>
                </a:solidFill>
              </a:rPr>
              <a:t>Jenkins, Dockers, Maven, JDK, NPM, Harbor</a:t>
            </a:r>
          </a:p>
        </p:txBody>
      </p:sp>
      <p:cxnSp>
        <p:nvCxnSpPr>
          <p:cNvPr id="10" name="Straight Arrow Connector 9">
            <a:extLst>
              <a:ext uri="{FF2B5EF4-FFF2-40B4-BE49-F238E27FC236}">
                <a16:creationId xmlns:a16="http://schemas.microsoft.com/office/drawing/2014/main" id="{CA11C51B-7A4D-3945-4233-9C718A62493D}"/>
              </a:ext>
            </a:extLst>
          </p:cNvPr>
          <p:cNvCxnSpPr>
            <a:cxnSpLocks/>
            <a:stCxn id="4" idx="0"/>
            <a:endCxn id="6" idx="2"/>
          </p:cNvCxnSpPr>
          <p:nvPr/>
        </p:nvCxnSpPr>
        <p:spPr>
          <a:xfrm flipV="1">
            <a:off x="1724418" y="2310748"/>
            <a:ext cx="0" cy="1480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D093020-B53A-E152-F039-181894B5F5D1}"/>
              </a:ext>
            </a:extLst>
          </p:cNvPr>
          <p:cNvCxnSpPr>
            <a:cxnSpLocks/>
            <a:stCxn id="6" idx="3"/>
            <a:endCxn id="8" idx="1"/>
          </p:cNvCxnSpPr>
          <p:nvPr/>
        </p:nvCxnSpPr>
        <p:spPr>
          <a:xfrm>
            <a:off x="3077996" y="1749872"/>
            <a:ext cx="8881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ADE8927-ABFF-F8D1-3AE7-CEF5AFAF1FCB}"/>
              </a:ext>
            </a:extLst>
          </p:cNvPr>
          <p:cNvCxnSpPr>
            <a:cxnSpLocks/>
            <a:stCxn id="8" idx="2"/>
            <a:endCxn id="5" idx="0"/>
          </p:cNvCxnSpPr>
          <p:nvPr/>
        </p:nvCxnSpPr>
        <p:spPr>
          <a:xfrm>
            <a:off x="5319748" y="2310748"/>
            <a:ext cx="0" cy="1482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218931F-3762-2D5C-D575-B7C4C3DFDC0F}"/>
              </a:ext>
            </a:extLst>
          </p:cNvPr>
          <p:cNvSpPr txBox="1"/>
          <p:nvPr/>
        </p:nvSpPr>
        <p:spPr>
          <a:xfrm>
            <a:off x="251772" y="2556558"/>
            <a:ext cx="922047" cy="646331"/>
          </a:xfrm>
          <a:prstGeom prst="rect">
            <a:avLst/>
          </a:prstGeom>
          <a:noFill/>
        </p:spPr>
        <p:txBody>
          <a:bodyPr wrap="none" rtlCol="0">
            <a:spAutoFit/>
          </a:bodyPr>
          <a:lstStyle/>
          <a:p>
            <a:r>
              <a:rPr lang="en-US" sz="1200" dirty="0"/>
              <a:t>4 Core</a:t>
            </a:r>
          </a:p>
          <a:p>
            <a:r>
              <a:rPr lang="en-US" sz="1200" dirty="0"/>
              <a:t>500GB HDD</a:t>
            </a:r>
          </a:p>
          <a:p>
            <a:r>
              <a:rPr lang="en-US" sz="1200" dirty="0"/>
              <a:t>16GB RAM</a:t>
            </a:r>
            <a:endParaRPr lang="en-US" dirty="0"/>
          </a:p>
        </p:txBody>
      </p:sp>
      <p:sp>
        <p:nvSpPr>
          <p:cNvPr id="30" name="TextBox 29">
            <a:extLst>
              <a:ext uri="{FF2B5EF4-FFF2-40B4-BE49-F238E27FC236}">
                <a16:creationId xmlns:a16="http://schemas.microsoft.com/office/drawing/2014/main" id="{642DDA0D-42BF-8BDF-1795-2B91022A19C9}"/>
              </a:ext>
            </a:extLst>
          </p:cNvPr>
          <p:cNvSpPr txBox="1"/>
          <p:nvPr/>
        </p:nvSpPr>
        <p:spPr>
          <a:xfrm>
            <a:off x="370839" y="5736090"/>
            <a:ext cx="922047" cy="646331"/>
          </a:xfrm>
          <a:prstGeom prst="rect">
            <a:avLst/>
          </a:prstGeom>
          <a:noFill/>
        </p:spPr>
        <p:txBody>
          <a:bodyPr wrap="none" rtlCol="0">
            <a:spAutoFit/>
          </a:bodyPr>
          <a:lstStyle/>
          <a:p>
            <a:r>
              <a:rPr lang="en-US" sz="1200" dirty="0"/>
              <a:t>8 Core</a:t>
            </a:r>
          </a:p>
          <a:p>
            <a:r>
              <a:rPr lang="en-US" sz="1200" dirty="0"/>
              <a:t>500GB HDD</a:t>
            </a:r>
          </a:p>
          <a:p>
            <a:r>
              <a:rPr lang="en-US" sz="1200" dirty="0"/>
              <a:t>32GB RAM</a:t>
            </a:r>
            <a:endParaRPr lang="en-US" dirty="0"/>
          </a:p>
        </p:txBody>
      </p:sp>
      <p:sp>
        <p:nvSpPr>
          <p:cNvPr id="31" name="TextBox 30">
            <a:extLst>
              <a:ext uri="{FF2B5EF4-FFF2-40B4-BE49-F238E27FC236}">
                <a16:creationId xmlns:a16="http://schemas.microsoft.com/office/drawing/2014/main" id="{409B71EE-6330-5ED6-B8B4-5E381F7E4857}"/>
              </a:ext>
            </a:extLst>
          </p:cNvPr>
          <p:cNvSpPr txBox="1"/>
          <p:nvPr/>
        </p:nvSpPr>
        <p:spPr>
          <a:xfrm>
            <a:off x="3966164" y="5745020"/>
            <a:ext cx="922047" cy="646331"/>
          </a:xfrm>
          <a:prstGeom prst="rect">
            <a:avLst/>
          </a:prstGeom>
          <a:noFill/>
        </p:spPr>
        <p:txBody>
          <a:bodyPr wrap="none" rtlCol="0">
            <a:spAutoFit/>
          </a:bodyPr>
          <a:lstStyle/>
          <a:p>
            <a:r>
              <a:rPr lang="en-US" sz="1200" dirty="0"/>
              <a:t>16 Core</a:t>
            </a:r>
          </a:p>
          <a:p>
            <a:r>
              <a:rPr lang="en-US" sz="1200" dirty="0"/>
              <a:t>500GB HDD</a:t>
            </a:r>
          </a:p>
          <a:p>
            <a:r>
              <a:rPr lang="en-US" sz="1200" dirty="0"/>
              <a:t>32GB RAM</a:t>
            </a:r>
            <a:endParaRPr lang="en-US" dirty="0"/>
          </a:p>
        </p:txBody>
      </p:sp>
      <p:sp>
        <p:nvSpPr>
          <p:cNvPr id="34" name="TextBox 33">
            <a:extLst>
              <a:ext uri="{FF2B5EF4-FFF2-40B4-BE49-F238E27FC236}">
                <a16:creationId xmlns:a16="http://schemas.microsoft.com/office/drawing/2014/main" id="{60903E9A-ECA8-FCDE-E098-18A728FA7055}"/>
              </a:ext>
            </a:extLst>
          </p:cNvPr>
          <p:cNvSpPr txBox="1"/>
          <p:nvPr/>
        </p:nvSpPr>
        <p:spPr>
          <a:xfrm>
            <a:off x="1464355" y="5753640"/>
            <a:ext cx="922047" cy="646331"/>
          </a:xfrm>
          <a:prstGeom prst="rect">
            <a:avLst/>
          </a:prstGeom>
          <a:noFill/>
        </p:spPr>
        <p:txBody>
          <a:bodyPr wrap="none" rtlCol="0">
            <a:spAutoFit/>
          </a:bodyPr>
          <a:lstStyle/>
          <a:p>
            <a:r>
              <a:rPr lang="en-US" sz="1200" dirty="0"/>
              <a:t>8 Core</a:t>
            </a:r>
          </a:p>
          <a:p>
            <a:r>
              <a:rPr lang="en-US" sz="1200" dirty="0"/>
              <a:t>500GB HDD</a:t>
            </a:r>
          </a:p>
          <a:p>
            <a:r>
              <a:rPr lang="en-US" sz="1200" dirty="0"/>
              <a:t>32GB RAM</a:t>
            </a:r>
            <a:endParaRPr lang="en-US" dirty="0"/>
          </a:p>
        </p:txBody>
      </p:sp>
      <p:sp>
        <p:nvSpPr>
          <p:cNvPr id="35" name="TextBox 34">
            <a:extLst>
              <a:ext uri="{FF2B5EF4-FFF2-40B4-BE49-F238E27FC236}">
                <a16:creationId xmlns:a16="http://schemas.microsoft.com/office/drawing/2014/main" id="{AFB21579-050A-F516-FD78-274867AB6BC5}"/>
              </a:ext>
            </a:extLst>
          </p:cNvPr>
          <p:cNvSpPr txBox="1"/>
          <p:nvPr/>
        </p:nvSpPr>
        <p:spPr>
          <a:xfrm>
            <a:off x="2497359" y="5731780"/>
            <a:ext cx="922047" cy="646331"/>
          </a:xfrm>
          <a:prstGeom prst="rect">
            <a:avLst/>
          </a:prstGeom>
          <a:noFill/>
        </p:spPr>
        <p:txBody>
          <a:bodyPr wrap="none" rtlCol="0">
            <a:spAutoFit/>
          </a:bodyPr>
          <a:lstStyle/>
          <a:p>
            <a:r>
              <a:rPr lang="en-US" sz="1200" dirty="0"/>
              <a:t>8 Core</a:t>
            </a:r>
          </a:p>
          <a:p>
            <a:r>
              <a:rPr lang="en-US" sz="1200" dirty="0"/>
              <a:t>500GB HDD</a:t>
            </a:r>
          </a:p>
          <a:p>
            <a:r>
              <a:rPr lang="en-US" sz="1200" dirty="0"/>
              <a:t>32GB RAM</a:t>
            </a:r>
            <a:endParaRPr lang="en-US" dirty="0"/>
          </a:p>
        </p:txBody>
      </p:sp>
      <p:sp>
        <p:nvSpPr>
          <p:cNvPr id="36" name="TextBox 35">
            <a:extLst>
              <a:ext uri="{FF2B5EF4-FFF2-40B4-BE49-F238E27FC236}">
                <a16:creationId xmlns:a16="http://schemas.microsoft.com/office/drawing/2014/main" id="{C7744693-CAB2-9E3D-771D-56C5D40AD759}"/>
              </a:ext>
            </a:extLst>
          </p:cNvPr>
          <p:cNvSpPr txBox="1"/>
          <p:nvPr/>
        </p:nvSpPr>
        <p:spPr>
          <a:xfrm>
            <a:off x="3966164" y="2564395"/>
            <a:ext cx="922047" cy="646331"/>
          </a:xfrm>
          <a:prstGeom prst="rect">
            <a:avLst/>
          </a:prstGeom>
          <a:noFill/>
        </p:spPr>
        <p:txBody>
          <a:bodyPr wrap="none" rtlCol="0">
            <a:spAutoFit/>
          </a:bodyPr>
          <a:lstStyle/>
          <a:p>
            <a:r>
              <a:rPr lang="en-US" sz="1200" dirty="0"/>
              <a:t>8 Core</a:t>
            </a:r>
          </a:p>
          <a:p>
            <a:r>
              <a:rPr lang="en-US" sz="1200" dirty="0"/>
              <a:t>500GB HDD</a:t>
            </a:r>
          </a:p>
          <a:p>
            <a:r>
              <a:rPr lang="en-US" sz="1200" dirty="0"/>
              <a:t>32GB RAM</a:t>
            </a:r>
            <a:endParaRPr lang="en-US" dirty="0"/>
          </a:p>
        </p:txBody>
      </p:sp>
      <p:sp>
        <p:nvSpPr>
          <p:cNvPr id="41" name="TextBox 40">
            <a:extLst>
              <a:ext uri="{FF2B5EF4-FFF2-40B4-BE49-F238E27FC236}">
                <a16:creationId xmlns:a16="http://schemas.microsoft.com/office/drawing/2014/main" id="{47C6512D-13D8-4E92-CCB8-3A6BB381DBFC}"/>
              </a:ext>
            </a:extLst>
          </p:cNvPr>
          <p:cNvSpPr txBox="1"/>
          <p:nvPr/>
        </p:nvSpPr>
        <p:spPr>
          <a:xfrm>
            <a:off x="350390" y="5362448"/>
            <a:ext cx="1024639" cy="307777"/>
          </a:xfrm>
          <a:prstGeom prst="rect">
            <a:avLst/>
          </a:prstGeom>
          <a:noFill/>
        </p:spPr>
        <p:txBody>
          <a:bodyPr wrap="none" rtlCol="0">
            <a:spAutoFit/>
          </a:bodyPr>
          <a:lstStyle/>
          <a:p>
            <a:r>
              <a:rPr lang="en-US" sz="1400" b="1" dirty="0"/>
              <a:t>3 machines</a:t>
            </a:r>
          </a:p>
        </p:txBody>
      </p:sp>
      <p:sp>
        <p:nvSpPr>
          <p:cNvPr id="42" name="TextBox 41">
            <a:extLst>
              <a:ext uri="{FF2B5EF4-FFF2-40B4-BE49-F238E27FC236}">
                <a16:creationId xmlns:a16="http://schemas.microsoft.com/office/drawing/2014/main" id="{60066603-058F-295F-7225-27662F46BA1E}"/>
              </a:ext>
            </a:extLst>
          </p:cNvPr>
          <p:cNvSpPr txBox="1"/>
          <p:nvPr/>
        </p:nvSpPr>
        <p:spPr>
          <a:xfrm>
            <a:off x="3949755" y="5384800"/>
            <a:ext cx="1024639" cy="307777"/>
          </a:xfrm>
          <a:prstGeom prst="rect">
            <a:avLst/>
          </a:prstGeom>
          <a:noFill/>
        </p:spPr>
        <p:txBody>
          <a:bodyPr wrap="none" rtlCol="0">
            <a:spAutoFit/>
          </a:bodyPr>
          <a:lstStyle/>
          <a:p>
            <a:r>
              <a:rPr lang="en-US" sz="1400" b="1" dirty="0"/>
              <a:t>1 machines</a:t>
            </a:r>
          </a:p>
        </p:txBody>
      </p:sp>
      <p:sp>
        <p:nvSpPr>
          <p:cNvPr id="43" name="TextBox 42">
            <a:extLst>
              <a:ext uri="{FF2B5EF4-FFF2-40B4-BE49-F238E27FC236}">
                <a16:creationId xmlns:a16="http://schemas.microsoft.com/office/drawing/2014/main" id="{60036384-9F94-CBCB-F7AD-48BE0C396A49}"/>
              </a:ext>
            </a:extLst>
          </p:cNvPr>
          <p:cNvSpPr txBox="1"/>
          <p:nvPr/>
        </p:nvSpPr>
        <p:spPr>
          <a:xfrm>
            <a:off x="251772" y="2281518"/>
            <a:ext cx="1024639" cy="307777"/>
          </a:xfrm>
          <a:prstGeom prst="rect">
            <a:avLst/>
          </a:prstGeom>
          <a:noFill/>
        </p:spPr>
        <p:txBody>
          <a:bodyPr wrap="none" rtlCol="0">
            <a:spAutoFit/>
          </a:bodyPr>
          <a:lstStyle/>
          <a:p>
            <a:r>
              <a:rPr lang="en-US" sz="1400" b="1" dirty="0"/>
              <a:t>1 machines</a:t>
            </a:r>
          </a:p>
        </p:txBody>
      </p:sp>
      <p:sp>
        <p:nvSpPr>
          <p:cNvPr id="44" name="TextBox 43">
            <a:extLst>
              <a:ext uri="{FF2B5EF4-FFF2-40B4-BE49-F238E27FC236}">
                <a16:creationId xmlns:a16="http://schemas.microsoft.com/office/drawing/2014/main" id="{136A47C5-886A-DEAA-BC4C-22CE5A15449C}"/>
              </a:ext>
            </a:extLst>
          </p:cNvPr>
          <p:cNvSpPr txBox="1"/>
          <p:nvPr/>
        </p:nvSpPr>
        <p:spPr>
          <a:xfrm>
            <a:off x="3934453" y="2325004"/>
            <a:ext cx="1024639" cy="307777"/>
          </a:xfrm>
          <a:prstGeom prst="rect">
            <a:avLst/>
          </a:prstGeom>
          <a:noFill/>
        </p:spPr>
        <p:txBody>
          <a:bodyPr wrap="none" rtlCol="0">
            <a:spAutoFit/>
          </a:bodyPr>
          <a:lstStyle/>
          <a:p>
            <a:r>
              <a:rPr lang="en-US" sz="1400" b="1" dirty="0"/>
              <a:t>1 machines</a:t>
            </a:r>
          </a:p>
        </p:txBody>
      </p:sp>
      <p:sp>
        <p:nvSpPr>
          <p:cNvPr id="3" name="TextBox 2">
            <a:extLst>
              <a:ext uri="{FF2B5EF4-FFF2-40B4-BE49-F238E27FC236}">
                <a16:creationId xmlns:a16="http://schemas.microsoft.com/office/drawing/2014/main" id="{A7345AA4-5973-0915-1BE2-36506C1B7019}"/>
              </a:ext>
            </a:extLst>
          </p:cNvPr>
          <p:cNvSpPr txBox="1"/>
          <p:nvPr/>
        </p:nvSpPr>
        <p:spPr>
          <a:xfrm>
            <a:off x="9113520" y="4322479"/>
            <a:ext cx="1992981" cy="2031325"/>
          </a:xfrm>
          <a:prstGeom prst="rect">
            <a:avLst/>
          </a:prstGeom>
          <a:noFill/>
        </p:spPr>
        <p:txBody>
          <a:bodyPr wrap="none" rtlCol="0">
            <a:spAutoFit/>
          </a:bodyPr>
          <a:lstStyle/>
          <a:p>
            <a:r>
              <a:rPr lang="en-US" b="1" dirty="0"/>
              <a:t>Dev Tools</a:t>
            </a:r>
          </a:p>
          <a:p>
            <a:endParaRPr lang="en-US" dirty="0"/>
          </a:p>
          <a:p>
            <a:r>
              <a:rPr lang="en-US" dirty="0"/>
              <a:t>VI</a:t>
            </a:r>
          </a:p>
          <a:p>
            <a:r>
              <a:rPr lang="en-US" dirty="0"/>
              <a:t>Sublime Text editor</a:t>
            </a:r>
          </a:p>
          <a:p>
            <a:r>
              <a:rPr lang="en-US" dirty="0"/>
              <a:t>Postman</a:t>
            </a:r>
          </a:p>
          <a:p>
            <a:r>
              <a:rPr lang="en-US" dirty="0" err="1"/>
              <a:t>APICurio</a:t>
            </a:r>
            <a:endParaRPr lang="en-US" dirty="0"/>
          </a:p>
          <a:p>
            <a:r>
              <a:rPr lang="en-US" dirty="0" err="1"/>
              <a:t>DBeaver</a:t>
            </a:r>
            <a:endParaRPr lang="en-US" dirty="0"/>
          </a:p>
        </p:txBody>
      </p:sp>
    </p:spTree>
    <p:extLst>
      <p:ext uri="{BB962C8B-B14F-4D97-AF65-F5344CB8AC3E}">
        <p14:creationId xmlns:p14="http://schemas.microsoft.com/office/powerpoint/2010/main" val="3033678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B121E-915A-7A4A-C4AD-7A762E5C1F41}"/>
              </a:ext>
            </a:extLst>
          </p:cNvPr>
          <p:cNvSpPr>
            <a:spLocks noGrp="1"/>
          </p:cNvSpPr>
          <p:nvPr>
            <p:ph type="title"/>
          </p:nvPr>
        </p:nvSpPr>
        <p:spPr>
          <a:xfrm>
            <a:off x="929640" y="2065178"/>
            <a:ext cx="10515600" cy="2506822"/>
          </a:xfrm>
        </p:spPr>
        <p:txBody>
          <a:bodyPr>
            <a:normAutofit/>
          </a:bodyPr>
          <a:lstStyle/>
          <a:p>
            <a:pPr algn="ctr"/>
            <a:r>
              <a:rPr lang="en-US" b="1" dirty="0">
                <a:latin typeface="Arial" panose="020B0604020202020204" pitchFamily="34" charset="0"/>
                <a:cs typeface="Arial" panose="020B0604020202020204" pitchFamily="34" charset="0"/>
              </a:rPr>
              <a:t>ASP Application</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Front ending application facilitating digital signing to the </a:t>
            </a:r>
            <a:r>
              <a:rPr lang="en-US" sz="3600" dirty="0" err="1">
                <a:latin typeface="Arial" panose="020B0604020202020204" pitchFamily="34" charset="0"/>
                <a:cs typeface="Arial" panose="020B0604020202020204" pitchFamily="34" charset="0"/>
              </a:rPr>
              <a:t>eSign</a:t>
            </a:r>
            <a:r>
              <a:rPr lang="en-US" sz="3600" dirty="0">
                <a:latin typeface="Arial" panose="020B0604020202020204" pitchFamily="34" charset="0"/>
                <a:cs typeface="Arial" panose="020B0604020202020204" pitchFamily="34" charset="0"/>
              </a:rPr>
              <a:t> user</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8754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stealth"/>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ubex PPT Template - June 2019">
  <a:themeElements>
    <a:clrScheme name="Subex Theme">
      <a:dk1>
        <a:srgbClr val="595959"/>
      </a:dk1>
      <a:lt1>
        <a:sysClr val="window" lastClr="FFFFFF"/>
      </a:lt1>
      <a:dk2>
        <a:srgbClr val="00A1D6"/>
      </a:dk2>
      <a:lt2>
        <a:srgbClr val="8EC35C"/>
      </a:lt2>
      <a:accent1>
        <a:srgbClr val="060059"/>
      </a:accent1>
      <a:accent2>
        <a:srgbClr val="FFC41D"/>
      </a:accent2>
      <a:accent3>
        <a:srgbClr val="4315EA"/>
      </a:accent3>
      <a:accent4>
        <a:srgbClr val="00A9FF"/>
      </a:accent4>
      <a:accent5>
        <a:srgbClr val="A7CF14"/>
      </a:accent5>
      <a:accent6>
        <a:srgbClr val="00D7DC"/>
      </a:accent6>
      <a:hlink>
        <a:srgbClr val="00A1D6"/>
      </a:hlink>
      <a:folHlink>
        <a:srgbClr val="0070C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5400"/>
      </a:spPr>
      <a:bodyPr rtlCol="0" anchor="ctr"/>
      <a:lstStyle>
        <a:defPPr algn="ctr">
          <a:defRPr dirty="0" smtClean="0">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l">
          <a:lnSpc>
            <a:spcPct val="114000"/>
          </a:lnSpc>
          <a:defRPr dirty="0" smtClean="0">
            <a:solidFill>
              <a:schemeClr val="accent1"/>
            </a:solidFill>
            <a:latin typeface="Arial" panose="020B0604020202020204" pitchFamily="34" charset="0"/>
            <a:ea typeface="Open Sans" panose="020B0606030504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13633</TotalTime>
  <Words>3899</Words>
  <Application>Microsoft Office PowerPoint</Application>
  <PresentationFormat>Widescreen</PresentationFormat>
  <Paragraphs>940</Paragraphs>
  <Slides>57</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57</vt:i4>
      </vt:variant>
    </vt:vector>
  </HeadingPairs>
  <TitlesOfParts>
    <vt:vector size="66" baseType="lpstr">
      <vt:lpstr>-apple-system</vt:lpstr>
      <vt:lpstr>Arial</vt:lpstr>
      <vt:lpstr>Calibri</vt:lpstr>
      <vt:lpstr>Calibri Light</vt:lpstr>
      <vt:lpstr>Levenim MT</vt:lpstr>
      <vt:lpstr>Open Sans</vt:lpstr>
      <vt:lpstr>Symbol</vt:lpstr>
      <vt:lpstr>Office Theme</vt:lpstr>
      <vt:lpstr>Subex PPT Template - June 2019</vt:lpstr>
      <vt:lpstr>BEL eSign Solution</vt:lpstr>
      <vt:lpstr>eSign Platform Architecture</vt:lpstr>
      <vt:lpstr>PowerPoint Presentation</vt:lpstr>
      <vt:lpstr>PowerPoint Presentation</vt:lpstr>
      <vt:lpstr>eSign Component Architecture</vt:lpstr>
      <vt:lpstr>eSign Deployment Architecture</vt:lpstr>
      <vt:lpstr>Technology Stack</vt:lpstr>
      <vt:lpstr>Development Environment</vt:lpstr>
      <vt:lpstr>ASP Application  Front ending application facilitating digital signing to the eSign user</vt:lpstr>
      <vt:lpstr>ASP High Level Flow</vt:lpstr>
      <vt:lpstr>Scenarios </vt:lpstr>
      <vt:lpstr>ASP Sequence Flow: New Individual Customer: online Aadhar based KYC</vt:lpstr>
      <vt:lpstr>ASP Application Components</vt:lpstr>
      <vt:lpstr>ASP Entity Relationship – One Customer Many Accounts</vt:lpstr>
      <vt:lpstr>ASP Service – Class model: Registration</vt:lpstr>
      <vt:lpstr>ASP Service – Class model: Customer &amp; ServiceArea</vt:lpstr>
      <vt:lpstr>ASP Service – Class model: Organization</vt:lpstr>
      <vt:lpstr>ASP Service – Class model: Account, BillingInfo</vt:lpstr>
      <vt:lpstr>ASP Service – Class model: Subscription, Payment</vt:lpstr>
      <vt:lpstr>ASP Service – Class model: CustomerDocument, DocumentEvent</vt:lpstr>
      <vt:lpstr>ASP Service – Class model: RegisteredDevice, RecentActivity</vt:lpstr>
      <vt:lpstr>ASP Service – Class model (6)</vt:lpstr>
      <vt:lpstr>eKYC Application</vt:lpstr>
      <vt:lpstr>ESP Application  </vt:lpstr>
      <vt:lpstr>PowerPoint Presentation</vt:lpstr>
      <vt:lpstr>ESP High Level Flow</vt:lpstr>
      <vt:lpstr>ESP Sequence Flow</vt:lpstr>
      <vt:lpstr>ESP eSign Logic</vt:lpstr>
      <vt:lpstr>ESign Services and APIs</vt:lpstr>
      <vt:lpstr>eSign Services and APIs</vt:lpstr>
      <vt:lpstr>eSign Services and APIs</vt:lpstr>
      <vt:lpstr>eSign Services and APIs</vt:lpstr>
      <vt:lpstr>Certificate Authority (CA) Application</vt:lpstr>
      <vt:lpstr>Initialization</vt:lpstr>
      <vt:lpstr>PowerPoint Presentation</vt:lpstr>
      <vt:lpstr>PowerPoint Presentation</vt:lpstr>
      <vt:lpstr>Key Life cycle &amp; Signature requirements</vt:lpstr>
      <vt:lpstr>Certificate Issuance</vt:lpstr>
      <vt:lpstr>CA High Level Flow</vt:lpstr>
      <vt:lpstr>CA Sequence Flow</vt:lpstr>
      <vt:lpstr>eSign Admin Portal</vt:lpstr>
      <vt:lpstr>Admin Flow – Role of BEL Admin</vt:lpstr>
      <vt:lpstr>eSign Portal Admin</vt:lpstr>
      <vt:lpstr>eSign Portal Admin Features (Cont)</vt:lpstr>
      <vt:lpstr>Configuring ASP</vt:lpstr>
      <vt:lpstr>ESP Admin Functions</vt:lpstr>
      <vt:lpstr>eKYC Admin Functions</vt:lpstr>
      <vt:lpstr>CA Admin Functions</vt:lpstr>
      <vt:lpstr>eSign Web Portal APIs</vt:lpstr>
      <vt:lpstr>eSign Web Portal APIs (1 of 2)</vt:lpstr>
      <vt:lpstr>eSign Web Portal APIs (2 of 2)</vt:lpstr>
      <vt:lpstr>ASP APIs</vt:lpstr>
      <vt:lpstr>ASP APIs</vt:lpstr>
      <vt:lpstr>PowerPoint Presentation</vt:lpstr>
      <vt:lpstr>SignDocumentRequest</vt:lpstr>
      <vt:lpstr>DocumentSignResponse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Yathish L N</dc:creator>
  <cp:lastModifiedBy>Yathish L N</cp:lastModifiedBy>
  <cp:revision>9</cp:revision>
  <cp:lastPrinted>2022-12-26T07:36:12Z</cp:lastPrinted>
  <dcterms:created xsi:type="dcterms:W3CDTF">2022-12-22T07:16:54Z</dcterms:created>
  <dcterms:modified xsi:type="dcterms:W3CDTF">2023-02-06T17:43:33Z</dcterms:modified>
</cp:coreProperties>
</file>