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74C-8B43-4100-A89D-4C0E66AE3BFD}" type="datetimeFigureOut">
              <a:rPr lang="en-US" smtClean="0"/>
              <a:t>31/07/2021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1BA3-7F51-429F-A996-356615ED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74C-8B43-4100-A89D-4C0E66AE3BFD}" type="datetimeFigureOut">
              <a:rPr lang="en-US" smtClean="0"/>
              <a:t>31/07/2021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1BA3-7F51-429F-A996-356615ED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74C-8B43-4100-A89D-4C0E66AE3BFD}" type="datetimeFigureOut">
              <a:rPr lang="en-US" smtClean="0"/>
              <a:t>31/07/2021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1BA3-7F51-429F-A996-356615ED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7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74C-8B43-4100-A89D-4C0E66AE3BFD}" type="datetimeFigureOut">
              <a:rPr lang="en-US" smtClean="0"/>
              <a:t>31/07/2021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1BA3-7F51-429F-A996-356615ED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7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74C-8B43-4100-A89D-4C0E66AE3BFD}" type="datetimeFigureOut">
              <a:rPr lang="en-US" smtClean="0"/>
              <a:t>31/07/2021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1BA3-7F51-429F-A996-356615ED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74C-8B43-4100-A89D-4C0E66AE3BFD}" type="datetimeFigureOut">
              <a:rPr lang="en-US" smtClean="0"/>
              <a:t>31/07/2021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1BA3-7F51-429F-A996-356615ED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74C-8B43-4100-A89D-4C0E66AE3BFD}" type="datetimeFigureOut">
              <a:rPr lang="en-US" smtClean="0"/>
              <a:t>31/07/2021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1BA3-7F51-429F-A996-356615ED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2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74C-8B43-4100-A89D-4C0E66AE3BFD}" type="datetimeFigureOut">
              <a:rPr lang="en-US" smtClean="0"/>
              <a:t>31/07/2021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1BA3-7F51-429F-A996-356615ED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74C-8B43-4100-A89D-4C0E66AE3BFD}" type="datetimeFigureOut">
              <a:rPr lang="en-US" smtClean="0"/>
              <a:t>31/07/2021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1BA3-7F51-429F-A996-356615ED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6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74C-8B43-4100-A89D-4C0E66AE3BFD}" type="datetimeFigureOut">
              <a:rPr lang="en-US" smtClean="0"/>
              <a:t>31/07/2021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1BA3-7F51-429F-A996-356615ED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74C-8B43-4100-A89D-4C0E66AE3BFD}" type="datetimeFigureOut">
              <a:rPr lang="en-US" smtClean="0"/>
              <a:t>31/07/2021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1BA3-7F51-429F-A996-356615ED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9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474C-8B43-4100-A89D-4C0E66AE3BFD}" type="datetimeFigureOut">
              <a:rPr lang="en-US" smtClean="0"/>
              <a:t>31/07/2021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1BA3-7F51-429F-A996-356615ED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425183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Web Driver Project for Cognition Technology Website</a:t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Pratiksha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Chaudhari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(2021-5532)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Amruta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Deore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0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09479"/>
            <a:ext cx="8229600" cy="461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90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verify the functionality of 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</a:t>
            </a:r>
            <a:r>
              <a:rPr lang="en-US" i="1" dirty="0" err="1"/>
              <a:t>dipUni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("NA");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</a:t>
            </a:r>
            <a:r>
              <a:rPr lang="en-US" i="1" dirty="0" err="1"/>
              <a:t>dipSpecial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("NA");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</a:t>
            </a:r>
            <a:r>
              <a:rPr lang="en-US" i="1" dirty="0" err="1"/>
              <a:t>dipYear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("NA");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</a:t>
            </a:r>
            <a:r>
              <a:rPr lang="en-US" i="1" dirty="0" err="1"/>
              <a:t>dipPercentage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("NA");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4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3306"/>
            <a:ext cx="82296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64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verify the functionality of 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</a:t>
            </a:r>
            <a:r>
              <a:rPr lang="en-US" i="1" dirty="0" err="1"/>
              <a:t>hscUni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</a:t>
            </a:r>
            <a:r>
              <a:rPr lang="en-US" i="1" dirty="0" err="1"/>
              <a:t>Maharasgtra</a:t>
            </a:r>
            <a:r>
              <a:rPr lang="en-US" i="1" dirty="0"/>
              <a:t> State Board");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</a:t>
            </a:r>
            <a:r>
              <a:rPr lang="en-US" dirty="0" err="1" smtClean="0"/>
              <a:t>driver.findElement</a:t>
            </a:r>
            <a:r>
              <a:rPr lang="en-US" dirty="0" smtClean="0"/>
              <a:t>(By.</a:t>
            </a:r>
            <a:r>
              <a:rPr lang="en-US" i="1" dirty="0" smtClean="0"/>
              <a:t>name</a:t>
            </a:r>
            <a:r>
              <a:rPr lang="en-US" i="1" dirty="0"/>
              <a:t>("</a:t>
            </a:r>
            <a:r>
              <a:rPr lang="en-US" i="1" dirty="0" err="1"/>
              <a:t>hscYear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("2013");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</a:t>
            </a:r>
            <a:r>
              <a:rPr lang="en-US" i="1" dirty="0" err="1"/>
              <a:t>hscPercentage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("60");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</a:t>
            </a:r>
            <a:r>
              <a:rPr lang="en-US" i="1" dirty="0" err="1"/>
              <a:t>sscUni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</a:t>
            </a:r>
            <a:r>
              <a:rPr lang="en-US" i="1" dirty="0" err="1"/>
              <a:t>Maharasgtra</a:t>
            </a:r>
            <a:r>
              <a:rPr lang="en-US" i="1" dirty="0"/>
              <a:t> State Board");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</a:t>
            </a:r>
            <a:r>
              <a:rPr lang="en-US" i="1" dirty="0" err="1"/>
              <a:t>sscYear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("2011");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</a:t>
            </a:r>
            <a:r>
              <a:rPr lang="en-US" i="1" dirty="0" err="1"/>
              <a:t>sscPercentage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("76.36");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74693"/>
            <a:ext cx="8229600" cy="463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8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verify the functionality of 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</a:t>
            </a:r>
            <a:r>
              <a:rPr lang="en-US" i="1" dirty="0" err="1"/>
              <a:t>globalCert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("Software Testing");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name("skills")).</a:t>
            </a:r>
            <a:r>
              <a:rPr lang="en-US" i="1" dirty="0" err="1"/>
              <a:t>sendKeys</a:t>
            </a:r>
            <a:r>
              <a:rPr lang="en-US" i="1" dirty="0"/>
              <a:t>("Manual Testing, Automation Testing");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</a:t>
            </a:r>
            <a:r>
              <a:rPr lang="en-US" i="1" dirty="0" err="1"/>
              <a:t>sscPercentage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("76.36%");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</a:t>
            </a:r>
            <a:r>
              <a:rPr lang="en-US" i="1" dirty="0" err="1"/>
              <a:t>exp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("Fresher");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name("comp")).</a:t>
            </a:r>
            <a:r>
              <a:rPr lang="en-US" i="1" dirty="0" err="1"/>
              <a:t>sendKeys</a:t>
            </a:r>
            <a:r>
              <a:rPr lang="en-US" i="1" dirty="0"/>
              <a:t>("</a:t>
            </a:r>
            <a:r>
              <a:rPr lang="en-US" i="1" dirty="0" err="1"/>
              <a:t>Edubridge</a:t>
            </a:r>
            <a:r>
              <a:rPr lang="en-US" i="1" dirty="0"/>
              <a:t> Pvt. Ltd.");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name("pre")).</a:t>
            </a:r>
            <a:r>
              <a:rPr lang="en-US" i="1" dirty="0" err="1"/>
              <a:t>sendKeys</a:t>
            </a:r>
            <a:r>
              <a:rPr lang="en-US" i="1" dirty="0"/>
              <a:t>("Pune");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9728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47579"/>
            <a:ext cx="8229600" cy="461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00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check the functionality of submit the </a:t>
            </a:r>
            <a:r>
              <a:rPr lang="en-US" dirty="0" smtClean="0"/>
              <a:t>document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</a:t>
            </a:r>
            <a:r>
              <a:rPr lang="en-US" i="1" dirty="0" err="1"/>
              <a:t>open_modal_btn</a:t>
            </a:r>
            <a:r>
              <a:rPr lang="en-US" i="1" dirty="0"/>
              <a:t>")).click();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xpath</a:t>
            </a:r>
            <a:r>
              <a:rPr lang="en-US" i="1" dirty="0"/>
              <a:t>("//*[@id=\"</a:t>
            </a:r>
            <a:r>
              <a:rPr lang="en-US" i="1" dirty="0" err="1"/>
              <a:t>resumeForm</a:t>
            </a:r>
            <a:r>
              <a:rPr lang="en-US" i="1" dirty="0"/>
              <a:t>\"]/input[1]")).</a:t>
            </a:r>
            <a:r>
              <a:rPr lang="en-US" i="1" dirty="0" err="1"/>
              <a:t>sendKeys</a:t>
            </a:r>
            <a:r>
              <a:rPr lang="en-US" i="1" dirty="0"/>
              <a:t>("D:\\software test engineer resume fresher.pdf");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2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90" y="1657191"/>
            <a:ext cx="6027420" cy="334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31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check the functionality of upload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driver.findElement</a:t>
            </a:r>
            <a:r>
              <a:rPr lang="en-US" dirty="0"/>
              <a:t>(By.name("</a:t>
            </a:r>
            <a:r>
              <a:rPr lang="en-US" dirty="0" err="1"/>
              <a:t>upload_resume_btn</a:t>
            </a:r>
            <a:r>
              <a:rPr lang="en-US" dirty="0"/>
              <a:t>")).click();</a:t>
            </a:r>
          </a:p>
        </p:txBody>
      </p:sp>
    </p:spTree>
    <p:extLst>
      <p:ext uri="{BB962C8B-B14F-4D97-AF65-F5344CB8AC3E}">
        <p14:creationId xmlns:p14="http://schemas.microsoft.com/office/powerpoint/2010/main" val="262892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Introduction About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This website is for fill-up the registration form.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In this project our main focus is to test the registration module.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In registration form, the different web element are available for testing purpose.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82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check the functionality of submit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xpath</a:t>
            </a:r>
            <a:r>
              <a:rPr lang="en-US" i="1" dirty="0"/>
              <a:t>("//*[@id=\"</a:t>
            </a:r>
            <a:r>
              <a:rPr lang="en-US" i="1" dirty="0" err="1"/>
              <a:t>place_form</a:t>
            </a:r>
            <a:r>
              <a:rPr lang="en-US" i="1" dirty="0"/>
              <a:t>\"]/div[3]/button/span")).submit();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2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Launch the browser and Cognition Technology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setProperty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webdriver.chrome.driver","C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:\\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seleniumwebdriver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chromedriver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\\chromedriver.exe");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 driver 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ChromeDriver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//open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("https://www.cognitech.in/placement-registeration/?looking_for=Registration#");</a:t>
            </a:r>
          </a:p>
        </p:txBody>
      </p:sp>
    </p:spTree>
    <p:extLst>
      <p:ext uri="{BB962C8B-B14F-4D97-AF65-F5344CB8AC3E}">
        <p14:creationId xmlns:p14="http://schemas.microsoft.com/office/powerpoint/2010/main" val="333219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804196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72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To verify the functionality of text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")).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sendKeys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Pratiksha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")).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sendKeys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Chaudhari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")).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sendKeys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("16/03/1996");</a:t>
            </a:r>
          </a:p>
          <a:p>
            <a:pPr marL="0" indent="0" algn="just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("gender")).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sendKeys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("Female");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("email")).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sendKeys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("chaudharipratiksha163@gmail.com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name("contact")).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sendKeys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("9075020319");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5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29600" cy="523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47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To verify the functionality of 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</a:t>
            </a:r>
            <a:r>
              <a:rPr lang="en-US" i="1" dirty="0" err="1"/>
              <a:t>pg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("M. Tech");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</a:t>
            </a:r>
            <a:r>
              <a:rPr lang="en-US" i="1" dirty="0" err="1"/>
              <a:t>pgSpecial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("Electronics Engineering");</a:t>
            </a:r>
          </a:p>
          <a:p>
            <a:pPr marL="0" indent="0">
              <a:buNone/>
            </a:pPr>
            <a:r>
              <a:rPr lang="en-US" dirty="0" err="1" smtClean="0"/>
              <a:t>driver.findElement</a:t>
            </a:r>
            <a:r>
              <a:rPr lang="en-US" dirty="0" smtClean="0"/>
              <a:t>(By.</a:t>
            </a:r>
            <a:r>
              <a:rPr lang="en-US" i="1" dirty="0" smtClean="0"/>
              <a:t>name</a:t>
            </a:r>
            <a:r>
              <a:rPr lang="en-US" i="1" dirty="0"/>
              <a:t>("</a:t>
            </a:r>
            <a:r>
              <a:rPr lang="en-US" i="1" dirty="0" err="1"/>
              <a:t>pgUni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("Shivaji University</a:t>
            </a:r>
            <a:r>
              <a:rPr lang="en-US" i="1" dirty="0" smtClean="0"/>
              <a:t>");</a:t>
            </a:r>
            <a:r>
              <a:rPr lang="en-US" dirty="0" smtClean="0"/>
              <a:t>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</a:t>
            </a:r>
            <a:r>
              <a:rPr lang="en-US" i="1" dirty="0" err="1"/>
              <a:t>pgYear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("2020");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</a:t>
            </a:r>
            <a:r>
              <a:rPr lang="en-US" i="1" dirty="0" err="1"/>
              <a:t>pgAggregate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("8.45 CGPA");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driver.findElement</a:t>
            </a:r>
            <a:r>
              <a:rPr lang="en-US" dirty="0" smtClean="0"/>
              <a:t>(By.</a:t>
            </a:r>
            <a:r>
              <a:rPr lang="en-US" i="1" dirty="0" smtClean="0"/>
              <a:t>name</a:t>
            </a:r>
            <a:r>
              <a:rPr lang="en-US" i="1" dirty="0"/>
              <a:t>("</a:t>
            </a:r>
            <a:r>
              <a:rPr lang="en-US" i="1" dirty="0" err="1"/>
              <a:t>pgFinal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("7.74 CGPA");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1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16192"/>
            <a:ext cx="8229600" cy="46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83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verify the functionality of 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 err="1"/>
              <a:t>driver.findElement</a:t>
            </a:r>
            <a:r>
              <a:rPr lang="en-US" dirty="0"/>
              <a:t>(By.</a:t>
            </a:r>
            <a:r>
              <a:rPr lang="en-US" i="1" dirty="0"/>
              <a:t>name("grad")).</a:t>
            </a:r>
            <a:r>
              <a:rPr lang="en-US" i="1" dirty="0" err="1"/>
              <a:t>sendKeys</a:t>
            </a:r>
            <a:r>
              <a:rPr lang="en-US" i="1" dirty="0"/>
              <a:t>("BE");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</a:t>
            </a:r>
            <a:r>
              <a:rPr lang="en-US" dirty="0" err="1" smtClean="0"/>
              <a:t>driver.findElement</a:t>
            </a:r>
            <a:r>
              <a:rPr lang="en-US" dirty="0" smtClean="0"/>
              <a:t>(By.</a:t>
            </a:r>
            <a:r>
              <a:rPr lang="en-US" i="1" dirty="0" smtClean="0"/>
              <a:t>name</a:t>
            </a:r>
            <a:r>
              <a:rPr lang="en-US" i="1" dirty="0"/>
              <a:t>("</a:t>
            </a:r>
            <a:r>
              <a:rPr lang="en-US" i="1" dirty="0" err="1"/>
              <a:t>gradSpecial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("E&amp;TC");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</a:t>
            </a:r>
            <a:r>
              <a:rPr lang="en-US" dirty="0" err="1" smtClean="0"/>
              <a:t>driver.findElement</a:t>
            </a:r>
            <a:r>
              <a:rPr lang="en-US" dirty="0" smtClean="0"/>
              <a:t>(By.</a:t>
            </a:r>
            <a:r>
              <a:rPr lang="en-US" i="1" dirty="0" smtClean="0"/>
              <a:t>name</a:t>
            </a:r>
            <a:r>
              <a:rPr lang="en-US" i="1" dirty="0"/>
              <a:t>("</a:t>
            </a:r>
            <a:r>
              <a:rPr lang="en-US" i="1" dirty="0" err="1"/>
              <a:t>gradUni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("Shivaji University");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</a:t>
            </a:r>
            <a:r>
              <a:rPr lang="en-US" dirty="0" err="1" smtClean="0"/>
              <a:t>driver.findElement</a:t>
            </a:r>
            <a:r>
              <a:rPr lang="en-US" dirty="0" smtClean="0"/>
              <a:t>(By.</a:t>
            </a:r>
            <a:r>
              <a:rPr lang="en-US" i="1" dirty="0" smtClean="0"/>
              <a:t>name</a:t>
            </a:r>
            <a:r>
              <a:rPr lang="en-US" i="1" dirty="0"/>
              <a:t>("</a:t>
            </a:r>
            <a:r>
              <a:rPr lang="en-US" i="1" dirty="0" err="1"/>
              <a:t>gradYear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("2018");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</a:t>
            </a:r>
            <a:r>
              <a:rPr lang="en-US" dirty="0" err="1" smtClean="0"/>
              <a:t>driver.findElement</a:t>
            </a:r>
            <a:r>
              <a:rPr lang="en-US" dirty="0" smtClean="0"/>
              <a:t>(By.</a:t>
            </a:r>
            <a:r>
              <a:rPr lang="en-US" i="1" dirty="0" smtClean="0"/>
              <a:t>name</a:t>
            </a:r>
            <a:r>
              <a:rPr lang="en-US" i="1" dirty="0"/>
              <a:t>("</a:t>
            </a:r>
            <a:r>
              <a:rPr lang="en-US" i="1" dirty="0" err="1"/>
              <a:t>gradAggregate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("80%");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</a:t>
            </a:r>
            <a:r>
              <a:rPr lang="en-US" dirty="0" err="1" smtClean="0"/>
              <a:t>driver.findElement</a:t>
            </a:r>
            <a:r>
              <a:rPr lang="en-US" dirty="0" smtClean="0"/>
              <a:t>(By.</a:t>
            </a:r>
            <a:r>
              <a:rPr lang="en-US" i="1" dirty="0" smtClean="0"/>
              <a:t>name</a:t>
            </a:r>
            <a:r>
              <a:rPr lang="en-US" i="1" dirty="0"/>
              <a:t>("</a:t>
            </a:r>
            <a:r>
              <a:rPr lang="en-US" i="1" dirty="0" err="1"/>
              <a:t>gradFinal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("67.19%");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8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511</Words>
  <Application>Microsoft Office PowerPoint</Application>
  <PresentationFormat>On-screen Show (4:3)</PresentationFormat>
  <Paragraphs>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Selenium Web Driver Project for Cognition Technology Website       By: Pratiksha Chaudhari (2021-5532) Guided By : Amruta Deore</vt:lpstr>
      <vt:lpstr>Introduction About Website</vt:lpstr>
      <vt:lpstr>Launch the browser and Cognition Technology Website</vt:lpstr>
      <vt:lpstr>PowerPoint Presentation</vt:lpstr>
      <vt:lpstr>To verify the functionality of text box</vt:lpstr>
      <vt:lpstr>PowerPoint Presentation</vt:lpstr>
      <vt:lpstr>To verify the functionality of text box</vt:lpstr>
      <vt:lpstr>PowerPoint Presentation</vt:lpstr>
      <vt:lpstr>To verify the functionality of text box</vt:lpstr>
      <vt:lpstr>PowerPoint Presentation</vt:lpstr>
      <vt:lpstr>To verify the functionality of text box</vt:lpstr>
      <vt:lpstr>PowerPoint Presentation</vt:lpstr>
      <vt:lpstr>To verify the functionality of text box</vt:lpstr>
      <vt:lpstr>PowerPoint Presentation</vt:lpstr>
      <vt:lpstr>To verify the functionality of text box</vt:lpstr>
      <vt:lpstr>PowerPoint Presentation</vt:lpstr>
      <vt:lpstr>To check the functionality of submit the document </vt:lpstr>
      <vt:lpstr>PowerPoint Presentation</vt:lpstr>
      <vt:lpstr>To check the functionality of upload document</vt:lpstr>
      <vt:lpstr>To check the functionality of submit button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 Driver Project for Cognition Technology Website       By: Pratiksha Chaudhari (2021-5532) Guided By : Amruta Deore</dc:title>
  <dc:creator>Sudhakar</dc:creator>
  <cp:lastModifiedBy>Sudhakar</cp:lastModifiedBy>
  <cp:revision>6</cp:revision>
  <dcterms:created xsi:type="dcterms:W3CDTF">2021-07-31T21:08:00Z</dcterms:created>
  <dcterms:modified xsi:type="dcterms:W3CDTF">2021-07-31T21:57:14Z</dcterms:modified>
</cp:coreProperties>
</file>