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STIX Two Text SemiBold"/>
      <p:regular r:id="rId23"/>
      <p:bold r:id="rId24"/>
      <p:italic r:id="rId25"/>
      <p:boldItalic r:id="rId26"/>
    </p:embeddedFont>
    <p:embeddedFont>
      <p:font typeface="STIX Two Text"/>
      <p:regular r:id="rId27"/>
      <p:bold r:id="rId28"/>
      <p:italic r:id="rId29"/>
      <p:boldItalic r:id="rId30"/>
    </p:embeddedFont>
    <p:embeddedFont>
      <p:font typeface="Plus Jakarta Sans"/>
      <p:regular r:id="rId31"/>
      <p:bold r:id="rId32"/>
      <p:italic r:id="rId33"/>
      <p:boldItalic r:id="rId34"/>
    </p:embeddedFont>
    <p:embeddedFont>
      <p:font typeface="STIX Two Text Medium"/>
      <p:regular r:id="rId35"/>
      <p:bold r:id="rId36"/>
      <p:italic r:id="rId37"/>
      <p:boldItalic r:id="rId38"/>
    </p:embeddedFont>
    <p:embeddedFont>
      <p:font typeface="Plus Jakarta Sans Medium"/>
      <p:regular r:id="rId39"/>
      <p:bold r:id="rId40"/>
      <p:italic r:id="rId41"/>
      <p:boldItalic r:id="rId42"/>
    </p:embeddedFont>
    <p:embeddedFont>
      <p:font typeface="Roboto Mon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usJakartaSansMedium-bold.fntdata"/><Relationship Id="rId20" Type="http://schemas.openxmlformats.org/officeDocument/2006/relationships/slide" Target="slides/slide15.xml"/><Relationship Id="rId42" Type="http://schemas.openxmlformats.org/officeDocument/2006/relationships/font" Target="fonts/PlusJakartaSansMedium-boldItalic.fntdata"/><Relationship Id="rId41" Type="http://schemas.openxmlformats.org/officeDocument/2006/relationships/font" Target="fonts/PlusJakartaSansMedium-italic.fntdata"/><Relationship Id="rId22" Type="http://schemas.openxmlformats.org/officeDocument/2006/relationships/slide" Target="slides/slide17.xml"/><Relationship Id="rId44" Type="http://schemas.openxmlformats.org/officeDocument/2006/relationships/font" Target="fonts/RobotoMono-bold.fntdata"/><Relationship Id="rId21" Type="http://schemas.openxmlformats.org/officeDocument/2006/relationships/slide" Target="slides/slide16.xml"/><Relationship Id="rId43" Type="http://schemas.openxmlformats.org/officeDocument/2006/relationships/font" Target="fonts/RobotoMono-regular.fntdata"/><Relationship Id="rId24" Type="http://schemas.openxmlformats.org/officeDocument/2006/relationships/font" Target="fonts/STIXTwoTextSemiBold-bold.fntdata"/><Relationship Id="rId46" Type="http://schemas.openxmlformats.org/officeDocument/2006/relationships/font" Target="fonts/RobotoMono-boldItalic.fntdata"/><Relationship Id="rId23" Type="http://schemas.openxmlformats.org/officeDocument/2006/relationships/font" Target="fonts/STIXTwoTextSemiBold-regular.fntdata"/><Relationship Id="rId45" Type="http://schemas.openxmlformats.org/officeDocument/2006/relationships/font" Target="fonts/RobotoMon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TIXTwoTextSemiBold-boldItalic.fntdata"/><Relationship Id="rId25" Type="http://schemas.openxmlformats.org/officeDocument/2006/relationships/font" Target="fonts/STIXTwoTextSemiBold-italic.fntdata"/><Relationship Id="rId28" Type="http://schemas.openxmlformats.org/officeDocument/2006/relationships/font" Target="fonts/STIXTwoText-bold.fntdata"/><Relationship Id="rId27" Type="http://schemas.openxmlformats.org/officeDocument/2006/relationships/font" Target="fonts/STIXTwoTex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TIXTwoTex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usJakartaSans-regular.fntdata"/><Relationship Id="rId30" Type="http://schemas.openxmlformats.org/officeDocument/2006/relationships/font" Target="fonts/STIXTwoText-boldItalic.fntdata"/><Relationship Id="rId11" Type="http://schemas.openxmlformats.org/officeDocument/2006/relationships/slide" Target="slides/slide6.xml"/><Relationship Id="rId33" Type="http://schemas.openxmlformats.org/officeDocument/2006/relationships/font" Target="fonts/PlusJakartaSans-italic.fntdata"/><Relationship Id="rId10" Type="http://schemas.openxmlformats.org/officeDocument/2006/relationships/slide" Target="slides/slide5.xml"/><Relationship Id="rId32" Type="http://schemas.openxmlformats.org/officeDocument/2006/relationships/font" Target="fonts/PlusJakartaSans-bold.fntdata"/><Relationship Id="rId13" Type="http://schemas.openxmlformats.org/officeDocument/2006/relationships/slide" Target="slides/slide8.xml"/><Relationship Id="rId35" Type="http://schemas.openxmlformats.org/officeDocument/2006/relationships/font" Target="fonts/STIXTwoTextMedium-regular.fntdata"/><Relationship Id="rId12" Type="http://schemas.openxmlformats.org/officeDocument/2006/relationships/slide" Target="slides/slide7.xml"/><Relationship Id="rId34" Type="http://schemas.openxmlformats.org/officeDocument/2006/relationships/font" Target="fonts/PlusJakartaSans-boldItalic.fntdata"/><Relationship Id="rId15" Type="http://schemas.openxmlformats.org/officeDocument/2006/relationships/slide" Target="slides/slide10.xml"/><Relationship Id="rId37" Type="http://schemas.openxmlformats.org/officeDocument/2006/relationships/font" Target="fonts/STIXTwoTextMedium-italic.fntdata"/><Relationship Id="rId14" Type="http://schemas.openxmlformats.org/officeDocument/2006/relationships/slide" Target="slides/slide9.xml"/><Relationship Id="rId36" Type="http://schemas.openxmlformats.org/officeDocument/2006/relationships/font" Target="fonts/STIXTwoTextMedium-bold.fntdata"/><Relationship Id="rId17" Type="http://schemas.openxmlformats.org/officeDocument/2006/relationships/slide" Target="slides/slide12.xml"/><Relationship Id="rId39" Type="http://schemas.openxmlformats.org/officeDocument/2006/relationships/font" Target="fonts/PlusJakartaSansMedium-regular.fntdata"/><Relationship Id="rId16" Type="http://schemas.openxmlformats.org/officeDocument/2006/relationships/slide" Target="slides/slide11.xml"/><Relationship Id="rId38" Type="http://schemas.openxmlformats.org/officeDocument/2006/relationships/font" Target="fonts/STIXTwoText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1ce898c5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31ce898c5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31ce898c537_0_2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31ce898c537_0_2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31ce898c537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31ce898c537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31ce898c537_0_2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31ce898c537_0_2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31ce898c537_0_2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31ce898c537_0_2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31ce898c537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31ce898c537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31ce898c537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31ce898c537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31ce898c53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31ce898c53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31ce898c537_0_2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31ce898c537_0_2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31ce898c53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31ce898c53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31ce898c537_0_2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31ce898c537_0_2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1ce898c537_0_2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31ce898c537_0_2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31ce898c53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31ce898c53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31ce898c537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31ce898c537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31ce898c537_0_2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31ce898c537_0_2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31ce898c537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31ce898c537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31ce898c537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31ce898c537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342900"/>
            <a:ext cx="8800800" cy="480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 name="Google Shape;11;p2"/>
          <p:cNvSpPr txBox="1"/>
          <p:nvPr>
            <p:ph idx="1" type="subTitle"/>
          </p:nvPr>
        </p:nvSpPr>
        <p:spPr>
          <a:xfrm>
            <a:off x="2418125" y="2878925"/>
            <a:ext cx="5325600" cy="745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2000"/>
              <a:buFont typeface="Plus Jakarta Sans Medium"/>
              <a:buNone/>
              <a:defRPr sz="2000">
                <a:solidFill>
                  <a:schemeClr val="accent2"/>
                </a:solidFill>
              </a:defRPr>
            </a:lvl1pPr>
            <a:lvl2pPr lvl="1" algn="l">
              <a:spcBef>
                <a:spcPts val="0"/>
              </a:spcBef>
              <a:spcAft>
                <a:spcPts val="0"/>
              </a:spcAft>
              <a:buClr>
                <a:schemeClr val="accent2"/>
              </a:buClr>
              <a:buSzPts val="2000"/>
              <a:buFont typeface="Plus Jakarta Sans Medium"/>
              <a:buNone/>
              <a:defRPr sz="2000">
                <a:solidFill>
                  <a:schemeClr val="accent2"/>
                </a:solidFill>
              </a:defRPr>
            </a:lvl2pPr>
            <a:lvl3pPr lvl="2" algn="l">
              <a:spcBef>
                <a:spcPts val="0"/>
              </a:spcBef>
              <a:spcAft>
                <a:spcPts val="0"/>
              </a:spcAft>
              <a:buClr>
                <a:schemeClr val="accent2"/>
              </a:buClr>
              <a:buSzPts val="2000"/>
              <a:buFont typeface="Plus Jakarta Sans Medium"/>
              <a:buNone/>
              <a:defRPr sz="2000">
                <a:solidFill>
                  <a:schemeClr val="accent2"/>
                </a:solidFill>
              </a:defRPr>
            </a:lvl3pPr>
            <a:lvl4pPr lvl="3" algn="l">
              <a:spcBef>
                <a:spcPts val="0"/>
              </a:spcBef>
              <a:spcAft>
                <a:spcPts val="0"/>
              </a:spcAft>
              <a:buClr>
                <a:schemeClr val="accent2"/>
              </a:buClr>
              <a:buSzPts val="2000"/>
              <a:buFont typeface="Plus Jakarta Sans Medium"/>
              <a:buNone/>
              <a:defRPr sz="2000">
                <a:solidFill>
                  <a:schemeClr val="accent2"/>
                </a:solidFill>
              </a:defRPr>
            </a:lvl4pPr>
            <a:lvl5pPr lvl="4" algn="l">
              <a:spcBef>
                <a:spcPts val="0"/>
              </a:spcBef>
              <a:spcAft>
                <a:spcPts val="0"/>
              </a:spcAft>
              <a:buClr>
                <a:schemeClr val="accent2"/>
              </a:buClr>
              <a:buSzPts val="2000"/>
              <a:buFont typeface="Plus Jakarta Sans Medium"/>
              <a:buNone/>
              <a:defRPr sz="2000">
                <a:solidFill>
                  <a:schemeClr val="accent2"/>
                </a:solidFill>
              </a:defRPr>
            </a:lvl5pPr>
            <a:lvl6pPr lvl="5" algn="l">
              <a:spcBef>
                <a:spcPts val="0"/>
              </a:spcBef>
              <a:spcAft>
                <a:spcPts val="0"/>
              </a:spcAft>
              <a:buClr>
                <a:schemeClr val="accent2"/>
              </a:buClr>
              <a:buSzPts val="2000"/>
              <a:buFont typeface="Plus Jakarta Sans Medium"/>
              <a:buNone/>
              <a:defRPr sz="2000">
                <a:solidFill>
                  <a:schemeClr val="accent2"/>
                </a:solidFill>
              </a:defRPr>
            </a:lvl6pPr>
            <a:lvl7pPr lvl="6" algn="l">
              <a:spcBef>
                <a:spcPts val="0"/>
              </a:spcBef>
              <a:spcAft>
                <a:spcPts val="0"/>
              </a:spcAft>
              <a:buClr>
                <a:schemeClr val="accent2"/>
              </a:buClr>
              <a:buSzPts val="2000"/>
              <a:buFont typeface="Plus Jakarta Sans Medium"/>
              <a:buNone/>
              <a:defRPr sz="2000">
                <a:solidFill>
                  <a:schemeClr val="accent2"/>
                </a:solidFill>
              </a:defRPr>
            </a:lvl7pPr>
            <a:lvl8pPr lvl="7" algn="l">
              <a:spcBef>
                <a:spcPts val="0"/>
              </a:spcBef>
              <a:spcAft>
                <a:spcPts val="0"/>
              </a:spcAft>
              <a:buClr>
                <a:schemeClr val="accent2"/>
              </a:buClr>
              <a:buSzPts val="2000"/>
              <a:buFont typeface="Plus Jakarta Sans Medium"/>
              <a:buNone/>
              <a:defRPr sz="2000">
                <a:solidFill>
                  <a:schemeClr val="accent2"/>
                </a:solidFill>
              </a:defRPr>
            </a:lvl8pPr>
            <a:lvl9pPr lvl="8" algn="l">
              <a:spcBef>
                <a:spcPts val="0"/>
              </a:spcBef>
              <a:spcAft>
                <a:spcPts val="0"/>
              </a:spcAft>
              <a:buClr>
                <a:schemeClr val="accent2"/>
              </a:buClr>
              <a:buSzPts val="2000"/>
              <a:buFont typeface="Plus Jakarta Sans Medium"/>
              <a:buNone/>
              <a:defRPr sz="2000">
                <a:solidFill>
                  <a:schemeClr val="accent2"/>
                </a:solidFill>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p:nvPr/>
        </p:nvSpPr>
        <p:spPr>
          <a:xfrm>
            <a:off x="0" y="0"/>
            <a:ext cx="1249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4" name="Google Shape;14;p2"/>
          <p:cNvSpPr/>
          <p:nvPr/>
        </p:nvSpPr>
        <p:spPr>
          <a:xfrm>
            <a:off x="257100" y="3085450"/>
            <a:ext cx="735600" cy="1890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 name="Google Shape;15;p2"/>
          <p:cNvSpPr/>
          <p:nvPr/>
        </p:nvSpPr>
        <p:spPr>
          <a:xfrm>
            <a:off x="257100" y="167525"/>
            <a:ext cx="735600" cy="1887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 name="Google Shape;16;p2"/>
          <p:cNvSpPr/>
          <p:nvPr/>
        </p:nvSpPr>
        <p:spPr>
          <a:xfrm>
            <a:off x="103650" y="2243275"/>
            <a:ext cx="1042500" cy="635700"/>
          </a:xfrm>
          <a:prstGeom prst="hexagon">
            <a:avLst>
              <a:gd fmla="val 40849" name="adj"/>
              <a:gd fmla="val 115470" name="vf"/>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 name="Google Shape;17;p2"/>
          <p:cNvSpPr/>
          <p:nvPr/>
        </p:nvSpPr>
        <p:spPr>
          <a:xfrm>
            <a:off x="442050" y="2378250"/>
            <a:ext cx="365700" cy="3657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 name="Google Shape;18;p2"/>
          <p:cNvSpPr/>
          <p:nvPr/>
        </p:nvSpPr>
        <p:spPr>
          <a:xfrm rot="5400000">
            <a:off x="8054975" y="342900"/>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 name="Google Shape;19;p2"/>
          <p:cNvSpPr/>
          <p:nvPr/>
        </p:nvSpPr>
        <p:spPr>
          <a:xfrm rot="10800000">
            <a:off x="8054975" y="4397825"/>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 name="Google Shape;20;p2"/>
          <p:cNvGrpSpPr/>
          <p:nvPr/>
        </p:nvGrpSpPr>
        <p:grpSpPr>
          <a:xfrm>
            <a:off x="1249800" y="76325"/>
            <a:ext cx="7808400" cy="5067300"/>
            <a:chOff x="1249800" y="76325"/>
            <a:chExt cx="7808400" cy="5067300"/>
          </a:xfrm>
        </p:grpSpPr>
        <p:cxnSp>
          <p:nvCxnSpPr>
            <p:cNvPr id="21" name="Google Shape;21;p2"/>
            <p:cNvCxnSpPr/>
            <p:nvPr/>
          </p:nvCxnSpPr>
          <p:spPr>
            <a:xfrm>
              <a:off x="1249800" y="85800"/>
              <a:ext cx="7808400" cy="0"/>
            </a:xfrm>
            <a:prstGeom prst="straightConnector1">
              <a:avLst/>
            </a:prstGeom>
            <a:noFill/>
            <a:ln cap="flat" cmpd="sng" w="19050">
              <a:solidFill>
                <a:schemeClr val="accent2"/>
              </a:solidFill>
              <a:prstDash val="solid"/>
              <a:round/>
              <a:headEnd len="med" w="med" type="none"/>
              <a:tailEnd len="med" w="med" type="none"/>
            </a:ln>
          </p:spPr>
        </p:cxnSp>
        <p:cxnSp>
          <p:nvCxnSpPr>
            <p:cNvPr id="22" name="Google Shape;22;p2"/>
            <p:cNvCxnSpPr/>
            <p:nvPr/>
          </p:nvCxnSpPr>
          <p:spPr>
            <a:xfrm rot="10800000">
              <a:off x="9058200" y="76325"/>
              <a:ext cx="0" cy="5067300"/>
            </a:xfrm>
            <a:prstGeom prst="straightConnector1">
              <a:avLst/>
            </a:prstGeom>
            <a:noFill/>
            <a:ln cap="flat" cmpd="sng" w="19050">
              <a:solidFill>
                <a:schemeClr val="accent2"/>
              </a:solidFill>
              <a:prstDash val="solid"/>
              <a:round/>
              <a:headEnd len="med" w="med" type="none"/>
              <a:tailEnd len="med" w="med" type="none"/>
            </a:ln>
          </p:spPr>
        </p:cxnSp>
      </p:grpSp>
      <p:grpSp>
        <p:nvGrpSpPr>
          <p:cNvPr id="23" name="Google Shape;23;p2"/>
          <p:cNvGrpSpPr/>
          <p:nvPr/>
        </p:nvGrpSpPr>
        <p:grpSpPr>
          <a:xfrm>
            <a:off x="1249800" y="162125"/>
            <a:ext cx="7722600" cy="4981500"/>
            <a:chOff x="1249800" y="162125"/>
            <a:chExt cx="7722600" cy="4981500"/>
          </a:xfrm>
        </p:grpSpPr>
        <p:cxnSp>
          <p:nvCxnSpPr>
            <p:cNvPr id="24" name="Google Shape;24;p2"/>
            <p:cNvCxnSpPr/>
            <p:nvPr/>
          </p:nvCxnSpPr>
          <p:spPr>
            <a:xfrm>
              <a:off x="1249800" y="171625"/>
              <a:ext cx="7722600" cy="0"/>
            </a:xfrm>
            <a:prstGeom prst="straightConnector1">
              <a:avLst/>
            </a:prstGeom>
            <a:noFill/>
            <a:ln cap="flat" cmpd="sng" w="19050">
              <a:solidFill>
                <a:schemeClr val="accent2"/>
              </a:solidFill>
              <a:prstDash val="solid"/>
              <a:round/>
              <a:headEnd len="med" w="med" type="none"/>
              <a:tailEnd len="med" w="med" type="none"/>
            </a:ln>
          </p:spPr>
        </p:cxnSp>
        <p:cxnSp>
          <p:nvCxnSpPr>
            <p:cNvPr id="25" name="Google Shape;25;p2"/>
            <p:cNvCxnSpPr/>
            <p:nvPr/>
          </p:nvCxnSpPr>
          <p:spPr>
            <a:xfrm rot="10800000">
              <a:off x="8972375" y="162125"/>
              <a:ext cx="0" cy="4981500"/>
            </a:xfrm>
            <a:prstGeom prst="straightConnector1">
              <a:avLst/>
            </a:prstGeom>
            <a:noFill/>
            <a:ln cap="flat" cmpd="sng" w="19050">
              <a:solidFill>
                <a:schemeClr val="accent2"/>
              </a:solidFill>
              <a:prstDash val="solid"/>
              <a:round/>
              <a:headEnd len="med" w="med" type="none"/>
              <a:tailEnd len="med" w="med" type="none"/>
            </a:ln>
          </p:spPr>
        </p:cxnSp>
      </p:grpSp>
      <p:grpSp>
        <p:nvGrpSpPr>
          <p:cNvPr id="26" name="Google Shape;26;p2"/>
          <p:cNvGrpSpPr/>
          <p:nvPr/>
        </p:nvGrpSpPr>
        <p:grpSpPr>
          <a:xfrm>
            <a:off x="1249800" y="247925"/>
            <a:ext cx="7636800" cy="4895700"/>
            <a:chOff x="1249800" y="247925"/>
            <a:chExt cx="7636800" cy="4895700"/>
          </a:xfrm>
        </p:grpSpPr>
        <p:cxnSp>
          <p:nvCxnSpPr>
            <p:cNvPr id="27" name="Google Shape;27;p2"/>
            <p:cNvCxnSpPr/>
            <p:nvPr/>
          </p:nvCxnSpPr>
          <p:spPr>
            <a:xfrm>
              <a:off x="1249800" y="257425"/>
              <a:ext cx="7636800" cy="0"/>
            </a:xfrm>
            <a:prstGeom prst="straightConnector1">
              <a:avLst/>
            </a:prstGeom>
            <a:noFill/>
            <a:ln cap="flat" cmpd="sng" w="19050">
              <a:solidFill>
                <a:schemeClr val="accent2"/>
              </a:solidFill>
              <a:prstDash val="solid"/>
              <a:round/>
              <a:headEnd len="med" w="med" type="none"/>
              <a:tailEnd len="med" w="med" type="none"/>
            </a:ln>
          </p:spPr>
        </p:cxnSp>
        <p:cxnSp>
          <p:nvCxnSpPr>
            <p:cNvPr id="28" name="Google Shape;28;p2"/>
            <p:cNvCxnSpPr/>
            <p:nvPr/>
          </p:nvCxnSpPr>
          <p:spPr>
            <a:xfrm rot="10800000">
              <a:off x="8886575" y="247925"/>
              <a:ext cx="0" cy="4895700"/>
            </a:xfrm>
            <a:prstGeom prst="straightConnector1">
              <a:avLst/>
            </a:prstGeom>
            <a:noFill/>
            <a:ln cap="flat" cmpd="sng" w="19050">
              <a:solidFill>
                <a:schemeClr val="accent2"/>
              </a:solidFill>
              <a:prstDash val="solid"/>
              <a:round/>
              <a:headEnd len="med" w="med" type="none"/>
              <a:tailEnd len="med" w="med" type="none"/>
            </a:ln>
          </p:spPr>
        </p:cxnSp>
      </p:grpSp>
      <p:sp>
        <p:nvSpPr>
          <p:cNvPr id="29" name="Google Shape;29;p2"/>
          <p:cNvSpPr txBox="1"/>
          <p:nvPr>
            <p:ph type="ctrTitle"/>
          </p:nvPr>
        </p:nvSpPr>
        <p:spPr>
          <a:xfrm>
            <a:off x="2418125" y="1304525"/>
            <a:ext cx="5325600" cy="15747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2"/>
              </a:buClr>
              <a:buSzPts val="4800"/>
              <a:buFont typeface="STIX Two Text SemiBold"/>
              <a:buNone/>
              <a:defRPr sz="48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3">
    <p:spTree>
      <p:nvGrpSpPr>
        <p:cNvPr id="142" name="Shape 142"/>
        <p:cNvGrpSpPr/>
        <p:nvPr/>
      </p:nvGrpSpPr>
      <p:grpSpPr>
        <a:xfrm>
          <a:off x="0" y="0"/>
          <a:ext cx="0" cy="0"/>
          <a:chOff x="0" y="0"/>
          <a:chExt cx="0" cy="0"/>
        </a:xfrm>
      </p:grpSpPr>
      <p:grpSp>
        <p:nvGrpSpPr>
          <p:cNvPr id="143" name="Google Shape;143;p11"/>
          <p:cNvGrpSpPr/>
          <p:nvPr/>
        </p:nvGrpSpPr>
        <p:grpSpPr>
          <a:xfrm>
            <a:off x="0" y="455100"/>
            <a:ext cx="9144000" cy="4519401"/>
            <a:chOff x="0" y="455100"/>
            <a:chExt cx="9144000" cy="4519401"/>
          </a:xfrm>
        </p:grpSpPr>
        <p:sp>
          <p:nvSpPr>
            <p:cNvPr id="144" name="Google Shape;144;p11"/>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11"/>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11"/>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47" name="Google Shape;147;p11"/>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48" name="Google Shape;148;p11"/>
          <p:cNvSpPr txBox="1"/>
          <p:nvPr>
            <p:ph type="title"/>
          </p:nvPr>
        </p:nvSpPr>
        <p:spPr>
          <a:xfrm>
            <a:off x="1712775" y="1103850"/>
            <a:ext cx="6974100" cy="29358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49" name="Google Shape;149;p11"/>
          <p:cNvSpPr txBox="1"/>
          <p:nvPr>
            <p:ph idx="1" type="subTitle"/>
          </p:nvPr>
        </p:nvSpPr>
        <p:spPr>
          <a:xfrm rot="-5400000">
            <a:off x="-1577350" y="2403575"/>
            <a:ext cx="4226400" cy="33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2">
    <p:spTree>
      <p:nvGrpSpPr>
        <p:cNvPr id="150" name="Shape 150"/>
        <p:cNvGrpSpPr/>
        <p:nvPr/>
      </p:nvGrpSpPr>
      <p:grpSpPr>
        <a:xfrm>
          <a:off x="0" y="0"/>
          <a:ext cx="0" cy="0"/>
          <a:chOff x="0" y="0"/>
          <a:chExt cx="0" cy="0"/>
        </a:xfrm>
      </p:grpSpPr>
      <p:grpSp>
        <p:nvGrpSpPr>
          <p:cNvPr id="151" name="Google Shape;151;p12"/>
          <p:cNvGrpSpPr/>
          <p:nvPr/>
        </p:nvGrpSpPr>
        <p:grpSpPr>
          <a:xfrm>
            <a:off x="0" y="455100"/>
            <a:ext cx="9144000" cy="4519401"/>
            <a:chOff x="0" y="455100"/>
            <a:chExt cx="9144000" cy="4519401"/>
          </a:xfrm>
        </p:grpSpPr>
        <p:sp>
          <p:nvSpPr>
            <p:cNvPr id="152" name="Google Shape;152;p12"/>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12"/>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12"/>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55" name="Google Shape;155;p12"/>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grpSp>
        <p:nvGrpSpPr>
          <p:cNvPr id="156" name="Google Shape;156;p12"/>
          <p:cNvGrpSpPr/>
          <p:nvPr/>
        </p:nvGrpSpPr>
        <p:grpSpPr>
          <a:xfrm>
            <a:off x="352550" y="0"/>
            <a:ext cx="640200" cy="4039455"/>
            <a:chOff x="3245525" y="0"/>
            <a:chExt cx="640200" cy="4306455"/>
          </a:xfrm>
        </p:grpSpPr>
        <p:sp>
          <p:nvSpPr>
            <p:cNvPr id="157" name="Google Shape;157;p12"/>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12"/>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59" name="Google Shape;159;p12"/>
          <p:cNvSpPr txBox="1"/>
          <p:nvPr>
            <p:ph type="title"/>
          </p:nvPr>
        </p:nvSpPr>
        <p:spPr>
          <a:xfrm>
            <a:off x="1712775" y="1103850"/>
            <a:ext cx="6974100" cy="29358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2_1">
    <p:spTree>
      <p:nvGrpSpPr>
        <p:cNvPr id="160" name="Shape 160"/>
        <p:cNvGrpSpPr/>
        <p:nvPr/>
      </p:nvGrpSpPr>
      <p:grpSpPr>
        <a:xfrm>
          <a:off x="0" y="0"/>
          <a:ext cx="0" cy="0"/>
          <a:chOff x="0" y="0"/>
          <a:chExt cx="0" cy="0"/>
        </a:xfrm>
      </p:grpSpPr>
      <p:grpSp>
        <p:nvGrpSpPr>
          <p:cNvPr id="161" name="Google Shape;161;p13"/>
          <p:cNvGrpSpPr/>
          <p:nvPr/>
        </p:nvGrpSpPr>
        <p:grpSpPr>
          <a:xfrm>
            <a:off x="0" y="455100"/>
            <a:ext cx="9144000" cy="4519401"/>
            <a:chOff x="0" y="455100"/>
            <a:chExt cx="9144000" cy="4519401"/>
          </a:xfrm>
        </p:grpSpPr>
        <p:sp>
          <p:nvSpPr>
            <p:cNvPr id="162" name="Google Shape;162;p13"/>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13"/>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13"/>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65" name="Google Shape;165;p13"/>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66" name="Google Shape;166;p13"/>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with footer">
  <p:cSld name="CUSTOM_1_2_1_1">
    <p:spTree>
      <p:nvGrpSpPr>
        <p:cNvPr id="167" name="Shape 167"/>
        <p:cNvGrpSpPr/>
        <p:nvPr/>
      </p:nvGrpSpPr>
      <p:grpSpPr>
        <a:xfrm>
          <a:off x="0" y="0"/>
          <a:ext cx="0" cy="0"/>
          <a:chOff x="0" y="0"/>
          <a:chExt cx="0" cy="0"/>
        </a:xfrm>
      </p:grpSpPr>
      <p:grpSp>
        <p:nvGrpSpPr>
          <p:cNvPr id="168" name="Google Shape;168;p14"/>
          <p:cNvGrpSpPr/>
          <p:nvPr/>
        </p:nvGrpSpPr>
        <p:grpSpPr>
          <a:xfrm>
            <a:off x="0" y="455100"/>
            <a:ext cx="9144000" cy="4519401"/>
            <a:chOff x="0" y="455100"/>
            <a:chExt cx="9144000" cy="4519401"/>
          </a:xfrm>
        </p:grpSpPr>
        <p:sp>
          <p:nvSpPr>
            <p:cNvPr id="169" name="Google Shape;169;p14"/>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14"/>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14"/>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72" name="Google Shape;172;p14"/>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73" name="Google Shape;173;p14"/>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174" name="Google Shape;174;p14"/>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175" name="Google Shape;175;p14"/>
          <p:cNvSpPr txBox="1"/>
          <p:nvPr>
            <p:ph idx="3" type="body"/>
          </p:nvPr>
        </p:nvSpPr>
        <p:spPr>
          <a:xfrm>
            <a:off x="5953000" y="21925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76" name="Google Shape;176;p14"/>
          <p:cNvSpPr txBox="1"/>
          <p:nvPr>
            <p:ph hasCustomPrompt="1" type="title"/>
          </p:nvPr>
        </p:nvSpPr>
        <p:spPr>
          <a:xfrm>
            <a:off x="457200" y="1106125"/>
            <a:ext cx="4794600" cy="3082500"/>
          </a:xfrm>
          <a:prstGeom prst="rect">
            <a:avLst/>
          </a:prstGeom>
        </p:spPr>
        <p:txBody>
          <a:bodyPr anchorCtr="0" anchor="ctr" bIns="91425" lIns="91425" spcFirstLastPara="1" rIns="91425" wrap="square" tIns="91425">
            <a:noAutofit/>
          </a:bodyPr>
          <a:lstStyle>
            <a:lvl1pPr lvl="0">
              <a:spcBef>
                <a:spcPts val="0"/>
              </a:spcBef>
              <a:spcAft>
                <a:spcPts val="0"/>
              </a:spcAft>
              <a:buSzPts val="20000"/>
              <a:buNone/>
              <a:defRPr sz="20000"/>
            </a:lvl1pPr>
            <a:lvl2pPr lvl="1" algn="ctr">
              <a:spcBef>
                <a:spcPts val="0"/>
              </a:spcBef>
              <a:spcAft>
                <a:spcPts val="0"/>
              </a:spcAft>
              <a:buSzPts val="20000"/>
              <a:buNone/>
              <a:defRPr sz="20000"/>
            </a:lvl2pPr>
            <a:lvl3pPr lvl="2" algn="ctr">
              <a:spcBef>
                <a:spcPts val="0"/>
              </a:spcBef>
              <a:spcAft>
                <a:spcPts val="0"/>
              </a:spcAft>
              <a:buSzPts val="20000"/>
              <a:buNone/>
              <a:defRPr sz="20000"/>
            </a:lvl3pPr>
            <a:lvl4pPr lvl="3" algn="ctr">
              <a:spcBef>
                <a:spcPts val="0"/>
              </a:spcBef>
              <a:spcAft>
                <a:spcPts val="0"/>
              </a:spcAft>
              <a:buSzPts val="20000"/>
              <a:buNone/>
              <a:defRPr sz="20000"/>
            </a:lvl4pPr>
            <a:lvl5pPr lvl="4" algn="ctr">
              <a:spcBef>
                <a:spcPts val="0"/>
              </a:spcBef>
              <a:spcAft>
                <a:spcPts val="0"/>
              </a:spcAft>
              <a:buSzPts val="20000"/>
              <a:buNone/>
              <a:defRPr sz="20000"/>
            </a:lvl5pPr>
            <a:lvl6pPr lvl="5" algn="ctr">
              <a:spcBef>
                <a:spcPts val="0"/>
              </a:spcBef>
              <a:spcAft>
                <a:spcPts val="0"/>
              </a:spcAft>
              <a:buSzPts val="20000"/>
              <a:buNone/>
              <a:defRPr sz="20000"/>
            </a:lvl6pPr>
            <a:lvl7pPr lvl="6" algn="ctr">
              <a:spcBef>
                <a:spcPts val="0"/>
              </a:spcBef>
              <a:spcAft>
                <a:spcPts val="0"/>
              </a:spcAft>
              <a:buSzPts val="20000"/>
              <a:buNone/>
              <a:defRPr sz="20000"/>
            </a:lvl7pPr>
            <a:lvl8pPr lvl="7" algn="ctr">
              <a:spcBef>
                <a:spcPts val="0"/>
              </a:spcBef>
              <a:spcAft>
                <a:spcPts val="0"/>
              </a:spcAft>
              <a:buSzPts val="20000"/>
              <a:buNone/>
              <a:defRPr sz="20000"/>
            </a:lvl8pPr>
            <a:lvl9pPr lvl="8" algn="ctr">
              <a:spcBef>
                <a:spcPts val="0"/>
              </a:spcBef>
              <a:spcAft>
                <a:spcPts val="0"/>
              </a:spcAft>
              <a:buSzPts val="20000"/>
              <a:buNone/>
              <a:defRPr sz="20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2_1_1_1">
    <p:spTree>
      <p:nvGrpSpPr>
        <p:cNvPr id="177" name="Shape 177"/>
        <p:cNvGrpSpPr/>
        <p:nvPr/>
      </p:nvGrpSpPr>
      <p:grpSpPr>
        <a:xfrm>
          <a:off x="0" y="0"/>
          <a:ext cx="0" cy="0"/>
          <a:chOff x="0" y="0"/>
          <a:chExt cx="0" cy="0"/>
        </a:xfrm>
      </p:grpSpPr>
      <p:grpSp>
        <p:nvGrpSpPr>
          <p:cNvPr id="178" name="Google Shape;178;p15"/>
          <p:cNvGrpSpPr/>
          <p:nvPr/>
        </p:nvGrpSpPr>
        <p:grpSpPr>
          <a:xfrm>
            <a:off x="0" y="455100"/>
            <a:ext cx="9144000" cy="4519401"/>
            <a:chOff x="0" y="455100"/>
            <a:chExt cx="9144000" cy="4519401"/>
          </a:xfrm>
        </p:grpSpPr>
        <p:sp>
          <p:nvSpPr>
            <p:cNvPr id="179" name="Google Shape;179;p15"/>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15"/>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15"/>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82" name="Google Shape;182;p15"/>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83" name="Google Shape;183;p15"/>
          <p:cNvSpPr txBox="1"/>
          <p:nvPr>
            <p:ph hasCustomPrompt="1" type="title"/>
          </p:nvPr>
        </p:nvSpPr>
        <p:spPr>
          <a:xfrm>
            <a:off x="457200" y="1106125"/>
            <a:ext cx="4794600" cy="3082500"/>
          </a:xfrm>
          <a:prstGeom prst="rect">
            <a:avLst/>
          </a:prstGeom>
        </p:spPr>
        <p:txBody>
          <a:bodyPr anchorCtr="0" anchor="ctr" bIns="91425" lIns="91425" spcFirstLastPara="1" rIns="91425" wrap="square" tIns="91425">
            <a:noAutofit/>
          </a:bodyPr>
          <a:lstStyle>
            <a:lvl1pPr lvl="0">
              <a:spcBef>
                <a:spcPts val="0"/>
              </a:spcBef>
              <a:spcAft>
                <a:spcPts val="0"/>
              </a:spcAft>
              <a:buSzPts val="20000"/>
              <a:buNone/>
              <a:defRPr sz="20000"/>
            </a:lvl1pPr>
            <a:lvl2pPr lvl="1" algn="ctr">
              <a:spcBef>
                <a:spcPts val="0"/>
              </a:spcBef>
              <a:spcAft>
                <a:spcPts val="0"/>
              </a:spcAft>
              <a:buSzPts val="20000"/>
              <a:buNone/>
              <a:defRPr sz="20000"/>
            </a:lvl2pPr>
            <a:lvl3pPr lvl="2" algn="ctr">
              <a:spcBef>
                <a:spcPts val="0"/>
              </a:spcBef>
              <a:spcAft>
                <a:spcPts val="0"/>
              </a:spcAft>
              <a:buSzPts val="20000"/>
              <a:buNone/>
              <a:defRPr sz="20000"/>
            </a:lvl3pPr>
            <a:lvl4pPr lvl="3" algn="ctr">
              <a:spcBef>
                <a:spcPts val="0"/>
              </a:spcBef>
              <a:spcAft>
                <a:spcPts val="0"/>
              </a:spcAft>
              <a:buSzPts val="20000"/>
              <a:buNone/>
              <a:defRPr sz="20000"/>
            </a:lvl4pPr>
            <a:lvl5pPr lvl="4" algn="ctr">
              <a:spcBef>
                <a:spcPts val="0"/>
              </a:spcBef>
              <a:spcAft>
                <a:spcPts val="0"/>
              </a:spcAft>
              <a:buSzPts val="20000"/>
              <a:buNone/>
              <a:defRPr sz="20000"/>
            </a:lvl5pPr>
            <a:lvl6pPr lvl="5" algn="ctr">
              <a:spcBef>
                <a:spcPts val="0"/>
              </a:spcBef>
              <a:spcAft>
                <a:spcPts val="0"/>
              </a:spcAft>
              <a:buSzPts val="20000"/>
              <a:buNone/>
              <a:defRPr sz="20000"/>
            </a:lvl6pPr>
            <a:lvl7pPr lvl="6" algn="ctr">
              <a:spcBef>
                <a:spcPts val="0"/>
              </a:spcBef>
              <a:spcAft>
                <a:spcPts val="0"/>
              </a:spcAft>
              <a:buSzPts val="20000"/>
              <a:buNone/>
              <a:defRPr sz="20000"/>
            </a:lvl7pPr>
            <a:lvl8pPr lvl="7" algn="ctr">
              <a:spcBef>
                <a:spcPts val="0"/>
              </a:spcBef>
              <a:spcAft>
                <a:spcPts val="0"/>
              </a:spcAft>
              <a:buSzPts val="20000"/>
              <a:buNone/>
              <a:defRPr sz="20000"/>
            </a:lvl8pPr>
            <a:lvl9pPr lvl="8" algn="ctr">
              <a:spcBef>
                <a:spcPts val="0"/>
              </a:spcBef>
              <a:spcAft>
                <a:spcPts val="0"/>
              </a:spcAft>
              <a:buSzPts val="20000"/>
              <a:buNone/>
              <a:defRPr sz="20000"/>
            </a:lvl9pPr>
          </a:lstStyle>
          <a:p>
            <a:r>
              <a:t>xx%</a:t>
            </a:r>
          </a:p>
        </p:txBody>
      </p:sp>
      <p:sp>
        <p:nvSpPr>
          <p:cNvPr id="184" name="Google Shape;184;p15"/>
          <p:cNvSpPr txBox="1"/>
          <p:nvPr>
            <p:ph idx="1" type="body"/>
          </p:nvPr>
        </p:nvSpPr>
        <p:spPr>
          <a:xfrm>
            <a:off x="5953000" y="21925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with footer">
  <p:cSld name="CUSTOM_1_1">
    <p:spTree>
      <p:nvGrpSpPr>
        <p:cNvPr id="185" name="Shape 185"/>
        <p:cNvGrpSpPr/>
        <p:nvPr/>
      </p:nvGrpSpPr>
      <p:grpSpPr>
        <a:xfrm>
          <a:off x="0" y="0"/>
          <a:ext cx="0" cy="0"/>
          <a:chOff x="0" y="0"/>
          <a:chExt cx="0" cy="0"/>
        </a:xfrm>
      </p:grpSpPr>
      <p:grpSp>
        <p:nvGrpSpPr>
          <p:cNvPr id="186" name="Google Shape;186;p16"/>
          <p:cNvGrpSpPr/>
          <p:nvPr/>
        </p:nvGrpSpPr>
        <p:grpSpPr>
          <a:xfrm>
            <a:off x="0" y="455100"/>
            <a:ext cx="9144000" cy="4519401"/>
            <a:chOff x="0" y="455100"/>
            <a:chExt cx="9144000" cy="4519401"/>
          </a:xfrm>
        </p:grpSpPr>
        <p:sp>
          <p:nvSpPr>
            <p:cNvPr id="187" name="Google Shape;187;p16"/>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 name="Google Shape;188;p16"/>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16"/>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0" name="Google Shape;190;p16"/>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91" name="Google Shape;191;p16"/>
          <p:cNvSpPr txBox="1"/>
          <p:nvPr>
            <p:ph type="title"/>
          </p:nvPr>
        </p:nvSpPr>
        <p:spPr>
          <a:xfrm>
            <a:off x="4829450" y="2249350"/>
            <a:ext cx="3849300" cy="7158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2" name="Google Shape;192;p16"/>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193" name="Google Shape;193;p16"/>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194" name="Google Shape;194;p16"/>
          <p:cNvSpPr txBox="1"/>
          <p:nvPr>
            <p:ph idx="3" type="body"/>
          </p:nvPr>
        </p:nvSpPr>
        <p:spPr>
          <a:xfrm>
            <a:off x="4829450" y="3077525"/>
            <a:ext cx="3849300" cy="138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95" name="Google Shape;195;p16"/>
          <p:cNvSpPr txBox="1"/>
          <p:nvPr>
            <p:ph idx="4" type="subTitle"/>
          </p:nvPr>
        </p:nvSpPr>
        <p:spPr>
          <a:xfrm>
            <a:off x="4829450" y="685800"/>
            <a:ext cx="3849300" cy="282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16"/>
          <p:cNvSpPr/>
          <p:nvPr>
            <p:ph idx="5" type="pic"/>
          </p:nvPr>
        </p:nvSpPr>
        <p:spPr>
          <a:xfrm>
            <a:off x="457200" y="685800"/>
            <a:ext cx="3755400" cy="37719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2">
    <p:spTree>
      <p:nvGrpSpPr>
        <p:cNvPr id="197" name="Shape 197"/>
        <p:cNvGrpSpPr/>
        <p:nvPr/>
      </p:nvGrpSpPr>
      <p:grpSpPr>
        <a:xfrm>
          <a:off x="0" y="0"/>
          <a:ext cx="0" cy="0"/>
          <a:chOff x="0" y="0"/>
          <a:chExt cx="0" cy="0"/>
        </a:xfrm>
      </p:grpSpPr>
      <p:grpSp>
        <p:nvGrpSpPr>
          <p:cNvPr id="198" name="Google Shape;198;p17"/>
          <p:cNvGrpSpPr/>
          <p:nvPr/>
        </p:nvGrpSpPr>
        <p:grpSpPr>
          <a:xfrm>
            <a:off x="0" y="455100"/>
            <a:ext cx="9144000" cy="4519401"/>
            <a:chOff x="0" y="455100"/>
            <a:chExt cx="9144000" cy="4519401"/>
          </a:xfrm>
        </p:grpSpPr>
        <p:sp>
          <p:nvSpPr>
            <p:cNvPr id="199" name="Google Shape;199;p17"/>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17"/>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17"/>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2" name="Google Shape;202;p17"/>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03" name="Google Shape;203;p17"/>
          <p:cNvSpPr txBox="1"/>
          <p:nvPr>
            <p:ph type="title"/>
          </p:nvPr>
        </p:nvSpPr>
        <p:spPr>
          <a:xfrm>
            <a:off x="4829450" y="685800"/>
            <a:ext cx="3849300" cy="13803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4" name="Google Shape;204;p17"/>
          <p:cNvSpPr txBox="1"/>
          <p:nvPr>
            <p:ph idx="1" type="body"/>
          </p:nvPr>
        </p:nvSpPr>
        <p:spPr>
          <a:xfrm>
            <a:off x="4829450" y="3077525"/>
            <a:ext cx="3849300" cy="138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05" name="Google Shape;205;p17"/>
          <p:cNvSpPr/>
          <p:nvPr>
            <p:ph idx="2" type="pic"/>
          </p:nvPr>
        </p:nvSpPr>
        <p:spPr>
          <a:xfrm>
            <a:off x="457200" y="685800"/>
            <a:ext cx="3755400" cy="37719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2_1">
    <p:spTree>
      <p:nvGrpSpPr>
        <p:cNvPr id="206" name="Shape 206"/>
        <p:cNvGrpSpPr/>
        <p:nvPr/>
      </p:nvGrpSpPr>
      <p:grpSpPr>
        <a:xfrm>
          <a:off x="0" y="0"/>
          <a:ext cx="0" cy="0"/>
          <a:chOff x="0" y="0"/>
          <a:chExt cx="0" cy="0"/>
        </a:xfrm>
      </p:grpSpPr>
      <p:grpSp>
        <p:nvGrpSpPr>
          <p:cNvPr id="207" name="Google Shape;207;p18"/>
          <p:cNvGrpSpPr/>
          <p:nvPr/>
        </p:nvGrpSpPr>
        <p:grpSpPr>
          <a:xfrm>
            <a:off x="0" y="455100"/>
            <a:ext cx="9144000" cy="4519401"/>
            <a:chOff x="0" y="455100"/>
            <a:chExt cx="9144000" cy="4519401"/>
          </a:xfrm>
        </p:grpSpPr>
        <p:sp>
          <p:nvSpPr>
            <p:cNvPr id="208" name="Google Shape;208;p18"/>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18"/>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18"/>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1" name="Google Shape;211;p18"/>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12" name="Google Shape;212;p18"/>
          <p:cNvSpPr/>
          <p:nvPr>
            <p:ph idx="2" type="pic"/>
          </p:nvPr>
        </p:nvSpPr>
        <p:spPr>
          <a:xfrm>
            <a:off x="4931375" y="685800"/>
            <a:ext cx="3755400" cy="3771900"/>
          </a:xfrm>
          <a:prstGeom prst="rect">
            <a:avLst/>
          </a:prstGeom>
          <a:noFill/>
          <a:ln>
            <a:noFill/>
          </a:ln>
        </p:spPr>
      </p:sp>
      <p:sp>
        <p:nvSpPr>
          <p:cNvPr id="213" name="Google Shape;213;p18"/>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with footer">
  <p:cSld name="CUSTOM_1_1_1">
    <p:spTree>
      <p:nvGrpSpPr>
        <p:cNvPr id="214" name="Shape 214"/>
        <p:cNvGrpSpPr/>
        <p:nvPr/>
      </p:nvGrpSpPr>
      <p:grpSpPr>
        <a:xfrm>
          <a:off x="0" y="0"/>
          <a:ext cx="0" cy="0"/>
          <a:chOff x="0" y="0"/>
          <a:chExt cx="0" cy="0"/>
        </a:xfrm>
      </p:grpSpPr>
      <p:grpSp>
        <p:nvGrpSpPr>
          <p:cNvPr id="215" name="Google Shape;215;p19"/>
          <p:cNvGrpSpPr/>
          <p:nvPr/>
        </p:nvGrpSpPr>
        <p:grpSpPr>
          <a:xfrm>
            <a:off x="0" y="455100"/>
            <a:ext cx="9144000" cy="4519401"/>
            <a:chOff x="0" y="455100"/>
            <a:chExt cx="9144000" cy="4519401"/>
          </a:xfrm>
        </p:grpSpPr>
        <p:sp>
          <p:nvSpPr>
            <p:cNvPr id="216" name="Google Shape;216;p19"/>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19"/>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19"/>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9" name="Google Shape;219;p19"/>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20" name="Google Shape;220;p19"/>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221" name="Google Shape;221;p19"/>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grpSp>
        <p:nvGrpSpPr>
          <p:cNvPr id="222" name="Google Shape;222;p19"/>
          <p:cNvGrpSpPr/>
          <p:nvPr/>
        </p:nvGrpSpPr>
        <p:grpSpPr>
          <a:xfrm>
            <a:off x="3572375" y="0"/>
            <a:ext cx="640200" cy="4470100"/>
            <a:chOff x="3245525" y="0"/>
            <a:chExt cx="640200" cy="4306455"/>
          </a:xfrm>
        </p:grpSpPr>
        <p:sp>
          <p:nvSpPr>
            <p:cNvPr id="223" name="Google Shape;223;p19"/>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19"/>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25" name="Google Shape;225;p19"/>
          <p:cNvSpPr txBox="1"/>
          <p:nvPr>
            <p:ph idx="3" type="subTitle"/>
          </p:nvPr>
        </p:nvSpPr>
        <p:spPr>
          <a:xfrm>
            <a:off x="4829450" y="7681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9"/>
          <p:cNvSpPr txBox="1"/>
          <p:nvPr>
            <p:ph idx="4" type="body"/>
          </p:nvPr>
        </p:nvSpPr>
        <p:spPr>
          <a:xfrm>
            <a:off x="4829450" y="998844"/>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7" name="Google Shape;227;p19"/>
          <p:cNvSpPr txBox="1"/>
          <p:nvPr>
            <p:ph idx="5" type="subTitle"/>
          </p:nvPr>
        </p:nvSpPr>
        <p:spPr>
          <a:xfrm>
            <a:off x="4829450" y="2018873"/>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19"/>
          <p:cNvSpPr txBox="1"/>
          <p:nvPr>
            <p:ph idx="6" type="body"/>
          </p:nvPr>
        </p:nvSpPr>
        <p:spPr>
          <a:xfrm>
            <a:off x="4829450" y="2249617"/>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9" name="Google Shape;229;p19"/>
          <p:cNvSpPr txBox="1"/>
          <p:nvPr>
            <p:ph idx="7" type="subTitle"/>
          </p:nvPr>
        </p:nvSpPr>
        <p:spPr>
          <a:xfrm>
            <a:off x="4829450" y="3274833"/>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19"/>
          <p:cNvSpPr txBox="1"/>
          <p:nvPr>
            <p:ph idx="8" type="body"/>
          </p:nvPr>
        </p:nvSpPr>
        <p:spPr>
          <a:xfrm>
            <a:off x="4829450" y="3505577"/>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31" name="Google Shape;231;p19"/>
          <p:cNvSpPr txBox="1"/>
          <p:nvPr>
            <p:ph type="ctrTitle"/>
          </p:nvPr>
        </p:nvSpPr>
        <p:spPr>
          <a:xfrm>
            <a:off x="352550" y="2171700"/>
            <a:ext cx="3219900" cy="8001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STIX Two Text SemiBold"/>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4">
    <p:spTree>
      <p:nvGrpSpPr>
        <p:cNvPr id="232" name="Shape 232"/>
        <p:cNvGrpSpPr/>
        <p:nvPr/>
      </p:nvGrpSpPr>
      <p:grpSpPr>
        <a:xfrm>
          <a:off x="0" y="0"/>
          <a:ext cx="0" cy="0"/>
          <a:chOff x="0" y="0"/>
          <a:chExt cx="0" cy="0"/>
        </a:xfrm>
      </p:grpSpPr>
      <p:grpSp>
        <p:nvGrpSpPr>
          <p:cNvPr id="233" name="Google Shape;233;p20"/>
          <p:cNvGrpSpPr/>
          <p:nvPr/>
        </p:nvGrpSpPr>
        <p:grpSpPr>
          <a:xfrm>
            <a:off x="0" y="455100"/>
            <a:ext cx="9144000" cy="4519401"/>
            <a:chOff x="0" y="455100"/>
            <a:chExt cx="9144000" cy="4519401"/>
          </a:xfrm>
        </p:grpSpPr>
        <p:sp>
          <p:nvSpPr>
            <p:cNvPr id="234" name="Google Shape;234;p20"/>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20"/>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20"/>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37" name="Google Shape;237;p20"/>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grpSp>
        <p:nvGrpSpPr>
          <p:cNvPr id="238" name="Google Shape;238;p20"/>
          <p:cNvGrpSpPr/>
          <p:nvPr/>
        </p:nvGrpSpPr>
        <p:grpSpPr>
          <a:xfrm>
            <a:off x="3572375" y="0"/>
            <a:ext cx="640200" cy="4470100"/>
            <a:chOff x="3245525" y="0"/>
            <a:chExt cx="640200" cy="4306455"/>
          </a:xfrm>
        </p:grpSpPr>
        <p:sp>
          <p:nvSpPr>
            <p:cNvPr id="239" name="Google Shape;239;p20"/>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 name="Google Shape;240;p20"/>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41" name="Google Shape;241;p20"/>
          <p:cNvSpPr txBox="1"/>
          <p:nvPr>
            <p:ph idx="1" type="subTitle"/>
          </p:nvPr>
        </p:nvSpPr>
        <p:spPr>
          <a:xfrm>
            <a:off x="4829450" y="7681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2" name="Google Shape;242;p20"/>
          <p:cNvSpPr txBox="1"/>
          <p:nvPr>
            <p:ph idx="2" type="body"/>
          </p:nvPr>
        </p:nvSpPr>
        <p:spPr>
          <a:xfrm>
            <a:off x="4829450" y="998844"/>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3" name="Google Shape;243;p20"/>
          <p:cNvSpPr txBox="1"/>
          <p:nvPr>
            <p:ph idx="3" type="subTitle"/>
          </p:nvPr>
        </p:nvSpPr>
        <p:spPr>
          <a:xfrm>
            <a:off x="4829450" y="2018873"/>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4" name="Google Shape;244;p20"/>
          <p:cNvSpPr txBox="1"/>
          <p:nvPr>
            <p:ph idx="4" type="body"/>
          </p:nvPr>
        </p:nvSpPr>
        <p:spPr>
          <a:xfrm>
            <a:off x="4829450" y="2249617"/>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5" name="Google Shape;245;p20"/>
          <p:cNvSpPr txBox="1"/>
          <p:nvPr>
            <p:ph idx="5" type="subTitle"/>
          </p:nvPr>
        </p:nvSpPr>
        <p:spPr>
          <a:xfrm>
            <a:off x="4829450" y="3274833"/>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20"/>
          <p:cNvSpPr txBox="1"/>
          <p:nvPr>
            <p:ph idx="6" type="body"/>
          </p:nvPr>
        </p:nvSpPr>
        <p:spPr>
          <a:xfrm>
            <a:off x="4829450" y="3505577"/>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7" name="Google Shape;247;p20"/>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30" name="Shape 30"/>
        <p:cNvGrpSpPr/>
        <p:nvPr/>
      </p:nvGrpSpPr>
      <p:grpSpPr>
        <a:xfrm>
          <a:off x="0" y="0"/>
          <a:ext cx="0" cy="0"/>
          <a:chOff x="0" y="0"/>
          <a:chExt cx="0" cy="0"/>
        </a:xfrm>
      </p:grpSpPr>
      <p:sp>
        <p:nvSpPr>
          <p:cNvPr id="31" name="Google Shape;31;p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Char char="●"/>
              <a:defRPr>
                <a:solidFill>
                  <a:schemeClr val="lt2"/>
                </a:solidFill>
              </a:defRPr>
            </a:lvl1pPr>
            <a:lvl2pPr indent="-304800" lvl="1" marL="914400">
              <a:spcBef>
                <a:spcPts val="0"/>
              </a:spcBef>
              <a:spcAft>
                <a:spcPts val="0"/>
              </a:spcAft>
              <a:buClr>
                <a:schemeClr val="lt2"/>
              </a:buClr>
              <a:buSzPts val="1200"/>
              <a:buChar char="○"/>
              <a:defRPr>
                <a:solidFill>
                  <a:schemeClr val="lt2"/>
                </a:solidFill>
              </a:defRPr>
            </a:lvl2pPr>
            <a:lvl3pPr indent="-304800" lvl="2" marL="1371600">
              <a:spcBef>
                <a:spcPts val="0"/>
              </a:spcBef>
              <a:spcAft>
                <a:spcPts val="0"/>
              </a:spcAft>
              <a:buClr>
                <a:schemeClr val="lt2"/>
              </a:buClr>
              <a:buSzPts val="1200"/>
              <a:buChar char="■"/>
              <a:defRPr>
                <a:solidFill>
                  <a:schemeClr val="lt2"/>
                </a:solidFill>
              </a:defRPr>
            </a:lvl3pPr>
            <a:lvl4pPr indent="-304800" lvl="3" marL="1828800">
              <a:spcBef>
                <a:spcPts val="0"/>
              </a:spcBef>
              <a:spcAft>
                <a:spcPts val="0"/>
              </a:spcAft>
              <a:buClr>
                <a:schemeClr val="lt2"/>
              </a:buClr>
              <a:buSzPts val="1200"/>
              <a:buChar char="●"/>
              <a:defRPr>
                <a:solidFill>
                  <a:schemeClr val="lt2"/>
                </a:solidFill>
              </a:defRPr>
            </a:lvl4pPr>
            <a:lvl5pPr indent="-304800" lvl="4" marL="2286000">
              <a:spcBef>
                <a:spcPts val="0"/>
              </a:spcBef>
              <a:spcAft>
                <a:spcPts val="0"/>
              </a:spcAft>
              <a:buClr>
                <a:schemeClr val="lt2"/>
              </a:buClr>
              <a:buSzPts val="1200"/>
              <a:buChar char="○"/>
              <a:defRPr>
                <a:solidFill>
                  <a:schemeClr val="lt2"/>
                </a:solidFill>
              </a:defRPr>
            </a:lvl5pPr>
            <a:lvl6pPr indent="-304800" lvl="5" marL="2743200">
              <a:spcBef>
                <a:spcPts val="0"/>
              </a:spcBef>
              <a:spcAft>
                <a:spcPts val="0"/>
              </a:spcAft>
              <a:buClr>
                <a:schemeClr val="lt2"/>
              </a:buClr>
              <a:buSzPts val="1200"/>
              <a:buChar char="■"/>
              <a:defRPr>
                <a:solidFill>
                  <a:schemeClr val="lt2"/>
                </a:solidFill>
              </a:defRPr>
            </a:lvl6pPr>
            <a:lvl7pPr indent="-304800" lvl="6" marL="3200400">
              <a:spcBef>
                <a:spcPts val="0"/>
              </a:spcBef>
              <a:spcAft>
                <a:spcPts val="0"/>
              </a:spcAft>
              <a:buClr>
                <a:schemeClr val="lt2"/>
              </a:buClr>
              <a:buSzPts val="1200"/>
              <a:buChar char="●"/>
              <a:defRPr>
                <a:solidFill>
                  <a:schemeClr val="lt2"/>
                </a:solidFill>
              </a:defRPr>
            </a:lvl7pPr>
            <a:lvl8pPr indent="-304800" lvl="7" marL="3657600">
              <a:spcBef>
                <a:spcPts val="0"/>
              </a:spcBef>
              <a:spcAft>
                <a:spcPts val="0"/>
              </a:spcAft>
              <a:buClr>
                <a:schemeClr val="lt2"/>
              </a:buClr>
              <a:buSzPts val="1200"/>
              <a:buChar char="○"/>
              <a:defRPr>
                <a:solidFill>
                  <a:schemeClr val="lt2"/>
                </a:solidFill>
              </a:defRPr>
            </a:lvl8pPr>
            <a:lvl9pPr indent="-304800" lvl="8" marL="4114800">
              <a:spcBef>
                <a:spcPts val="0"/>
              </a:spcBef>
              <a:spcAft>
                <a:spcPts val="0"/>
              </a:spcAft>
              <a:buClr>
                <a:schemeClr val="lt2"/>
              </a:buClr>
              <a:buSzPts val="1200"/>
              <a:buChar char="■"/>
              <a:defRPr>
                <a:solidFill>
                  <a:schemeClr val="lt2"/>
                </a:solidFill>
              </a:defRPr>
            </a:lvl9pPr>
          </a:lstStyle>
          <a:p/>
        </p:txBody>
      </p:sp>
      <p:sp>
        <p:nvSpPr>
          <p:cNvPr id="33" name="Google Shape;3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1_1_1_3">
    <p:spTree>
      <p:nvGrpSpPr>
        <p:cNvPr id="248" name="Shape 248"/>
        <p:cNvGrpSpPr/>
        <p:nvPr/>
      </p:nvGrpSpPr>
      <p:grpSpPr>
        <a:xfrm>
          <a:off x="0" y="0"/>
          <a:ext cx="0" cy="0"/>
          <a:chOff x="0" y="0"/>
          <a:chExt cx="0" cy="0"/>
        </a:xfrm>
      </p:grpSpPr>
      <p:grpSp>
        <p:nvGrpSpPr>
          <p:cNvPr id="249" name="Google Shape;249;p21"/>
          <p:cNvGrpSpPr/>
          <p:nvPr/>
        </p:nvGrpSpPr>
        <p:grpSpPr>
          <a:xfrm>
            <a:off x="0" y="455100"/>
            <a:ext cx="9144000" cy="4519401"/>
            <a:chOff x="0" y="455100"/>
            <a:chExt cx="9144000" cy="4519401"/>
          </a:xfrm>
        </p:grpSpPr>
        <p:sp>
          <p:nvSpPr>
            <p:cNvPr id="250" name="Google Shape;250;p21"/>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21"/>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21"/>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53" name="Google Shape;253;p21"/>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54" name="Google Shape;254;p21"/>
          <p:cNvSpPr txBox="1"/>
          <p:nvPr>
            <p:ph idx="1" type="subTitle"/>
          </p:nvPr>
        </p:nvSpPr>
        <p:spPr>
          <a:xfrm>
            <a:off x="4829450" y="174145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5" name="Google Shape;255;p21"/>
          <p:cNvSpPr txBox="1"/>
          <p:nvPr>
            <p:ph idx="2" type="body"/>
          </p:nvPr>
        </p:nvSpPr>
        <p:spPr>
          <a:xfrm>
            <a:off x="4829450" y="1972200"/>
            <a:ext cx="3765000" cy="63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grpSp>
        <p:nvGrpSpPr>
          <p:cNvPr id="256" name="Google Shape;256;p21"/>
          <p:cNvGrpSpPr/>
          <p:nvPr/>
        </p:nvGrpSpPr>
        <p:grpSpPr>
          <a:xfrm>
            <a:off x="3572375" y="0"/>
            <a:ext cx="640200" cy="4470100"/>
            <a:chOff x="3245525" y="0"/>
            <a:chExt cx="640200" cy="4306455"/>
          </a:xfrm>
        </p:grpSpPr>
        <p:sp>
          <p:nvSpPr>
            <p:cNvPr id="257" name="Google Shape;257;p21"/>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21"/>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59" name="Google Shape;259;p21"/>
          <p:cNvSpPr txBox="1"/>
          <p:nvPr>
            <p:ph idx="3" type="subTitle"/>
          </p:nvPr>
        </p:nvSpPr>
        <p:spPr>
          <a:xfrm>
            <a:off x="4829450" y="7681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0" name="Google Shape;260;p21"/>
          <p:cNvSpPr txBox="1"/>
          <p:nvPr>
            <p:ph idx="4" type="body"/>
          </p:nvPr>
        </p:nvSpPr>
        <p:spPr>
          <a:xfrm>
            <a:off x="4829450" y="998850"/>
            <a:ext cx="3765000" cy="63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1" name="Google Shape;261;p21"/>
          <p:cNvSpPr txBox="1"/>
          <p:nvPr>
            <p:ph idx="5" type="subTitle"/>
          </p:nvPr>
        </p:nvSpPr>
        <p:spPr>
          <a:xfrm>
            <a:off x="4829450" y="27148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21"/>
          <p:cNvSpPr txBox="1"/>
          <p:nvPr>
            <p:ph idx="6" type="body"/>
          </p:nvPr>
        </p:nvSpPr>
        <p:spPr>
          <a:xfrm>
            <a:off x="4829450" y="2945550"/>
            <a:ext cx="3765000" cy="63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3" name="Google Shape;263;p21"/>
          <p:cNvSpPr txBox="1"/>
          <p:nvPr>
            <p:ph idx="7" type="subTitle"/>
          </p:nvPr>
        </p:nvSpPr>
        <p:spPr>
          <a:xfrm>
            <a:off x="4829450" y="368815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21"/>
          <p:cNvSpPr txBox="1"/>
          <p:nvPr>
            <p:ph idx="8" type="body"/>
          </p:nvPr>
        </p:nvSpPr>
        <p:spPr>
          <a:xfrm>
            <a:off x="4829450" y="3918900"/>
            <a:ext cx="3765000" cy="63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5" name="Google Shape;265;p21"/>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extLst>
    <p:ext uri="{DCECCB84-F9BA-43D5-87BE-67443E8EF086}">
      <p15:sldGuideLst>
        <p15:guide id="1" orient="horz" pos="171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wo big ideas">
  <p:cSld name="CUSTOM_1_1_1_2">
    <p:spTree>
      <p:nvGrpSpPr>
        <p:cNvPr id="266" name="Shape 266"/>
        <p:cNvGrpSpPr/>
        <p:nvPr/>
      </p:nvGrpSpPr>
      <p:grpSpPr>
        <a:xfrm>
          <a:off x="0" y="0"/>
          <a:ext cx="0" cy="0"/>
          <a:chOff x="0" y="0"/>
          <a:chExt cx="0" cy="0"/>
        </a:xfrm>
      </p:grpSpPr>
      <p:grpSp>
        <p:nvGrpSpPr>
          <p:cNvPr id="267" name="Google Shape;267;p22"/>
          <p:cNvGrpSpPr/>
          <p:nvPr/>
        </p:nvGrpSpPr>
        <p:grpSpPr>
          <a:xfrm>
            <a:off x="0" y="455100"/>
            <a:ext cx="9144000" cy="4519401"/>
            <a:chOff x="0" y="455100"/>
            <a:chExt cx="9144000" cy="4519401"/>
          </a:xfrm>
        </p:grpSpPr>
        <p:sp>
          <p:nvSpPr>
            <p:cNvPr id="268" name="Google Shape;268;p22"/>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22"/>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22"/>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71" name="Google Shape;271;p22"/>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grpSp>
        <p:nvGrpSpPr>
          <p:cNvPr id="272" name="Google Shape;272;p22"/>
          <p:cNvGrpSpPr/>
          <p:nvPr/>
        </p:nvGrpSpPr>
        <p:grpSpPr>
          <a:xfrm>
            <a:off x="3572375" y="0"/>
            <a:ext cx="640200" cy="4470100"/>
            <a:chOff x="3245525" y="0"/>
            <a:chExt cx="640200" cy="4306455"/>
          </a:xfrm>
        </p:grpSpPr>
        <p:sp>
          <p:nvSpPr>
            <p:cNvPr id="273" name="Google Shape;273;p22"/>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22"/>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75" name="Google Shape;275;p22"/>
          <p:cNvSpPr txBox="1"/>
          <p:nvPr>
            <p:ph idx="1" type="subTitle"/>
          </p:nvPr>
        </p:nvSpPr>
        <p:spPr>
          <a:xfrm>
            <a:off x="4829450" y="7681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22"/>
          <p:cNvSpPr txBox="1"/>
          <p:nvPr>
            <p:ph idx="2" type="subTitle"/>
          </p:nvPr>
        </p:nvSpPr>
        <p:spPr>
          <a:xfrm>
            <a:off x="4829450" y="768098"/>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7" name="Google Shape;277;p22"/>
          <p:cNvSpPr txBox="1"/>
          <p:nvPr>
            <p:ph idx="3" type="body"/>
          </p:nvPr>
        </p:nvSpPr>
        <p:spPr>
          <a:xfrm>
            <a:off x="4829450" y="998850"/>
            <a:ext cx="3765000" cy="142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8" name="Google Shape;278;p22"/>
          <p:cNvSpPr txBox="1"/>
          <p:nvPr>
            <p:ph idx="4" type="subTitle"/>
          </p:nvPr>
        </p:nvSpPr>
        <p:spPr>
          <a:xfrm>
            <a:off x="4829450" y="2571748"/>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9" name="Google Shape;279;p22"/>
          <p:cNvSpPr txBox="1"/>
          <p:nvPr>
            <p:ph idx="5" type="body"/>
          </p:nvPr>
        </p:nvSpPr>
        <p:spPr>
          <a:xfrm>
            <a:off x="4829450" y="2802500"/>
            <a:ext cx="3765000" cy="142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0" name="Google Shape;280;p22"/>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with footer">
  <p:cSld name="CUSTOM_1_1_1_1">
    <p:spTree>
      <p:nvGrpSpPr>
        <p:cNvPr id="281" name="Shape 281"/>
        <p:cNvGrpSpPr/>
        <p:nvPr/>
      </p:nvGrpSpPr>
      <p:grpSpPr>
        <a:xfrm>
          <a:off x="0" y="0"/>
          <a:ext cx="0" cy="0"/>
          <a:chOff x="0" y="0"/>
          <a:chExt cx="0" cy="0"/>
        </a:xfrm>
      </p:grpSpPr>
      <p:grpSp>
        <p:nvGrpSpPr>
          <p:cNvPr id="282" name="Google Shape;282;p23"/>
          <p:cNvGrpSpPr/>
          <p:nvPr/>
        </p:nvGrpSpPr>
        <p:grpSpPr>
          <a:xfrm>
            <a:off x="0" y="455100"/>
            <a:ext cx="9144000" cy="4519401"/>
            <a:chOff x="0" y="455100"/>
            <a:chExt cx="9144000" cy="4519401"/>
          </a:xfrm>
        </p:grpSpPr>
        <p:sp>
          <p:nvSpPr>
            <p:cNvPr id="283" name="Google Shape;283;p23"/>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23"/>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23"/>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86" name="Google Shape;286;p23"/>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87" name="Google Shape;287;p23"/>
          <p:cNvSpPr txBox="1"/>
          <p:nvPr>
            <p:ph idx="1" type="body"/>
          </p:nvPr>
        </p:nvSpPr>
        <p:spPr>
          <a:xfrm>
            <a:off x="1985550" y="3609025"/>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88" name="Google Shape;288;p23"/>
          <p:cNvSpPr txBox="1"/>
          <p:nvPr>
            <p:ph idx="2" type="body"/>
          </p:nvPr>
        </p:nvSpPr>
        <p:spPr>
          <a:xfrm>
            <a:off x="366100" y="1528100"/>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89" name="Google Shape;289;p23"/>
          <p:cNvSpPr txBox="1"/>
          <p:nvPr>
            <p:ph idx="3" type="body"/>
          </p:nvPr>
        </p:nvSpPr>
        <p:spPr>
          <a:xfrm>
            <a:off x="6920925" y="1528100"/>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90" name="Google Shape;290;p23"/>
          <p:cNvSpPr txBox="1"/>
          <p:nvPr>
            <p:ph idx="4" type="body"/>
          </p:nvPr>
        </p:nvSpPr>
        <p:spPr>
          <a:xfrm>
            <a:off x="3630125" y="1528100"/>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91" name="Google Shape;291;p23"/>
          <p:cNvSpPr txBox="1"/>
          <p:nvPr>
            <p:ph idx="5"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292" name="Google Shape;292;p23"/>
          <p:cNvSpPr txBox="1"/>
          <p:nvPr>
            <p:ph idx="6"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grpSp>
        <p:nvGrpSpPr>
          <p:cNvPr id="293" name="Google Shape;293;p23"/>
          <p:cNvGrpSpPr/>
          <p:nvPr/>
        </p:nvGrpSpPr>
        <p:grpSpPr>
          <a:xfrm rot="-5400000">
            <a:off x="4010494" y="-1441999"/>
            <a:ext cx="659534" cy="8680521"/>
            <a:chOff x="3245525" y="0"/>
            <a:chExt cx="640200" cy="4306455"/>
          </a:xfrm>
        </p:grpSpPr>
        <p:sp>
          <p:nvSpPr>
            <p:cNvPr id="294" name="Google Shape;294;p23"/>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23"/>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96" name="Google Shape;296;p23"/>
          <p:cNvSpPr txBox="1"/>
          <p:nvPr>
            <p:ph type="title"/>
          </p:nvPr>
        </p:nvSpPr>
        <p:spPr>
          <a:xfrm>
            <a:off x="366100" y="6521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7" name="Google Shape;297;p23"/>
          <p:cNvSpPr txBox="1"/>
          <p:nvPr>
            <p:ph idx="7" type="subTitle"/>
          </p:nvPr>
        </p:nvSpPr>
        <p:spPr>
          <a:xfrm>
            <a:off x="2103450"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298" name="Google Shape;298;p23"/>
          <p:cNvSpPr txBox="1"/>
          <p:nvPr>
            <p:ph idx="8" type="subTitle"/>
          </p:nvPr>
        </p:nvSpPr>
        <p:spPr>
          <a:xfrm>
            <a:off x="3748031"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299" name="Google Shape;299;p23"/>
          <p:cNvSpPr txBox="1"/>
          <p:nvPr>
            <p:ph idx="9" type="subTitle"/>
          </p:nvPr>
        </p:nvSpPr>
        <p:spPr>
          <a:xfrm>
            <a:off x="5395950"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300" name="Google Shape;300;p23"/>
          <p:cNvSpPr txBox="1"/>
          <p:nvPr>
            <p:ph idx="13" type="subTitle"/>
          </p:nvPr>
        </p:nvSpPr>
        <p:spPr>
          <a:xfrm>
            <a:off x="7038825"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301" name="Google Shape;301;p23"/>
          <p:cNvSpPr txBox="1"/>
          <p:nvPr>
            <p:ph idx="14" type="subTitle"/>
          </p:nvPr>
        </p:nvSpPr>
        <p:spPr>
          <a:xfrm>
            <a:off x="457225"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302" name="Google Shape;302;p23"/>
          <p:cNvSpPr txBox="1"/>
          <p:nvPr>
            <p:ph idx="15" type="body"/>
          </p:nvPr>
        </p:nvSpPr>
        <p:spPr>
          <a:xfrm>
            <a:off x="5278050" y="3609025"/>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ext and image with footer">
  <p:cSld name="CUSTOM_1_1_1_1_1">
    <p:spTree>
      <p:nvGrpSpPr>
        <p:cNvPr id="303" name="Shape 303"/>
        <p:cNvGrpSpPr/>
        <p:nvPr/>
      </p:nvGrpSpPr>
      <p:grpSpPr>
        <a:xfrm>
          <a:off x="0" y="0"/>
          <a:ext cx="0" cy="0"/>
          <a:chOff x="0" y="0"/>
          <a:chExt cx="0" cy="0"/>
        </a:xfrm>
      </p:grpSpPr>
      <p:grpSp>
        <p:nvGrpSpPr>
          <p:cNvPr id="304" name="Google Shape;304;p24"/>
          <p:cNvGrpSpPr/>
          <p:nvPr/>
        </p:nvGrpSpPr>
        <p:grpSpPr>
          <a:xfrm>
            <a:off x="0" y="455100"/>
            <a:ext cx="9144000" cy="4519401"/>
            <a:chOff x="0" y="455100"/>
            <a:chExt cx="9144000" cy="4519401"/>
          </a:xfrm>
        </p:grpSpPr>
        <p:sp>
          <p:nvSpPr>
            <p:cNvPr id="305" name="Google Shape;305;p24"/>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24"/>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24"/>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08" name="Google Shape;308;p24"/>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09" name="Google Shape;309;p24"/>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310" name="Google Shape;310;p24"/>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311" name="Google Shape;311;p24"/>
          <p:cNvSpPr txBox="1"/>
          <p:nvPr>
            <p:ph type="title"/>
          </p:nvPr>
        </p:nvSpPr>
        <p:spPr>
          <a:xfrm>
            <a:off x="366100" y="21643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2" name="Google Shape;312;p24"/>
          <p:cNvSpPr txBox="1"/>
          <p:nvPr>
            <p:ph idx="3" type="subTitle"/>
          </p:nvPr>
        </p:nvSpPr>
        <p:spPr>
          <a:xfrm>
            <a:off x="366100" y="30967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13" name="Google Shape;313;p24"/>
          <p:cNvSpPr txBox="1"/>
          <p:nvPr>
            <p:ph idx="4" type="body"/>
          </p:nvPr>
        </p:nvSpPr>
        <p:spPr>
          <a:xfrm>
            <a:off x="3661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4" name="Google Shape;314;p24"/>
          <p:cNvSpPr/>
          <p:nvPr>
            <p:ph idx="5" type="pic"/>
          </p:nvPr>
        </p:nvSpPr>
        <p:spPr>
          <a:xfrm>
            <a:off x="4928588" y="679925"/>
            <a:ext cx="3755400" cy="1484400"/>
          </a:xfrm>
          <a:prstGeom prst="rect">
            <a:avLst/>
          </a:prstGeom>
          <a:noFill/>
          <a:ln>
            <a:noFill/>
          </a:ln>
        </p:spPr>
      </p:sp>
      <p:sp>
        <p:nvSpPr>
          <p:cNvPr id="315" name="Google Shape;315;p24"/>
          <p:cNvSpPr/>
          <p:nvPr>
            <p:ph idx="6" type="pic"/>
          </p:nvPr>
        </p:nvSpPr>
        <p:spPr>
          <a:xfrm>
            <a:off x="457200" y="679925"/>
            <a:ext cx="3755400" cy="1484400"/>
          </a:xfrm>
          <a:prstGeom prst="rect">
            <a:avLst/>
          </a:prstGeom>
          <a:noFill/>
          <a:ln>
            <a:noFill/>
          </a:ln>
        </p:spPr>
      </p:sp>
      <p:sp>
        <p:nvSpPr>
          <p:cNvPr id="316" name="Google Shape;316;p24"/>
          <p:cNvSpPr txBox="1"/>
          <p:nvPr>
            <p:ph idx="7" type="title"/>
          </p:nvPr>
        </p:nvSpPr>
        <p:spPr>
          <a:xfrm>
            <a:off x="4837500" y="21643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7" name="Google Shape;317;p24"/>
          <p:cNvSpPr txBox="1"/>
          <p:nvPr>
            <p:ph idx="8" type="subTitle"/>
          </p:nvPr>
        </p:nvSpPr>
        <p:spPr>
          <a:xfrm>
            <a:off x="4837500" y="30967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18" name="Google Shape;318;p24"/>
          <p:cNvSpPr txBox="1"/>
          <p:nvPr>
            <p:ph idx="9" type="body"/>
          </p:nvPr>
        </p:nvSpPr>
        <p:spPr>
          <a:xfrm>
            <a:off x="48375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with footer">
  <p:cSld name="CUSTOM_1_1_1_1_1_1">
    <p:spTree>
      <p:nvGrpSpPr>
        <p:cNvPr id="319" name="Shape 319"/>
        <p:cNvGrpSpPr/>
        <p:nvPr/>
      </p:nvGrpSpPr>
      <p:grpSpPr>
        <a:xfrm>
          <a:off x="0" y="0"/>
          <a:ext cx="0" cy="0"/>
          <a:chOff x="0" y="0"/>
          <a:chExt cx="0" cy="0"/>
        </a:xfrm>
      </p:grpSpPr>
      <p:grpSp>
        <p:nvGrpSpPr>
          <p:cNvPr id="320" name="Google Shape;320;p25"/>
          <p:cNvGrpSpPr/>
          <p:nvPr/>
        </p:nvGrpSpPr>
        <p:grpSpPr>
          <a:xfrm>
            <a:off x="0" y="455100"/>
            <a:ext cx="9144000" cy="4519401"/>
            <a:chOff x="0" y="455100"/>
            <a:chExt cx="9144000" cy="4519401"/>
          </a:xfrm>
        </p:grpSpPr>
        <p:sp>
          <p:nvSpPr>
            <p:cNvPr id="321" name="Google Shape;321;p25"/>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2" name="Google Shape;322;p25"/>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25"/>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24" name="Google Shape;324;p25"/>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25" name="Google Shape;325;p25"/>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326" name="Google Shape;326;p25"/>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327" name="Google Shape;327;p25"/>
          <p:cNvSpPr/>
          <p:nvPr>
            <p:ph idx="3" type="pic"/>
          </p:nvPr>
        </p:nvSpPr>
        <p:spPr>
          <a:xfrm>
            <a:off x="4928588" y="1477413"/>
            <a:ext cx="3755400" cy="1484400"/>
          </a:xfrm>
          <a:prstGeom prst="rect">
            <a:avLst/>
          </a:prstGeom>
          <a:noFill/>
          <a:ln>
            <a:noFill/>
          </a:ln>
        </p:spPr>
      </p:sp>
      <p:sp>
        <p:nvSpPr>
          <p:cNvPr id="328" name="Google Shape;328;p25"/>
          <p:cNvSpPr/>
          <p:nvPr>
            <p:ph idx="4" type="pic"/>
          </p:nvPr>
        </p:nvSpPr>
        <p:spPr>
          <a:xfrm>
            <a:off x="457200" y="1495438"/>
            <a:ext cx="3755400" cy="1484400"/>
          </a:xfrm>
          <a:prstGeom prst="rect">
            <a:avLst/>
          </a:prstGeom>
          <a:noFill/>
          <a:ln>
            <a:noFill/>
          </a:ln>
        </p:spPr>
      </p:sp>
      <p:sp>
        <p:nvSpPr>
          <p:cNvPr id="329" name="Google Shape;329;p25"/>
          <p:cNvSpPr txBox="1"/>
          <p:nvPr>
            <p:ph type="title"/>
          </p:nvPr>
        </p:nvSpPr>
        <p:spPr>
          <a:xfrm>
            <a:off x="366100" y="6521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0" name="Google Shape;330;p25"/>
          <p:cNvSpPr txBox="1"/>
          <p:nvPr>
            <p:ph idx="5" type="subTitle"/>
          </p:nvPr>
        </p:nvSpPr>
        <p:spPr>
          <a:xfrm>
            <a:off x="366100" y="29798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1" name="Google Shape;331;p25"/>
          <p:cNvSpPr txBox="1"/>
          <p:nvPr>
            <p:ph idx="6" type="body"/>
          </p:nvPr>
        </p:nvSpPr>
        <p:spPr>
          <a:xfrm>
            <a:off x="3661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2" name="Google Shape;332;p25"/>
          <p:cNvSpPr txBox="1"/>
          <p:nvPr>
            <p:ph idx="7" type="subTitle"/>
          </p:nvPr>
        </p:nvSpPr>
        <p:spPr>
          <a:xfrm>
            <a:off x="4837500" y="29798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3" name="Google Shape;333;p25"/>
          <p:cNvSpPr txBox="1"/>
          <p:nvPr>
            <p:ph idx="8" type="body"/>
          </p:nvPr>
        </p:nvSpPr>
        <p:spPr>
          <a:xfrm>
            <a:off x="48375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3">
    <p:spTree>
      <p:nvGrpSpPr>
        <p:cNvPr id="334" name="Shape 334"/>
        <p:cNvGrpSpPr/>
        <p:nvPr/>
      </p:nvGrpSpPr>
      <p:grpSpPr>
        <a:xfrm>
          <a:off x="0" y="0"/>
          <a:ext cx="0" cy="0"/>
          <a:chOff x="0" y="0"/>
          <a:chExt cx="0" cy="0"/>
        </a:xfrm>
      </p:grpSpPr>
      <p:grpSp>
        <p:nvGrpSpPr>
          <p:cNvPr id="335" name="Google Shape;335;p26"/>
          <p:cNvGrpSpPr/>
          <p:nvPr/>
        </p:nvGrpSpPr>
        <p:grpSpPr>
          <a:xfrm>
            <a:off x="0" y="455100"/>
            <a:ext cx="9144000" cy="4519401"/>
            <a:chOff x="0" y="455100"/>
            <a:chExt cx="9144000" cy="4519401"/>
          </a:xfrm>
        </p:grpSpPr>
        <p:sp>
          <p:nvSpPr>
            <p:cNvPr id="336" name="Google Shape;336;p26"/>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 name="Google Shape;337;p26"/>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8" name="Google Shape;338;p26"/>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39" name="Google Shape;339;p26"/>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40" name="Google Shape;340;p26"/>
          <p:cNvSpPr/>
          <p:nvPr>
            <p:ph idx="2" type="pic"/>
          </p:nvPr>
        </p:nvSpPr>
        <p:spPr>
          <a:xfrm>
            <a:off x="4928588" y="1477413"/>
            <a:ext cx="3755400" cy="1484400"/>
          </a:xfrm>
          <a:prstGeom prst="rect">
            <a:avLst/>
          </a:prstGeom>
          <a:noFill/>
          <a:ln>
            <a:noFill/>
          </a:ln>
        </p:spPr>
      </p:sp>
      <p:sp>
        <p:nvSpPr>
          <p:cNvPr id="341" name="Google Shape;341;p26"/>
          <p:cNvSpPr/>
          <p:nvPr>
            <p:ph idx="3" type="pic"/>
          </p:nvPr>
        </p:nvSpPr>
        <p:spPr>
          <a:xfrm>
            <a:off x="457200" y="1495438"/>
            <a:ext cx="3755400" cy="1484400"/>
          </a:xfrm>
          <a:prstGeom prst="rect">
            <a:avLst/>
          </a:prstGeom>
          <a:noFill/>
          <a:ln>
            <a:noFill/>
          </a:ln>
        </p:spPr>
      </p:sp>
      <p:sp>
        <p:nvSpPr>
          <p:cNvPr id="342" name="Google Shape;342;p26"/>
          <p:cNvSpPr txBox="1"/>
          <p:nvPr>
            <p:ph type="title"/>
          </p:nvPr>
        </p:nvSpPr>
        <p:spPr>
          <a:xfrm>
            <a:off x="366100" y="6521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3" name="Google Shape;343;p26"/>
          <p:cNvSpPr txBox="1"/>
          <p:nvPr>
            <p:ph idx="1" type="subTitle"/>
          </p:nvPr>
        </p:nvSpPr>
        <p:spPr>
          <a:xfrm>
            <a:off x="366100" y="30967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44" name="Google Shape;344;p26"/>
          <p:cNvSpPr txBox="1"/>
          <p:nvPr>
            <p:ph idx="4" type="subTitle"/>
          </p:nvPr>
        </p:nvSpPr>
        <p:spPr>
          <a:xfrm>
            <a:off x="4837500" y="30967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45" name="Google Shape;345;p26"/>
          <p:cNvSpPr txBox="1"/>
          <p:nvPr>
            <p:ph idx="5" type="body"/>
          </p:nvPr>
        </p:nvSpPr>
        <p:spPr>
          <a:xfrm>
            <a:off x="3661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6" name="Google Shape;346;p26"/>
          <p:cNvSpPr txBox="1"/>
          <p:nvPr>
            <p:ph idx="6" type="body"/>
          </p:nvPr>
        </p:nvSpPr>
        <p:spPr>
          <a:xfrm>
            <a:off x="48375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2">
    <p:spTree>
      <p:nvGrpSpPr>
        <p:cNvPr id="347" name="Shape 347"/>
        <p:cNvGrpSpPr/>
        <p:nvPr/>
      </p:nvGrpSpPr>
      <p:grpSpPr>
        <a:xfrm>
          <a:off x="0" y="0"/>
          <a:ext cx="0" cy="0"/>
          <a:chOff x="0" y="0"/>
          <a:chExt cx="0" cy="0"/>
        </a:xfrm>
      </p:grpSpPr>
      <p:grpSp>
        <p:nvGrpSpPr>
          <p:cNvPr id="348" name="Google Shape;348;p27"/>
          <p:cNvGrpSpPr/>
          <p:nvPr/>
        </p:nvGrpSpPr>
        <p:grpSpPr>
          <a:xfrm>
            <a:off x="0" y="455100"/>
            <a:ext cx="9144000" cy="4519401"/>
            <a:chOff x="0" y="455100"/>
            <a:chExt cx="9144000" cy="4519401"/>
          </a:xfrm>
        </p:grpSpPr>
        <p:sp>
          <p:nvSpPr>
            <p:cNvPr id="349" name="Google Shape;349;p27"/>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27"/>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27"/>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52" name="Google Shape;352;p27"/>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53" name="Google Shape;353;p27"/>
          <p:cNvSpPr/>
          <p:nvPr>
            <p:ph idx="2" type="pic"/>
          </p:nvPr>
        </p:nvSpPr>
        <p:spPr>
          <a:xfrm>
            <a:off x="457200" y="1495450"/>
            <a:ext cx="2556300" cy="1484400"/>
          </a:xfrm>
          <a:prstGeom prst="rect">
            <a:avLst/>
          </a:prstGeom>
          <a:noFill/>
          <a:ln>
            <a:noFill/>
          </a:ln>
        </p:spPr>
      </p:sp>
      <p:sp>
        <p:nvSpPr>
          <p:cNvPr id="354" name="Google Shape;354;p27"/>
          <p:cNvSpPr txBox="1"/>
          <p:nvPr>
            <p:ph type="title"/>
          </p:nvPr>
        </p:nvSpPr>
        <p:spPr>
          <a:xfrm>
            <a:off x="366100" y="6521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5" name="Google Shape;355;p27"/>
          <p:cNvSpPr txBox="1"/>
          <p:nvPr>
            <p:ph idx="1" type="subTitle"/>
          </p:nvPr>
        </p:nvSpPr>
        <p:spPr>
          <a:xfrm>
            <a:off x="366100" y="3096753"/>
            <a:ext cx="26475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56" name="Google Shape;356;p27"/>
          <p:cNvSpPr txBox="1"/>
          <p:nvPr>
            <p:ph idx="3" type="body"/>
          </p:nvPr>
        </p:nvSpPr>
        <p:spPr>
          <a:xfrm>
            <a:off x="366100" y="3379351"/>
            <a:ext cx="26475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7" name="Google Shape;357;p27"/>
          <p:cNvSpPr/>
          <p:nvPr>
            <p:ph idx="4" type="pic"/>
          </p:nvPr>
        </p:nvSpPr>
        <p:spPr>
          <a:xfrm>
            <a:off x="3339350" y="1495450"/>
            <a:ext cx="2556300" cy="1484400"/>
          </a:xfrm>
          <a:prstGeom prst="rect">
            <a:avLst/>
          </a:prstGeom>
          <a:noFill/>
          <a:ln>
            <a:noFill/>
          </a:ln>
        </p:spPr>
      </p:sp>
      <p:sp>
        <p:nvSpPr>
          <p:cNvPr id="358" name="Google Shape;358;p27"/>
          <p:cNvSpPr txBox="1"/>
          <p:nvPr>
            <p:ph idx="5" type="subTitle"/>
          </p:nvPr>
        </p:nvSpPr>
        <p:spPr>
          <a:xfrm>
            <a:off x="3248250" y="3096753"/>
            <a:ext cx="26475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59" name="Google Shape;359;p27"/>
          <p:cNvSpPr txBox="1"/>
          <p:nvPr>
            <p:ph idx="6" type="body"/>
          </p:nvPr>
        </p:nvSpPr>
        <p:spPr>
          <a:xfrm>
            <a:off x="3248250" y="3379351"/>
            <a:ext cx="26475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0" name="Google Shape;360;p27"/>
          <p:cNvSpPr/>
          <p:nvPr>
            <p:ph idx="7" type="pic"/>
          </p:nvPr>
        </p:nvSpPr>
        <p:spPr>
          <a:xfrm>
            <a:off x="6221500" y="1495450"/>
            <a:ext cx="2556300" cy="1484400"/>
          </a:xfrm>
          <a:prstGeom prst="rect">
            <a:avLst/>
          </a:prstGeom>
          <a:noFill/>
          <a:ln>
            <a:noFill/>
          </a:ln>
        </p:spPr>
      </p:sp>
      <p:sp>
        <p:nvSpPr>
          <p:cNvPr id="361" name="Google Shape;361;p27"/>
          <p:cNvSpPr txBox="1"/>
          <p:nvPr>
            <p:ph idx="8" type="subTitle"/>
          </p:nvPr>
        </p:nvSpPr>
        <p:spPr>
          <a:xfrm>
            <a:off x="6130400" y="3096753"/>
            <a:ext cx="26475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62" name="Google Shape;362;p27"/>
          <p:cNvSpPr txBox="1"/>
          <p:nvPr>
            <p:ph idx="9" type="body"/>
          </p:nvPr>
        </p:nvSpPr>
        <p:spPr>
          <a:xfrm>
            <a:off x="6130400" y="3379351"/>
            <a:ext cx="26475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
    <p:spTree>
      <p:nvGrpSpPr>
        <p:cNvPr id="363" name="Shape 363"/>
        <p:cNvGrpSpPr/>
        <p:nvPr/>
      </p:nvGrpSpPr>
      <p:grpSpPr>
        <a:xfrm>
          <a:off x="0" y="0"/>
          <a:ext cx="0" cy="0"/>
          <a:chOff x="0" y="0"/>
          <a:chExt cx="0" cy="0"/>
        </a:xfrm>
      </p:grpSpPr>
      <p:grpSp>
        <p:nvGrpSpPr>
          <p:cNvPr id="364" name="Google Shape;364;p28"/>
          <p:cNvGrpSpPr/>
          <p:nvPr/>
        </p:nvGrpSpPr>
        <p:grpSpPr>
          <a:xfrm>
            <a:off x="0" y="455100"/>
            <a:ext cx="9144000" cy="4519401"/>
            <a:chOff x="0" y="455100"/>
            <a:chExt cx="9144000" cy="4519401"/>
          </a:xfrm>
        </p:grpSpPr>
        <p:sp>
          <p:nvSpPr>
            <p:cNvPr id="365" name="Google Shape;365;p28"/>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28"/>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p28"/>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68" name="Google Shape;368;p28"/>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69" name="Google Shape;369;p28"/>
          <p:cNvSpPr txBox="1"/>
          <p:nvPr>
            <p:ph idx="1" type="body"/>
          </p:nvPr>
        </p:nvSpPr>
        <p:spPr>
          <a:xfrm>
            <a:off x="366100" y="2555000"/>
            <a:ext cx="3846600" cy="179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0" name="Google Shape;370;p28"/>
          <p:cNvSpPr txBox="1"/>
          <p:nvPr>
            <p:ph idx="2" type="body"/>
          </p:nvPr>
        </p:nvSpPr>
        <p:spPr>
          <a:xfrm>
            <a:off x="4837500" y="2555000"/>
            <a:ext cx="3846600" cy="179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1" name="Google Shape;371;p28"/>
          <p:cNvSpPr txBox="1"/>
          <p:nvPr>
            <p:ph type="title"/>
          </p:nvPr>
        </p:nvSpPr>
        <p:spPr>
          <a:xfrm>
            <a:off x="311700" y="6551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3000"/>
              <a:buFont typeface="STIX Two Text SemiBold"/>
              <a:buNone/>
              <a:defRPr/>
            </a:lvl1pPr>
            <a:lvl2pPr lvl="1" algn="ctr">
              <a:spcBef>
                <a:spcPts val="0"/>
              </a:spcBef>
              <a:spcAft>
                <a:spcPts val="0"/>
              </a:spcAft>
              <a:buClr>
                <a:schemeClr val="dk1"/>
              </a:buClr>
              <a:buSzPts val="3000"/>
              <a:buFont typeface="STIX Two Text SemiBold"/>
              <a:buNone/>
              <a:defRPr/>
            </a:lvl2pPr>
            <a:lvl3pPr lvl="2" algn="ctr">
              <a:spcBef>
                <a:spcPts val="0"/>
              </a:spcBef>
              <a:spcAft>
                <a:spcPts val="0"/>
              </a:spcAft>
              <a:buClr>
                <a:schemeClr val="dk1"/>
              </a:buClr>
              <a:buSzPts val="3000"/>
              <a:buFont typeface="STIX Two Text SemiBold"/>
              <a:buNone/>
              <a:defRPr/>
            </a:lvl3pPr>
            <a:lvl4pPr lvl="3" algn="ctr">
              <a:spcBef>
                <a:spcPts val="0"/>
              </a:spcBef>
              <a:spcAft>
                <a:spcPts val="0"/>
              </a:spcAft>
              <a:buClr>
                <a:schemeClr val="dk1"/>
              </a:buClr>
              <a:buSzPts val="3000"/>
              <a:buFont typeface="STIX Two Text SemiBold"/>
              <a:buNone/>
              <a:defRPr/>
            </a:lvl4pPr>
            <a:lvl5pPr lvl="4" algn="ctr">
              <a:spcBef>
                <a:spcPts val="0"/>
              </a:spcBef>
              <a:spcAft>
                <a:spcPts val="0"/>
              </a:spcAft>
              <a:buClr>
                <a:schemeClr val="dk1"/>
              </a:buClr>
              <a:buSzPts val="3000"/>
              <a:buFont typeface="STIX Two Text SemiBold"/>
              <a:buNone/>
              <a:defRPr/>
            </a:lvl5pPr>
            <a:lvl6pPr lvl="5" algn="ctr">
              <a:spcBef>
                <a:spcPts val="0"/>
              </a:spcBef>
              <a:spcAft>
                <a:spcPts val="0"/>
              </a:spcAft>
              <a:buClr>
                <a:schemeClr val="dk1"/>
              </a:buClr>
              <a:buSzPts val="3000"/>
              <a:buFont typeface="STIX Two Text SemiBold"/>
              <a:buNone/>
              <a:defRPr/>
            </a:lvl6pPr>
            <a:lvl7pPr lvl="6" algn="ctr">
              <a:spcBef>
                <a:spcPts val="0"/>
              </a:spcBef>
              <a:spcAft>
                <a:spcPts val="0"/>
              </a:spcAft>
              <a:buClr>
                <a:schemeClr val="dk1"/>
              </a:buClr>
              <a:buSzPts val="3000"/>
              <a:buFont typeface="STIX Two Text SemiBold"/>
              <a:buNone/>
              <a:defRPr/>
            </a:lvl7pPr>
            <a:lvl8pPr lvl="7" algn="ctr">
              <a:spcBef>
                <a:spcPts val="0"/>
              </a:spcBef>
              <a:spcAft>
                <a:spcPts val="0"/>
              </a:spcAft>
              <a:buClr>
                <a:schemeClr val="dk1"/>
              </a:buClr>
              <a:buSzPts val="3000"/>
              <a:buFont typeface="STIX Two Text SemiBold"/>
              <a:buNone/>
              <a:defRPr/>
            </a:lvl8pPr>
            <a:lvl9pPr lvl="8" algn="ctr">
              <a:spcBef>
                <a:spcPts val="0"/>
              </a:spcBef>
              <a:spcAft>
                <a:spcPts val="0"/>
              </a:spcAft>
              <a:buClr>
                <a:schemeClr val="dk1"/>
              </a:buClr>
              <a:buSzPts val="3000"/>
              <a:buFont typeface="STIX Two Text SemiBold"/>
              <a:buNone/>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and image with footer" type="tx">
  <p:cSld name="TITLE_AND_BODY">
    <p:spTree>
      <p:nvGrpSpPr>
        <p:cNvPr id="372" name="Shape 372"/>
        <p:cNvGrpSpPr/>
        <p:nvPr/>
      </p:nvGrpSpPr>
      <p:grpSpPr>
        <a:xfrm>
          <a:off x="0" y="0"/>
          <a:ext cx="0" cy="0"/>
          <a:chOff x="0" y="0"/>
          <a:chExt cx="0" cy="0"/>
        </a:xfrm>
      </p:grpSpPr>
      <p:grpSp>
        <p:nvGrpSpPr>
          <p:cNvPr id="373" name="Google Shape;373;p29"/>
          <p:cNvGrpSpPr/>
          <p:nvPr/>
        </p:nvGrpSpPr>
        <p:grpSpPr>
          <a:xfrm>
            <a:off x="0" y="0"/>
            <a:ext cx="9144000" cy="4974501"/>
            <a:chOff x="0" y="0"/>
            <a:chExt cx="9144000" cy="4974501"/>
          </a:xfrm>
        </p:grpSpPr>
        <p:sp>
          <p:nvSpPr>
            <p:cNvPr id="374" name="Google Shape;374;p29"/>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5" name="Google Shape;375;p29"/>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76" name="Google Shape;37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7" name="Google Shape;377;p29"/>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78" name="Google Shape;378;p29"/>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379" name="Google Shape;379;p29"/>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380" name="Google Shape;380;p29"/>
          <p:cNvSpPr txBox="1"/>
          <p:nvPr>
            <p:ph idx="3" type="subTitle"/>
          </p:nvPr>
        </p:nvSpPr>
        <p:spPr>
          <a:xfrm>
            <a:off x="457200"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381" name="Google Shape;381;p29"/>
          <p:cNvSpPr/>
          <p:nvPr>
            <p:ph idx="4" type="pic"/>
          </p:nvPr>
        </p:nvSpPr>
        <p:spPr>
          <a:xfrm>
            <a:off x="630200" y="860275"/>
            <a:ext cx="2124300" cy="1311600"/>
          </a:xfrm>
          <a:prstGeom prst="rect">
            <a:avLst/>
          </a:prstGeom>
          <a:noFill/>
          <a:ln>
            <a:noFill/>
          </a:ln>
        </p:spPr>
      </p:sp>
      <p:sp>
        <p:nvSpPr>
          <p:cNvPr id="382" name="Google Shape;382;p29"/>
          <p:cNvSpPr txBox="1"/>
          <p:nvPr>
            <p:ph idx="5" type="body"/>
          </p:nvPr>
        </p:nvSpPr>
        <p:spPr>
          <a:xfrm>
            <a:off x="548700"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383" name="Google Shape;383;p29"/>
          <p:cNvSpPr txBox="1"/>
          <p:nvPr>
            <p:ph idx="6" type="subTitle"/>
          </p:nvPr>
        </p:nvSpPr>
        <p:spPr>
          <a:xfrm>
            <a:off x="548700"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384" name="Google Shape;384;p29"/>
          <p:cNvSpPr txBox="1"/>
          <p:nvPr>
            <p:ph idx="7" type="subTitle"/>
          </p:nvPr>
        </p:nvSpPr>
        <p:spPr>
          <a:xfrm>
            <a:off x="3319200"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385" name="Google Shape;385;p29"/>
          <p:cNvSpPr/>
          <p:nvPr>
            <p:ph idx="8" type="pic"/>
          </p:nvPr>
        </p:nvSpPr>
        <p:spPr>
          <a:xfrm>
            <a:off x="3492200" y="860275"/>
            <a:ext cx="2124300" cy="1311600"/>
          </a:xfrm>
          <a:prstGeom prst="rect">
            <a:avLst/>
          </a:prstGeom>
          <a:noFill/>
          <a:ln>
            <a:noFill/>
          </a:ln>
        </p:spPr>
      </p:sp>
      <p:sp>
        <p:nvSpPr>
          <p:cNvPr id="386" name="Google Shape;386;p29"/>
          <p:cNvSpPr txBox="1"/>
          <p:nvPr>
            <p:ph idx="9" type="subTitle"/>
          </p:nvPr>
        </p:nvSpPr>
        <p:spPr>
          <a:xfrm>
            <a:off x="3410700"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387" name="Google Shape;387;p29"/>
          <p:cNvSpPr txBox="1"/>
          <p:nvPr>
            <p:ph idx="13" type="subTitle"/>
          </p:nvPr>
        </p:nvSpPr>
        <p:spPr>
          <a:xfrm>
            <a:off x="6181175"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388" name="Google Shape;388;p29"/>
          <p:cNvSpPr txBox="1"/>
          <p:nvPr>
            <p:ph idx="14" type="body"/>
          </p:nvPr>
        </p:nvSpPr>
        <p:spPr>
          <a:xfrm>
            <a:off x="6272675" y="860275"/>
            <a:ext cx="2414100" cy="311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9" name="Google Shape;389;p29"/>
          <p:cNvSpPr txBox="1"/>
          <p:nvPr>
            <p:ph idx="15" type="body"/>
          </p:nvPr>
        </p:nvSpPr>
        <p:spPr>
          <a:xfrm>
            <a:off x="3410700"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bookmarks">
  <p:cSld name="TITLE_AND_BODY_1">
    <p:spTree>
      <p:nvGrpSpPr>
        <p:cNvPr id="390" name="Shape 390"/>
        <p:cNvGrpSpPr/>
        <p:nvPr/>
      </p:nvGrpSpPr>
      <p:grpSpPr>
        <a:xfrm>
          <a:off x="0" y="0"/>
          <a:ext cx="0" cy="0"/>
          <a:chOff x="0" y="0"/>
          <a:chExt cx="0" cy="0"/>
        </a:xfrm>
      </p:grpSpPr>
      <p:grpSp>
        <p:nvGrpSpPr>
          <p:cNvPr id="391" name="Google Shape;391;p30"/>
          <p:cNvGrpSpPr/>
          <p:nvPr/>
        </p:nvGrpSpPr>
        <p:grpSpPr>
          <a:xfrm>
            <a:off x="0" y="0"/>
            <a:ext cx="9144000" cy="4974501"/>
            <a:chOff x="0" y="0"/>
            <a:chExt cx="9144000" cy="4974501"/>
          </a:xfrm>
        </p:grpSpPr>
        <p:sp>
          <p:nvSpPr>
            <p:cNvPr id="392" name="Google Shape;392;p30"/>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3" name="Google Shape;393;p30"/>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94" name="Google Shape;39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395" name="Google Shape;395;p30"/>
          <p:cNvGrpSpPr/>
          <p:nvPr/>
        </p:nvGrpSpPr>
        <p:grpSpPr>
          <a:xfrm>
            <a:off x="457125" y="0"/>
            <a:ext cx="2505690" cy="4469981"/>
            <a:chOff x="457125" y="0"/>
            <a:chExt cx="2505690" cy="4469981"/>
          </a:xfrm>
        </p:grpSpPr>
        <p:sp>
          <p:nvSpPr>
            <p:cNvPr id="396" name="Google Shape;396;p30"/>
            <p:cNvSpPr/>
            <p:nvPr/>
          </p:nvSpPr>
          <p:spPr>
            <a:xfrm>
              <a:off x="457125" y="0"/>
              <a:ext cx="2505600" cy="3952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rot="-5400000">
              <a:off x="1164015" y="2671181"/>
              <a:ext cx="1092000" cy="2505600"/>
            </a:xfrm>
            <a:prstGeom prst="chevron">
              <a:avLst>
                <a:gd fmla="val 3095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398" name="Google Shape;398;p30"/>
          <p:cNvGrpSpPr/>
          <p:nvPr/>
        </p:nvGrpSpPr>
        <p:grpSpPr>
          <a:xfrm>
            <a:off x="3319150" y="0"/>
            <a:ext cx="2505690" cy="4469981"/>
            <a:chOff x="457125" y="0"/>
            <a:chExt cx="2505690" cy="4469981"/>
          </a:xfrm>
        </p:grpSpPr>
        <p:sp>
          <p:nvSpPr>
            <p:cNvPr id="399" name="Google Shape;399;p30"/>
            <p:cNvSpPr/>
            <p:nvPr/>
          </p:nvSpPr>
          <p:spPr>
            <a:xfrm>
              <a:off x="457125" y="0"/>
              <a:ext cx="2505600" cy="3952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rot="-5400000">
              <a:off x="1164015" y="2671181"/>
              <a:ext cx="1092000" cy="2505600"/>
            </a:xfrm>
            <a:prstGeom prst="chevron">
              <a:avLst>
                <a:gd fmla="val 3095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01" name="Google Shape;401;p30"/>
          <p:cNvGrpSpPr/>
          <p:nvPr/>
        </p:nvGrpSpPr>
        <p:grpSpPr>
          <a:xfrm>
            <a:off x="6181175" y="0"/>
            <a:ext cx="2505690" cy="4469981"/>
            <a:chOff x="457125" y="0"/>
            <a:chExt cx="2505690" cy="4469981"/>
          </a:xfrm>
        </p:grpSpPr>
        <p:sp>
          <p:nvSpPr>
            <p:cNvPr id="402" name="Google Shape;402;p30"/>
            <p:cNvSpPr/>
            <p:nvPr/>
          </p:nvSpPr>
          <p:spPr>
            <a:xfrm>
              <a:off x="457125" y="0"/>
              <a:ext cx="2505600" cy="3952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rot="-5400000">
              <a:off x="1164015" y="2671181"/>
              <a:ext cx="1092000" cy="2505600"/>
            </a:xfrm>
            <a:prstGeom prst="chevron">
              <a:avLst>
                <a:gd fmla="val 3095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04" name="Google Shape;404;p30"/>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05" name="Google Shape;405;p30"/>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06" name="Google Shape;406;p30"/>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07" name="Google Shape;407;p30"/>
          <p:cNvSpPr txBox="1"/>
          <p:nvPr>
            <p:ph idx="3" type="subTitle"/>
          </p:nvPr>
        </p:nvSpPr>
        <p:spPr>
          <a:xfrm>
            <a:off x="457200"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408" name="Google Shape;408;p30"/>
          <p:cNvSpPr/>
          <p:nvPr>
            <p:ph idx="4" type="pic"/>
          </p:nvPr>
        </p:nvSpPr>
        <p:spPr>
          <a:xfrm>
            <a:off x="630200" y="860275"/>
            <a:ext cx="2124300" cy="1311600"/>
          </a:xfrm>
          <a:prstGeom prst="rect">
            <a:avLst/>
          </a:prstGeom>
          <a:noFill/>
          <a:ln>
            <a:noFill/>
          </a:ln>
        </p:spPr>
      </p:sp>
      <p:sp>
        <p:nvSpPr>
          <p:cNvPr id="409" name="Google Shape;409;p30"/>
          <p:cNvSpPr txBox="1"/>
          <p:nvPr>
            <p:ph idx="5" type="body"/>
          </p:nvPr>
        </p:nvSpPr>
        <p:spPr>
          <a:xfrm>
            <a:off x="548700"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0" name="Google Shape;410;p30"/>
          <p:cNvSpPr txBox="1"/>
          <p:nvPr>
            <p:ph idx="6" type="subTitle"/>
          </p:nvPr>
        </p:nvSpPr>
        <p:spPr>
          <a:xfrm>
            <a:off x="548650"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411" name="Google Shape;411;p30"/>
          <p:cNvSpPr txBox="1"/>
          <p:nvPr>
            <p:ph idx="7" type="subTitle"/>
          </p:nvPr>
        </p:nvSpPr>
        <p:spPr>
          <a:xfrm>
            <a:off x="3319225"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412" name="Google Shape;412;p30"/>
          <p:cNvSpPr/>
          <p:nvPr>
            <p:ph idx="8" type="pic"/>
          </p:nvPr>
        </p:nvSpPr>
        <p:spPr>
          <a:xfrm>
            <a:off x="3492225" y="860275"/>
            <a:ext cx="2124300" cy="1311600"/>
          </a:xfrm>
          <a:prstGeom prst="rect">
            <a:avLst/>
          </a:prstGeom>
          <a:noFill/>
          <a:ln>
            <a:noFill/>
          </a:ln>
        </p:spPr>
      </p:sp>
      <p:sp>
        <p:nvSpPr>
          <p:cNvPr id="413" name="Google Shape;413;p30"/>
          <p:cNvSpPr txBox="1"/>
          <p:nvPr>
            <p:ph idx="9" type="subTitle"/>
          </p:nvPr>
        </p:nvSpPr>
        <p:spPr>
          <a:xfrm>
            <a:off x="3410725"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414" name="Google Shape;414;p30"/>
          <p:cNvSpPr txBox="1"/>
          <p:nvPr>
            <p:ph idx="13" type="subTitle"/>
          </p:nvPr>
        </p:nvSpPr>
        <p:spPr>
          <a:xfrm>
            <a:off x="6181250"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415" name="Google Shape;415;p30"/>
          <p:cNvSpPr/>
          <p:nvPr>
            <p:ph idx="14" type="pic"/>
          </p:nvPr>
        </p:nvSpPr>
        <p:spPr>
          <a:xfrm>
            <a:off x="6354250" y="860275"/>
            <a:ext cx="2124300" cy="1311600"/>
          </a:xfrm>
          <a:prstGeom prst="rect">
            <a:avLst/>
          </a:prstGeom>
          <a:noFill/>
          <a:ln>
            <a:noFill/>
          </a:ln>
        </p:spPr>
      </p:sp>
      <p:sp>
        <p:nvSpPr>
          <p:cNvPr id="416" name="Google Shape;416;p30"/>
          <p:cNvSpPr txBox="1"/>
          <p:nvPr>
            <p:ph idx="15" type="body"/>
          </p:nvPr>
        </p:nvSpPr>
        <p:spPr>
          <a:xfrm>
            <a:off x="6272750"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7" name="Google Shape;417;p30"/>
          <p:cNvSpPr txBox="1"/>
          <p:nvPr>
            <p:ph idx="16" type="subTitle"/>
          </p:nvPr>
        </p:nvSpPr>
        <p:spPr>
          <a:xfrm>
            <a:off x="6272750"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418" name="Google Shape;418;p30"/>
          <p:cNvSpPr txBox="1"/>
          <p:nvPr>
            <p:ph idx="17" type="body"/>
          </p:nvPr>
        </p:nvSpPr>
        <p:spPr>
          <a:xfrm>
            <a:off x="3410725"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4" name="Shape 34"/>
        <p:cNvGrpSpPr/>
        <p:nvPr/>
      </p:nvGrpSpPr>
      <p:grpSpPr>
        <a:xfrm>
          <a:off x="0" y="0"/>
          <a:ext cx="0" cy="0"/>
          <a:chOff x="0" y="0"/>
          <a:chExt cx="0" cy="0"/>
        </a:xfrm>
      </p:grpSpPr>
      <p:sp>
        <p:nvSpPr>
          <p:cNvPr id="35" name="Google Shape;35;p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spcBef>
                <a:spcPts val="0"/>
              </a:spcBef>
              <a:spcAft>
                <a:spcPts val="0"/>
              </a:spcAft>
              <a:buSzPts val="2100"/>
              <a:buNone/>
              <a:defRPr sz="2100"/>
            </a:lvl2pPr>
            <a:lvl3pPr lvl="2">
              <a:spcBef>
                <a:spcPts val="0"/>
              </a:spcBef>
              <a:spcAft>
                <a:spcPts val="0"/>
              </a:spcAft>
              <a:buSzPts val="2100"/>
              <a:buNone/>
              <a:defRPr sz="2100"/>
            </a:lvl3pPr>
            <a:lvl4pPr lvl="3">
              <a:spcBef>
                <a:spcPts val="0"/>
              </a:spcBef>
              <a:spcAft>
                <a:spcPts val="0"/>
              </a:spcAft>
              <a:buSzPts val="2100"/>
              <a:buNone/>
              <a:defRPr sz="2100"/>
            </a:lvl4pPr>
            <a:lvl5pPr lvl="4">
              <a:spcBef>
                <a:spcPts val="0"/>
              </a:spcBef>
              <a:spcAft>
                <a:spcPts val="0"/>
              </a:spcAft>
              <a:buSzPts val="2100"/>
              <a:buNone/>
              <a:defRPr sz="2100"/>
            </a:lvl5pPr>
            <a:lvl6pPr lvl="5">
              <a:spcBef>
                <a:spcPts val="0"/>
              </a:spcBef>
              <a:spcAft>
                <a:spcPts val="0"/>
              </a:spcAft>
              <a:buSzPts val="2100"/>
              <a:buNone/>
              <a:defRPr sz="2100"/>
            </a:lvl6pPr>
            <a:lvl7pPr lvl="6">
              <a:spcBef>
                <a:spcPts val="0"/>
              </a:spcBef>
              <a:spcAft>
                <a:spcPts val="0"/>
              </a:spcAft>
              <a:buSzPts val="2100"/>
              <a:buNone/>
              <a:defRPr sz="2100"/>
            </a:lvl7pPr>
            <a:lvl8pPr lvl="7">
              <a:spcBef>
                <a:spcPts val="0"/>
              </a:spcBef>
              <a:spcAft>
                <a:spcPts val="0"/>
              </a:spcAft>
              <a:buSzPts val="2100"/>
              <a:buNone/>
              <a:defRPr sz="2100"/>
            </a:lvl8pPr>
            <a:lvl9pPr lvl="8">
              <a:spcBef>
                <a:spcPts val="0"/>
              </a:spcBef>
              <a:spcAft>
                <a:spcPts val="0"/>
              </a:spcAft>
              <a:buSzPts val="2100"/>
              <a:buNone/>
              <a:defRPr sz="2100"/>
            </a:lvl9pPr>
          </a:lstStyle>
          <a:p/>
        </p:txBody>
      </p:sp>
      <p:sp>
        <p:nvSpPr>
          <p:cNvPr id="38" name="Google Shape;38;p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9" name="Google Shape;3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comparison" type="twoColTx">
  <p:cSld name="TITLE_AND_TWO_COLUMNS">
    <p:spTree>
      <p:nvGrpSpPr>
        <p:cNvPr id="419" name="Shape 419"/>
        <p:cNvGrpSpPr/>
        <p:nvPr/>
      </p:nvGrpSpPr>
      <p:grpSpPr>
        <a:xfrm>
          <a:off x="0" y="0"/>
          <a:ext cx="0" cy="0"/>
          <a:chOff x="0" y="0"/>
          <a:chExt cx="0" cy="0"/>
        </a:xfrm>
      </p:grpSpPr>
      <p:grpSp>
        <p:nvGrpSpPr>
          <p:cNvPr id="420" name="Google Shape;420;p31"/>
          <p:cNvGrpSpPr/>
          <p:nvPr/>
        </p:nvGrpSpPr>
        <p:grpSpPr>
          <a:xfrm>
            <a:off x="0" y="455100"/>
            <a:ext cx="9144000" cy="4519401"/>
            <a:chOff x="0" y="455100"/>
            <a:chExt cx="9144000" cy="4519401"/>
          </a:xfrm>
        </p:grpSpPr>
        <p:sp>
          <p:nvSpPr>
            <p:cNvPr id="421" name="Google Shape;421;p31"/>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2" name="Google Shape;422;p31"/>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3" name="Google Shape;423;p31"/>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24" name="Google Shape;424;p31"/>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25" name="Google Shape;425;p31"/>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26" name="Google Shape;426;p31"/>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27" name="Google Shape;427;p31"/>
          <p:cNvSpPr txBox="1"/>
          <p:nvPr>
            <p:ph idx="3" type="subTitle"/>
          </p:nvPr>
        </p:nvSpPr>
        <p:spPr>
          <a:xfrm rot="-5400000">
            <a:off x="-1577350" y="2403575"/>
            <a:ext cx="4226400" cy="33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8" name="Google Shape;428;p31"/>
          <p:cNvSpPr txBox="1"/>
          <p:nvPr>
            <p:ph type="title"/>
          </p:nvPr>
        </p:nvSpPr>
        <p:spPr>
          <a:xfrm>
            <a:off x="1218500" y="930550"/>
            <a:ext cx="3025500" cy="4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29" name="Google Shape;429;p31"/>
          <p:cNvSpPr txBox="1"/>
          <p:nvPr>
            <p:ph idx="4" type="title"/>
          </p:nvPr>
        </p:nvSpPr>
        <p:spPr>
          <a:xfrm>
            <a:off x="4900025" y="930550"/>
            <a:ext cx="3025500" cy="4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0" name="Google Shape;430;p31"/>
          <p:cNvSpPr txBox="1"/>
          <p:nvPr>
            <p:ph idx="5" type="subTitle"/>
          </p:nvPr>
        </p:nvSpPr>
        <p:spPr>
          <a:xfrm>
            <a:off x="2404500" y="1572850"/>
            <a:ext cx="4335300" cy="384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1" name="Google Shape;431;p31"/>
          <p:cNvSpPr txBox="1"/>
          <p:nvPr>
            <p:ph idx="6" type="body"/>
          </p:nvPr>
        </p:nvSpPr>
        <p:spPr>
          <a:xfrm>
            <a:off x="2404375" y="1956725"/>
            <a:ext cx="4335300" cy="623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432" name="Google Shape;432;p31"/>
          <p:cNvSpPr txBox="1"/>
          <p:nvPr>
            <p:ph idx="7" type="title"/>
          </p:nvPr>
        </p:nvSpPr>
        <p:spPr>
          <a:xfrm>
            <a:off x="1218500" y="2679600"/>
            <a:ext cx="3025500" cy="4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3" name="Google Shape;433;p31"/>
          <p:cNvSpPr txBox="1"/>
          <p:nvPr>
            <p:ph idx="8" type="title"/>
          </p:nvPr>
        </p:nvSpPr>
        <p:spPr>
          <a:xfrm>
            <a:off x="4900025" y="2679600"/>
            <a:ext cx="3025500" cy="4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4" name="Google Shape;434;p31"/>
          <p:cNvSpPr txBox="1"/>
          <p:nvPr>
            <p:ph idx="9" type="subTitle"/>
          </p:nvPr>
        </p:nvSpPr>
        <p:spPr>
          <a:xfrm>
            <a:off x="2404500" y="3321900"/>
            <a:ext cx="4335300" cy="384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5" name="Google Shape;435;p31"/>
          <p:cNvSpPr txBox="1"/>
          <p:nvPr>
            <p:ph idx="13" type="body"/>
          </p:nvPr>
        </p:nvSpPr>
        <p:spPr>
          <a:xfrm>
            <a:off x="2404375" y="3705777"/>
            <a:ext cx="4335300" cy="623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omparison">
  <p:cSld name="TITLE_AND_TWO_COLUMNS_1">
    <p:spTree>
      <p:nvGrpSpPr>
        <p:cNvPr id="436" name="Shape 436"/>
        <p:cNvGrpSpPr/>
        <p:nvPr/>
      </p:nvGrpSpPr>
      <p:grpSpPr>
        <a:xfrm>
          <a:off x="0" y="0"/>
          <a:ext cx="0" cy="0"/>
          <a:chOff x="0" y="0"/>
          <a:chExt cx="0" cy="0"/>
        </a:xfrm>
      </p:grpSpPr>
      <p:grpSp>
        <p:nvGrpSpPr>
          <p:cNvPr id="437" name="Google Shape;437;p32"/>
          <p:cNvGrpSpPr/>
          <p:nvPr/>
        </p:nvGrpSpPr>
        <p:grpSpPr>
          <a:xfrm>
            <a:off x="0" y="455100"/>
            <a:ext cx="9144000" cy="4519401"/>
            <a:chOff x="0" y="455100"/>
            <a:chExt cx="9144000" cy="4519401"/>
          </a:xfrm>
        </p:grpSpPr>
        <p:sp>
          <p:nvSpPr>
            <p:cNvPr id="438" name="Google Shape;438;p32"/>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9" name="Google Shape;439;p32"/>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32"/>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41" name="Google Shape;441;p32"/>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42" name="Google Shape;442;p32"/>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43" name="Google Shape;443;p32"/>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44" name="Google Shape;444;p32"/>
          <p:cNvSpPr txBox="1"/>
          <p:nvPr>
            <p:ph idx="3" type="subTitle"/>
          </p:nvPr>
        </p:nvSpPr>
        <p:spPr>
          <a:xfrm rot="-5400000">
            <a:off x="-1577350" y="2403575"/>
            <a:ext cx="4226400" cy="33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5" name="Google Shape;445;p32"/>
          <p:cNvSpPr txBox="1"/>
          <p:nvPr>
            <p:ph type="title"/>
          </p:nvPr>
        </p:nvSpPr>
        <p:spPr>
          <a:xfrm>
            <a:off x="1218500" y="1770750"/>
            <a:ext cx="3025500" cy="623700"/>
          </a:xfrm>
          <a:prstGeom prst="rect">
            <a:avLst/>
          </a:prstGeom>
        </p:spPr>
        <p:txBody>
          <a:bodyPr anchorCtr="0" anchor="b"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6" name="Google Shape;446;p32"/>
          <p:cNvSpPr txBox="1"/>
          <p:nvPr>
            <p:ph idx="4" type="title"/>
          </p:nvPr>
        </p:nvSpPr>
        <p:spPr>
          <a:xfrm>
            <a:off x="1218500" y="2749050"/>
            <a:ext cx="3025500" cy="623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7" name="Google Shape;447;p32"/>
          <p:cNvSpPr txBox="1"/>
          <p:nvPr>
            <p:ph idx="5" type="subTitle"/>
          </p:nvPr>
        </p:nvSpPr>
        <p:spPr>
          <a:xfrm>
            <a:off x="1218550" y="2457900"/>
            <a:ext cx="3025500" cy="2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8" name="Google Shape;448;p32"/>
          <p:cNvSpPr txBox="1"/>
          <p:nvPr>
            <p:ph idx="6" type="subTitle"/>
          </p:nvPr>
        </p:nvSpPr>
        <p:spPr>
          <a:xfrm>
            <a:off x="4829450" y="1469400"/>
            <a:ext cx="3961800" cy="3765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9" name="Google Shape;449;p32"/>
          <p:cNvSpPr txBox="1"/>
          <p:nvPr>
            <p:ph idx="7" type="body"/>
          </p:nvPr>
        </p:nvSpPr>
        <p:spPr>
          <a:xfrm>
            <a:off x="4829450" y="2001499"/>
            <a:ext cx="3961800" cy="19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with footer">
  <p:cSld name="TITLE_AND_TWO_COLUMNS_1_1">
    <p:spTree>
      <p:nvGrpSpPr>
        <p:cNvPr id="450" name="Shape 450"/>
        <p:cNvGrpSpPr/>
        <p:nvPr/>
      </p:nvGrpSpPr>
      <p:grpSpPr>
        <a:xfrm>
          <a:off x="0" y="0"/>
          <a:ext cx="0" cy="0"/>
          <a:chOff x="0" y="0"/>
          <a:chExt cx="0" cy="0"/>
        </a:xfrm>
      </p:grpSpPr>
      <p:grpSp>
        <p:nvGrpSpPr>
          <p:cNvPr id="451" name="Google Shape;451;p33"/>
          <p:cNvGrpSpPr/>
          <p:nvPr/>
        </p:nvGrpSpPr>
        <p:grpSpPr>
          <a:xfrm>
            <a:off x="0" y="455100"/>
            <a:ext cx="9144000" cy="4519401"/>
            <a:chOff x="0" y="455100"/>
            <a:chExt cx="9144000" cy="4519401"/>
          </a:xfrm>
        </p:grpSpPr>
        <p:sp>
          <p:nvSpPr>
            <p:cNvPr id="452" name="Google Shape;452;p33"/>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3" name="Google Shape;453;p33"/>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4" name="Google Shape;454;p33"/>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55" name="Google Shape;455;p33"/>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56" name="Google Shape;456;p33"/>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57" name="Google Shape;457;p33"/>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58" name="Google Shape;458;p33"/>
          <p:cNvSpPr txBox="1"/>
          <p:nvPr>
            <p:ph type="ctrTitle"/>
          </p:nvPr>
        </p:nvSpPr>
        <p:spPr>
          <a:xfrm>
            <a:off x="352550" y="2171700"/>
            <a:ext cx="3219900" cy="8001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STIX Two Text SemiBold"/>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59" name="Google Shape;459;p33"/>
          <p:cNvSpPr txBox="1"/>
          <p:nvPr>
            <p:ph idx="3" type="subTitle"/>
          </p:nvPr>
        </p:nvSpPr>
        <p:spPr>
          <a:xfrm>
            <a:off x="4829450" y="1625000"/>
            <a:ext cx="39618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0" name="Google Shape;460;p33"/>
          <p:cNvSpPr txBox="1"/>
          <p:nvPr>
            <p:ph idx="4" type="body"/>
          </p:nvPr>
        </p:nvSpPr>
        <p:spPr>
          <a:xfrm>
            <a:off x="4829450" y="2001499"/>
            <a:ext cx="3961800" cy="19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TITLE_AND_TWO_COLUMNS_1_1_1">
    <p:spTree>
      <p:nvGrpSpPr>
        <p:cNvPr id="461" name="Shape 461"/>
        <p:cNvGrpSpPr/>
        <p:nvPr/>
      </p:nvGrpSpPr>
      <p:grpSpPr>
        <a:xfrm>
          <a:off x="0" y="0"/>
          <a:ext cx="0" cy="0"/>
          <a:chOff x="0" y="0"/>
          <a:chExt cx="0" cy="0"/>
        </a:xfrm>
      </p:grpSpPr>
      <p:grpSp>
        <p:nvGrpSpPr>
          <p:cNvPr id="462" name="Google Shape;462;p34"/>
          <p:cNvGrpSpPr/>
          <p:nvPr/>
        </p:nvGrpSpPr>
        <p:grpSpPr>
          <a:xfrm>
            <a:off x="0" y="455100"/>
            <a:ext cx="9144000" cy="4519401"/>
            <a:chOff x="0" y="455100"/>
            <a:chExt cx="9144000" cy="4519401"/>
          </a:xfrm>
        </p:grpSpPr>
        <p:sp>
          <p:nvSpPr>
            <p:cNvPr id="463" name="Google Shape;463;p34"/>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4" name="Google Shape;464;p34"/>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34"/>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66" name="Google Shape;466;p34"/>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67" name="Google Shape;467;p34"/>
          <p:cNvSpPr txBox="1"/>
          <p:nvPr>
            <p:ph idx="1" type="subTitle"/>
          </p:nvPr>
        </p:nvSpPr>
        <p:spPr>
          <a:xfrm>
            <a:off x="4829450" y="1469400"/>
            <a:ext cx="3961800" cy="3765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8" name="Google Shape;468;p34"/>
          <p:cNvSpPr txBox="1"/>
          <p:nvPr>
            <p:ph idx="2" type="body"/>
          </p:nvPr>
        </p:nvSpPr>
        <p:spPr>
          <a:xfrm>
            <a:off x="4829450" y="2001499"/>
            <a:ext cx="3961800" cy="19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9" name="Google Shape;469;p34"/>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oints timeline" type="titleOnly">
  <p:cSld name="TITLE_ONLY">
    <p:spTree>
      <p:nvGrpSpPr>
        <p:cNvPr id="470" name="Shape 470"/>
        <p:cNvGrpSpPr/>
        <p:nvPr/>
      </p:nvGrpSpPr>
      <p:grpSpPr>
        <a:xfrm>
          <a:off x="0" y="0"/>
          <a:ext cx="0" cy="0"/>
          <a:chOff x="0" y="0"/>
          <a:chExt cx="0" cy="0"/>
        </a:xfrm>
      </p:grpSpPr>
      <p:grpSp>
        <p:nvGrpSpPr>
          <p:cNvPr id="471" name="Google Shape;471;p35"/>
          <p:cNvGrpSpPr/>
          <p:nvPr/>
        </p:nvGrpSpPr>
        <p:grpSpPr>
          <a:xfrm>
            <a:off x="0" y="1"/>
            <a:ext cx="9144000" cy="4974501"/>
            <a:chOff x="0" y="0"/>
            <a:chExt cx="9144000" cy="4974501"/>
          </a:xfrm>
        </p:grpSpPr>
        <p:sp>
          <p:nvSpPr>
            <p:cNvPr id="472" name="Google Shape;472;p35"/>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3" name="Google Shape;473;p35"/>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74" name="Google Shape;474;p35"/>
          <p:cNvSpPr txBox="1"/>
          <p:nvPr>
            <p:ph idx="1" type="subTitle"/>
          </p:nvPr>
        </p:nvSpPr>
        <p:spPr>
          <a:xfrm>
            <a:off x="4118875" y="277175"/>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5" name="Google Shape;475;p35"/>
          <p:cNvSpPr txBox="1"/>
          <p:nvPr>
            <p:ph idx="2" type="body"/>
          </p:nvPr>
        </p:nvSpPr>
        <p:spPr>
          <a:xfrm>
            <a:off x="4118875" y="653675"/>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76" name="Google Shape;476;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77" name="Google Shape;477;p35"/>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78" name="Google Shape;478;p35"/>
          <p:cNvSpPr txBox="1"/>
          <p:nvPr>
            <p:ph idx="3"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79" name="Google Shape;479;p35"/>
          <p:cNvSpPr txBox="1"/>
          <p:nvPr>
            <p:ph idx="4"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80" name="Google Shape;480;p35"/>
          <p:cNvSpPr/>
          <p:nvPr/>
        </p:nvSpPr>
        <p:spPr>
          <a:xfrm>
            <a:off x="0" y="0"/>
            <a:ext cx="9143625" cy="4449575"/>
          </a:xfrm>
          <a:custGeom>
            <a:rect b="b" l="l" r="r" t="t"/>
            <a:pathLst>
              <a:path extrusionOk="0" h="177983" w="365745">
                <a:moveTo>
                  <a:pt x="0" y="177983"/>
                </a:moveTo>
                <a:lnTo>
                  <a:pt x="168557" y="177965"/>
                </a:lnTo>
                <a:lnTo>
                  <a:pt x="365745" y="0"/>
                </a:lnTo>
              </a:path>
            </a:pathLst>
          </a:custGeom>
          <a:noFill/>
          <a:ln cap="flat" cmpd="sng" w="38100">
            <a:solidFill>
              <a:schemeClr val="dk1"/>
            </a:solidFill>
            <a:prstDash val="solid"/>
            <a:round/>
            <a:headEnd len="med" w="med" type="none"/>
            <a:tailEnd len="med" w="med" type="none"/>
          </a:ln>
        </p:spPr>
      </p:sp>
      <p:sp>
        <p:nvSpPr>
          <p:cNvPr id="481" name="Google Shape;481;p35"/>
          <p:cNvSpPr txBox="1"/>
          <p:nvPr>
            <p:ph idx="5" type="body"/>
          </p:nvPr>
        </p:nvSpPr>
        <p:spPr>
          <a:xfrm>
            <a:off x="366100" y="34199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2" name="Google Shape;482;p35"/>
          <p:cNvSpPr txBox="1"/>
          <p:nvPr>
            <p:ph idx="6" type="subTitle"/>
          </p:nvPr>
        </p:nvSpPr>
        <p:spPr>
          <a:xfrm>
            <a:off x="2242500" y="1816000"/>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3" name="Google Shape;483;p35"/>
          <p:cNvSpPr txBox="1"/>
          <p:nvPr>
            <p:ph idx="7" type="body"/>
          </p:nvPr>
        </p:nvSpPr>
        <p:spPr>
          <a:xfrm>
            <a:off x="2242500" y="219250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4" name="Google Shape;484;p35"/>
          <p:cNvSpPr txBox="1"/>
          <p:nvPr>
            <p:ph idx="8" type="subTitle"/>
          </p:nvPr>
        </p:nvSpPr>
        <p:spPr>
          <a:xfrm>
            <a:off x="366100" y="3043450"/>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oints timeline">
  <p:cSld name="TITLE_ONLY_1">
    <p:spTree>
      <p:nvGrpSpPr>
        <p:cNvPr id="485" name="Shape 485"/>
        <p:cNvGrpSpPr/>
        <p:nvPr/>
      </p:nvGrpSpPr>
      <p:grpSpPr>
        <a:xfrm>
          <a:off x="0" y="0"/>
          <a:ext cx="0" cy="0"/>
          <a:chOff x="0" y="0"/>
          <a:chExt cx="0" cy="0"/>
        </a:xfrm>
      </p:grpSpPr>
      <p:grpSp>
        <p:nvGrpSpPr>
          <p:cNvPr id="486" name="Google Shape;486;p36"/>
          <p:cNvGrpSpPr/>
          <p:nvPr/>
        </p:nvGrpSpPr>
        <p:grpSpPr>
          <a:xfrm>
            <a:off x="0" y="1"/>
            <a:ext cx="9144000" cy="4974501"/>
            <a:chOff x="0" y="0"/>
            <a:chExt cx="9144000" cy="4974501"/>
          </a:xfrm>
        </p:grpSpPr>
        <p:sp>
          <p:nvSpPr>
            <p:cNvPr id="487" name="Google Shape;487;p36"/>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8" name="Google Shape;488;p36"/>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89" name="Google Shape;48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90" name="Google Shape;490;p36"/>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91" name="Google Shape;491;p36"/>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92" name="Google Shape;492;p36"/>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93" name="Google Shape;493;p36"/>
          <p:cNvSpPr txBox="1"/>
          <p:nvPr>
            <p:ph idx="3" type="subTitle"/>
          </p:nvPr>
        </p:nvSpPr>
        <p:spPr>
          <a:xfrm>
            <a:off x="4118875" y="277175"/>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4" name="Google Shape;494;p36"/>
          <p:cNvSpPr txBox="1"/>
          <p:nvPr>
            <p:ph idx="4" type="body"/>
          </p:nvPr>
        </p:nvSpPr>
        <p:spPr>
          <a:xfrm>
            <a:off x="4118875" y="653675"/>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5" name="Google Shape;495;p36"/>
          <p:cNvSpPr/>
          <p:nvPr/>
        </p:nvSpPr>
        <p:spPr>
          <a:xfrm flipH="1">
            <a:off x="0" y="0"/>
            <a:ext cx="9143625" cy="4449575"/>
          </a:xfrm>
          <a:custGeom>
            <a:rect b="b" l="l" r="r" t="t"/>
            <a:pathLst>
              <a:path extrusionOk="0" h="177983" w="365745">
                <a:moveTo>
                  <a:pt x="0" y="177983"/>
                </a:moveTo>
                <a:lnTo>
                  <a:pt x="168557" y="177965"/>
                </a:lnTo>
                <a:lnTo>
                  <a:pt x="365745" y="0"/>
                </a:lnTo>
              </a:path>
            </a:pathLst>
          </a:custGeom>
          <a:noFill/>
          <a:ln cap="flat" cmpd="sng" w="38100">
            <a:solidFill>
              <a:schemeClr val="dk1"/>
            </a:solidFill>
            <a:prstDash val="solid"/>
            <a:round/>
            <a:headEnd len="med" w="med" type="none"/>
            <a:tailEnd len="med" w="med" type="none"/>
          </a:ln>
        </p:spPr>
      </p:sp>
      <p:sp>
        <p:nvSpPr>
          <p:cNvPr id="496" name="Google Shape;496;p36"/>
          <p:cNvSpPr txBox="1"/>
          <p:nvPr>
            <p:ph idx="5" type="subTitle"/>
          </p:nvPr>
        </p:nvSpPr>
        <p:spPr>
          <a:xfrm>
            <a:off x="5953000" y="3043450"/>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7" name="Google Shape;497;p36"/>
          <p:cNvSpPr txBox="1"/>
          <p:nvPr>
            <p:ph idx="6" type="body"/>
          </p:nvPr>
        </p:nvSpPr>
        <p:spPr>
          <a:xfrm>
            <a:off x="5953000" y="34199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TITLE_ONLY_1_1">
    <p:spTree>
      <p:nvGrpSpPr>
        <p:cNvPr id="498" name="Shape 498"/>
        <p:cNvGrpSpPr/>
        <p:nvPr/>
      </p:nvGrpSpPr>
      <p:grpSpPr>
        <a:xfrm>
          <a:off x="0" y="0"/>
          <a:ext cx="0" cy="0"/>
          <a:chOff x="0" y="0"/>
          <a:chExt cx="0" cy="0"/>
        </a:xfrm>
      </p:grpSpPr>
      <p:grpSp>
        <p:nvGrpSpPr>
          <p:cNvPr id="499" name="Google Shape;499;p37"/>
          <p:cNvGrpSpPr/>
          <p:nvPr/>
        </p:nvGrpSpPr>
        <p:grpSpPr>
          <a:xfrm>
            <a:off x="0" y="1"/>
            <a:ext cx="9144000" cy="4974501"/>
            <a:chOff x="0" y="0"/>
            <a:chExt cx="9144000" cy="4974501"/>
          </a:xfrm>
        </p:grpSpPr>
        <p:sp>
          <p:nvSpPr>
            <p:cNvPr id="500" name="Google Shape;500;p37"/>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1" name="Google Shape;501;p37"/>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02" name="Google Shape;50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03" name="Google Shape;503;p37"/>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cxnSp>
        <p:nvCxnSpPr>
          <p:cNvPr id="504" name="Google Shape;504;p37"/>
          <p:cNvCxnSpPr/>
          <p:nvPr/>
        </p:nvCxnSpPr>
        <p:spPr>
          <a:xfrm>
            <a:off x="4050" y="3613075"/>
            <a:ext cx="5897700" cy="0"/>
          </a:xfrm>
          <a:prstGeom prst="straightConnector1">
            <a:avLst/>
          </a:prstGeom>
          <a:noFill/>
          <a:ln cap="flat" cmpd="sng" w="38100">
            <a:solidFill>
              <a:schemeClr val="dk1"/>
            </a:solidFill>
            <a:prstDash val="solid"/>
            <a:round/>
            <a:headEnd len="med" w="med" type="none"/>
            <a:tailEnd len="med" w="med" type="none"/>
          </a:ln>
        </p:spPr>
      </p:cxnSp>
      <p:sp>
        <p:nvSpPr>
          <p:cNvPr id="505" name="Google Shape;505;p37"/>
          <p:cNvSpPr txBox="1"/>
          <p:nvPr>
            <p:ph idx="1" type="body"/>
          </p:nvPr>
        </p:nvSpPr>
        <p:spPr>
          <a:xfrm>
            <a:off x="5953000" y="34199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TITLE_ONLY_1_1_1">
    <p:spTree>
      <p:nvGrpSpPr>
        <p:cNvPr id="506" name="Shape 506"/>
        <p:cNvGrpSpPr/>
        <p:nvPr/>
      </p:nvGrpSpPr>
      <p:grpSpPr>
        <a:xfrm>
          <a:off x="0" y="0"/>
          <a:ext cx="0" cy="0"/>
          <a:chOff x="0" y="0"/>
          <a:chExt cx="0" cy="0"/>
        </a:xfrm>
      </p:grpSpPr>
      <p:grpSp>
        <p:nvGrpSpPr>
          <p:cNvPr id="507" name="Google Shape;507;p38"/>
          <p:cNvGrpSpPr/>
          <p:nvPr/>
        </p:nvGrpSpPr>
        <p:grpSpPr>
          <a:xfrm>
            <a:off x="0" y="1"/>
            <a:ext cx="9144000" cy="4974501"/>
            <a:chOff x="0" y="0"/>
            <a:chExt cx="9144000" cy="4974501"/>
          </a:xfrm>
        </p:grpSpPr>
        <p:sp>
          <p:nvSpPr>
            <p:cNvPr id="508" name="Google Shape;508;p38"/>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9" name="Google Shape;509;p38"/>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10" name="Google Shape;510;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1" name="Google Shape;511;p38"/>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512" name="Google Shape;512;p38"/>
          <p:cNvSpPr/>
          <p:nvPr>
            <p:ph idx="2" type="pic"/>
          </p:nvPr>
        </p:nvSpPr>
        <p:spPr>
          <a:xfrm>
            <a:off x="457200" y="409650"/>
            <a:ext cx="8229600" cy="3844200"/>
          </a:xfrm>
          <a:prstGeom prst="rect">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TITLE_ONLY_1_1_1_1">
    <p:spTree>
      <p:nvGrpSpPr>
        <p:cNvPr id="513" name="Shape 513"/>
        <p:cNvGrpSpPr/>
        <p:nvPr/>
      </p:nvGrpSpPr>
      <p:grpSpPr>
        <a:xfrm>
          <a:off x="0" y="0"/>
          <a:ext cx="0" cy="0"/>
          <a:chOff x="0" y="0"/>
          <a:chExt cx="0" cy="0"/>
        </a:xfrm>
      </p:grpSpPr>
      <p:grpSp>
        <p:nvGrpSpPr>
          <p:cNvPr id="514" name="Google Shape;514;p39"/>
          <p:cNvGrpSpPr/>
          <p:nvPr/>
        </p:nvGrpSpPr>
        <p:grpSpPr>
          <a:xfrm>
            <a:off x="0" y="1"/>
            <a:ext cx="9144000" cy="4974501"/>
            <a:chOff x="0" y="0"/>
            <a:chExt cx="9144000" cy="4974501"/>
          </a:xfrm>
        </p:grpSpPr>
        <p:sp>
          <p:nvSpPr>
            <p:cNvPr id="515" name="Google Shape;515;p39"/>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6" name="Google Shape;516;p39"/>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17" name="Google Shape;51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8" name="Google Shape;518;p39"/>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519" name="Google Shape;519;p39"/>
          <p:cNvSpPr/>
          <p:nvPr>
            <p:ph idx="2" type="pic"/>
          </p:nvPr>
        </p:nvSpPr>
        <p:spPr>
          <a:xfrm>
            <a:off x="457200" y="1013475"/>
            <a:ext cx="2652900" cy="1020900"/>
          </a:xfrm>
          <a:prstGeom prst="rect">
            <a:avLst/>
          </a:prstGeom>
          <a:noFill/>
          <a:ln>
            <a:noFill/>
          </a:ln>
        </p:spPr>
      </p:sp>
      <p:sp>
        <p:nvSpPr>
          <p:cNvPr id="520" name="Google Shape;520;p39"/>
          <p:cNvSpPr/>
          <p:nvPr>
            <p:ph idx="3" type="pic"/>
          </p:nvPr>
        </p:nvSpPr>
        <p:spPr>
          <a:xfrm>
            <a:off x="3245513" y="1013475"/>
            <a:ext cx="2652900" cy="1020900"/>
          </a:xfrm>
          <a:prstGeom prst="rect">
            <a:avLst/>
          </a:prstGeom>
          <a:noFill/>
          <a:ln>
            <a:noFill/>
          </a:ln>
        </p:spPr>
      </p:sp>
      <p:sp>
        <p:nvSpPr>
          <p:cNvPr id="521" name="Google Shape;521;p39"/>
          <p:cNvSpPr/>
          <p:nvPr>
            <p:ph idx="4" type="pic"/>
          </p:nvPr>
        </p:nvSpPr>
        <p:spPr>
          <a:xfrm>
            <a:off x="6033825" y="1013475"/>
            <a:ext cx="2652900" cy="1020900"/>
          </a:xfrm>
          <a:prstGeom prst="rect">
            <a:avLst/>
          </a:prstGeom>
          <a:noFill/>
          <a:ln>
            <a:noFill/>
          </a:ln>
        </p:spPr>
      </p:sp>
      <p:sp>
        <p:nvSpPr>
          <p:cNvPr id="522" name="Google Shape;522;p39"/>
          <p:cNvSpPr txBox="1"/>
          <p:nvPr>
            <p:ph type="title"/>
          </p:nvPr>
        </p:nvSpPr>
        <p:spPr>
          <a:xfrm>
            <a:off x="366100" y="246950"/>
            <a:ext cx="8411700" cy="623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523" name="Google Shape;523;p39"/>
          <p:cNvSpPr/>
          <p:nvPr>
            <p:ph idx="5" type="pic"/>
          </p:nvPr>
        </p:nvSpPr>
        <p:spPr>
          <a:xfrm>
            <a:off x="457200" y="2174925"/>
            <a:ext cx="2652900" cy="1020900"/>
          </a:xfrm>
          <a:prstGeom prst="rect">
            <a:avLst/>
          </a:prstGeom>
          <a:noFill/>
          <a:ln>
            <a:noFill/>
          </a:ln>
        </p:spPr>
      </p:sp>
      <p:sp>
        <p:nvSpPr>
          <p:cNvPr id="524" name="Google Shape;524;p39"/>
          <p:cNvSpPr/>
          <p:nvPr>
            <p:ph idx="6" type="pic"/>
          </p:nvPr>
        </p:nvSpPr>
        <p:spPr>
          <a:xfrm>
            <a:off x="3245513" y="2174925"/>
            <a:ext cx="2652900" cy="1020900"/>
          </a:xfrm>
          <a:prstGeom prst="rect">
            <a:avLst/>
          </a:prstGeom>
          <a:noFill/>
          <a:ln>
            <a:noFill/>
          </a:ln>
        </p:spPr>
      </p:sp>
      <p:sp>
        <p:nvSpPr>
          <p:cNvPr id="525" name="Google Shape;525;p39"/>
          <p:cNvSpPr/>
          <p:nvPr>
            <p:ph idx="7" type="pic"/>
          </p:nvPr>
        </p:nvSpPr>
        <p:spPr>
          <a:xfrm>
            <a:off x="6033825" y="2174925"/>
            <a:ext cx="2652900" cy="1020900"/>
          </a:xfrm>
          <a:prstGeom prst="rect">
            <a:avLst/>
          </a:prstGeom>
          <a:noFill/>
          <a:ln>
            <a:noFill/>
          </a:ln>
        </p:spPr>
      </p:sp>
      <p:sp>
        <p:nvSpPr>
          <p:cNvPr id="526" name="Google Shape;526;p39"/>
          <p:cNvSpPr/>
          <p:nvPr>
            <p:ph idx="8" type="pic"/>
          </p:nvPr>
        </p:nvSpPr>
        <p:spPr>
          <a:xfrm>
            <a:off x="457200" y="3336375"/>
            <a:ext cx="2652900" cy="1020900"/>
          </a:xfrm>
          <a:prstGeom prst="rect">
            <a:avLst/>
          </a:prstGeom>
          <a:noFill/>
          <a:ln>
            <a:noFill/>
          </a:ln>
        </p:spPr>
      </p:sp>
      <p:sp>
        <p:nvSpPr>
          <p:cNvPr id="527" name="Google Shape;527;p39"/>
          <p:cNvSpPr/>
          <p:nvPr>
            <p:ph idx="9" type="pic"/>
          </p:nvPr>
        </p:nvSpPr>
        <p:spPr>
          <a:xfrm>
            <a:off x="3245513" y="3336375"/>
            <a:ext cx="2652900" cy="1020900"/>
          </a:xfrm>
          <a:prstGeom prst="rect">
            <a:avLst/>
          </a:prstGeom>
          <a:noFill/>
          <a:ln>
            <a:noFill/>
          </a:ln>
        </p:spPr>
      </p:sp>
      <p:sp>
        <p:nvSpPr>
          <p:cNvPr id="528" name="Google Shape;528;p39"/>
          <p:cNvSpPr/>
          <p:nvPr>
            <p:ph idx="13" type="pic"/>
          </p:nvPr>
        </p:nvSpPr>
        <p:spPr>
          <a:xfrm>
            <a:off x="6033825" y="3336375"/>
            <a:ext cx="2652900" cy="1020900"/>
          </a:xfrm>
          <a:prstGeom prst="rect">
            <a:avLst/>
          </a:prstGeom>
          <a:noFill/>
          <a:ln>
            <a:noFill/>
          </a:ln>
        </p:spPr>
      </p:sp>
    </p:spTree>
  </p:cSld>
  <p:clrMapOvr>
    <a:masterClrMapping/>
  </p:clrMapOvr>
  <p:extLst>
    <p:ext uri="{DCECCB84-F9BA-43D5-87BE-67443E8EF086}">
      <p15:sldGuideLst>
        <p15:guide id="1" orient="horz" pos="287">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iew">
  <p:cSld name="CUSTOM_2">
    <p:spTree>
      <p:nvGrpSpPr>
        <p:cNvPr id="529" name="Shape 529"/>
        <p:cNvGrpSpPr/>
        <p:nvPr/>
      </p:nvGrpSpPr>
      <p:grpSpPr>
        <a:xfrm>
          <a:off x="0" y="0"/>
          <a:ext cx="0" cy="0"/>
          <a:chOff x="0" y="0"/>
          <a:chExt cx="0" cy="0"/>
        </a:xfrm>
      </p:grpSpPr>
      <p:grpSp>
        <p:nvGrpSpPr>
          <p:cNvPr id="530" name="Google Shape;530;p40"/>
          <p:cNvGrpSpPr/>
          <p:nvPr/>
        </p:nvGrpSpPr>
        <p:grpSpPr>
          <a:xfrm>
            <a:off x="0" y="455100"/>
            <a:ext cx="9144000" cy="4519401"/>
            <a:chOff x="0" y="455100"/>
            <a:chExt cx="9144000" cy="4519401"/>
          </a:xfrm>
        </p:grpSpPr>
        <p:sp>
          <p:nvSpPr>
            <p:cNvPr id="531" name="Google Shape;531;p40"/>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40"/>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3" name="Google Shape;533;p40"/>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34" name="Google Shape;534;p40"/>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535" name="Google Shape;535;p40"/>
          <p:cNvSpPr/>
          <p:nvPr/>
        </p:nvSpPr>
        <p:spPr>
          <a:xfrm>
            <a:off x="4931375" y="1662400"/>
            <a:ext cx="3755400" cy="2696100"/>
          </a:xfrm>
          <a:prstGeom prst="roundRect">
            <a:avLst>
              <a:gd fmla="val 9698"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6" name="Google Shape;536;p40"/>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537" name="Google Shape;537;p40"/>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538" name="Google Shape;538;p40"/>
          <p:cNvSpPr txBox="1"/>
          <p:nvPr>
            <p:ph type="title"/>
          </p:nvPr>
        </p:nvSpPr>
        <p:spPr>
          <a:xfrm>
            <a:off x="366100" y="655945"/>
            <a:ext cx="3025500" cy="623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39" name="Google Shape;539;p40"/>
          <p:cNvSpPr txBox="1"/>
          <p:nvPr>
            <p:ph idx="3" type="title"/>
          </p:nvPr>
        </p:nvSpPr>
        <p:spPr>
          <a:xfrm>
            <a:off x="4842350" y="655945"/>
            <a:ext cx="3025500" cy="623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40" name="Google Shape;540;p40"/>
          <p:cNvSpPr txBox="1"/>
          <p:nvPr>
            <p:ph idx="4" type="body"/>
          </p:nvPr>
        </p:nvSpPr>
        <p:spPr>
          <a:xfrm>
            <a:off x="366100" y="1662400"/>
            <a:ext cx="3850800" cy="269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41" name="Google Shape;541;p40"/>
          <p:cNvSpPr txBox="1"/>
          <p:nvPr>
            <p:ph idx="5" type="body"/>
          </p:nvPr>
        </p:nvSpPr>
        <p:spPr>
          <a:xfrm>
            <a:off x="5169875" y="2986175"/>
            <a:ext cx="3278400" cy="105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42" name="Google Shape;542;p40"/>
          <p:cNvSpPr txBox="1"/>
          <p:nvPr>
            <p:ph idx="6" type="subTitle"/>
          </p:nvPr>
        </p:nvSpPr>
        <p:spPr>
          <a:xfrm>
            <a:off x="5171425" y="2526550"/>
            <a:ext cx="3278400" cy="3705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4">
    <p:spTree>
      <p:nvGrpSpPr>
        <p:cNvPr id="40" name="Shape 40"/>
        <p:cNvGrpSpPr/>
        <p:nvPr/>
      </p:nvGrpSpPr>
      <p:grpSpPr>
        <a:xfrm>
          <a:off x="0" y="0"/>
          <a:ext cx="0" cy="0"/>
          <a:chOff x="0" y="0"/>
          <a:chExt cx="0" cy="0"/>
        </a:xfrm>
      </p:grpSpPr>
      <p:sp>
        <p:nvSpPr>
          <p:cNvPr id="41" name="Google Shape;4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 name="Google Shape;43;p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Char char="●"/>
              <a:defRPr>
                <a:solidFill>
                  <a:schemeClr val="lt2"/>
                </a:solidFill>
              </a:defRPr>
            </a:lvl1pPr>
            <a:lvl2pPr indent="-304800" lvl="1" marL="914400">
              <a:spcBef>
                <a:spcPts val="0"/>
              </a:spcBef>
              <a:spcAft>
                <a:spcPts val="0"/>
              </a:spcAft>
              <a:buClr>
                <a:schemeClr val="lt2"/>
              </a:buClr>
              <a:buSzPts val="1200"/>
              <a:buChar char="○"/>
              <a:defRPr>
                <a:solidFill>
                  <a:schemeClr val="lt2"/>
                </a:solidFill>
              </a:defRPr>
            </a:lvl2pPr>
            <a:lvl3pPr indent="-304800" lvl="2" marL="1371600">
              <a:spcBef>
                <a:spcPts val="0"/>
              </a:spcBef>
              <a:spcAft>
                <a:spcPts val="0"/>
              </a:spcAft>
              <a:buClr>
                <a:schemeClr val="lt2"/>
              </a:buClr>
              <a:buSzPts val="1200"/>
              <a:buChar char="■"/>
              <a:defRPr>
                <a:solidFill>
                  <a:schemeClr val="lt2"/>
                </a:solidFill>
              </a:defRPr>
            </a:lvl3pPr>
            <a:lvl4pPr indent="-304800" lvl="3" marL="1828800">
              <a:spcBef>
                <a:spcPts val="0"/>
              </a:spcBef>
              <a:spcAft>
                <a:spcPts val="0"/>
              </a:spcAft>
              <a:buClr>
                <a:schemeClr val="lt2"/>
              </a:buClr>
              <a:buSzPts val="1200"/>
              <a:buChar char="●"/>
              <a:defRPr>
                <a:solidFill>
                  <a:schemeClr val="lt2"/>
                </a:solidFill>
              </a:defRPr>
            </a:lvl4pPr>
            <a:lvl5pPr indent="-304800" lvl="4" marL="2286000">
              <a:spcBef>
                <a:spcPts val="0"/>
              </a:spcBef>
              <a:spcAft>
                <a:spcPts val="0"/>
              </a:spcAft>
              <a:buClr>
                <a:schemeClr val="lt2"/>
              </a:buClr>
              <a:buSzPts val="1200"/>
              <a:buChar char="○"/>
              <a:defRPr>
                <a:solidFill>
                  <a:schemeClr val="lt2"/>
                </a:solidFill>
              </a:defRPr>
            </a:lvl5pPr>
            <a:lvl6pPr indent="-304800" lvl="5" marL="2743200">
              <a:spcBef>
                <a:spcPts val="0"/>
              </a:spcBef>
              <a:spcAft>
                <a:spcPts val="0"/>
              </a:spcAft>
              <a:buClr>
                <a:schemeClr val="lt2"/>
              </a:buClr>
              <a:buSzPts val="1200"/>
              <a:buChar char="■"/>
              <a:defRPr>
                <a:solidFill>
                  <a:schemeClr val="lt2"/>
                </a:solidFill>
              </a:defRPr>
            </a:lvl6pPr>
            <a:lvl7pPr indent="-304800" lvl="6" marL="3200400">
              <a:spcBef>
                <a:spcPts val="0"/>
              </a:spcBef>
              <a:spcAft>
                <a:spcPts val="0"/>
              </a:spcAft>
              <a:buClr>
                <a:schemeClr val="lt2"/>
              </a:buClr>
              <a:buSzPts val="1200"/>
              <a:buChar char="●"/>
              <a:defRPr>
                <a:solidFill>
                  <a:schemeClr val="lt2"/>
                </a:solidFill>
              </a:defRPr>
            </a:lvl7pPr>
            <a:lvl8pPr indent="-304800" lvl="7" marL="3657600">
              <a:spcBef>
                <a:spcPts val="0"/>
              </a:spcBef>
              <a:spcAft>
                <a:spcPts val="0"/>
              </a:spcAft>
              <a:buClr>
                <a:schemeClr val="lt2"/>
              </a:buClr>
              <a:buSzPts val="1200"/>
              <a:buChar char="○"/>
              <a:defRPr>
                <a:solidFill>
                  <a:schemeClr val="lt2"/>
                </a:solidFill>
              </a:defRPr>
            </a:lvl8pPr>
            <a:lvl9pPr indent="-304800" lvl="8" marL="4114800">
              <a:spcBef>
                <a:spcPts val="0"/>
              </a:spcBef>
              <a:spcAft>
                <a:spcPts val="0"/>
              </a:spcAft>
              <a:buClr>
                <a:schemeClr val="lt2"/>
              </a:buClr>
              <a:buSzPts val="1200"/>
              <a:buChar char="■"/>
              <a:defRPr>
                <a:solidFill>
                  <a:schemeClr val="lt2"/>
                </a:solidFill>
              </a:defRPr>
            </a:lvl9pPr>
          </a:lstStyle>
          <a:p/>
        </p:txBody>
      </p:sp>
      <p:sp>
        <p:nvSpPr>
          <p:cNvPr id="44" name="Google Shape;44;p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Char char="●"/>
              <a:defRPr>
                <a:solidFill>
                  <a:schemeClr val="lt2"/>
                </a:solidFill>
              </a:defRPr>
            </a:lvl1pPr>
            <a:lvl2pPr indent="-304800" lvl="1" marL="914400">
              <a:spcBef>
                <a:spcPts val="0"/>
              </a:spcBef>
              <a:spcAft>
                <a:spcPts val="0"/>
              </a:spcAft>
              <a:buClr>
                <a:schemeClr val="lt2"/>
              </a:buClr>
              <a:buSzPts val="1200"/>
              <a:buChar char="○"/>
              <a:defRPr>
                <a:solidFill>
                  <a:schemeClr val="lt2"/>
                </a:solidFill>
              </a:defRPr>
            </a:lvl2pPr>
            <a:lvl3pPr indent="-304800" lvl="2" marL="1371600">
              <a:spcBef>
                <a:spcPts val="0"/>
              </a:spcBef>
              <a:spcAft>
                <a:spcPts val="0"/>
              </a:spcAft>
              <a:buClr>
                <a:schemeClr val="lt2"/>
              </a:buClr>
              <a:buSzPts val="1200"/>
              <a:buChar char="■"/>
              <a:defRPr>
                <a:solidFill>
                  <a:schemeClr val="lt2"/>
                </a:solidFill>
              </a:defRPr>
            </a:lvl3pPr>
            <a:lvl4pPr indent="-304800" lvl="3" marL="1828800">
              <a:spcBef>
                <a:spcPts val="0"/>
              </a:spcBef>
              <a:spcAft>
                <a:spcPts val="0"/>
              </a:spcAft>
              <a:buClr>
                <a:schemeClr val="lt2"/>
              </a:buClr>
              <a:buSzPts val="1200"/>
              <a:buChar char="●"/>
              <a:defRPr>
                <a:solidFill>
                  <a:schemeClr val="lt2"/>
                </a:solidFill>
              </a:defRPr>
            </a:lvl4pPr>
            <a:lvl5pPr indent="-304800" lvl="4" marL="2286000">
              <a:spcBef>
                <a:spcPts val="0"/>
              </a:spcBef>
              <a:spcAft>
                <a:spcPts val="0"/>
              </a:spcAft>
              <a:buClr>
                <a:schemeClr val="lt2"/>
              </a:buClr>
              <a:buSzPts val="1200"/>
              <a:buChar char="○"/>
              <a:defRPr>
                <a:solidFill>
                  <a:schemeClr val="lt2"/>
                </a:solidFill>
              </a:defRPr>
            </a:lvl5pPr>
            <a:lvl6pPr indent="-304800" lvl="5" marL="2743200">
              <a:spcBef>
                <a:spcPts val="0"/>
              </a:spcBef>
              <a:spcAft>
                <a:spcPts val="0"/>
              </a:spcAft>
              <a:buClr>
                <a:schemeClr val="lt2"/>
              </a:buClr>
              <a:buSzPts val="1200"/>
              <a:buChar char="■"/>
              <a:defRPr>
                <a:solidFill>
                  <a:schemeClr val="lt2"/>
                </a:solidFill>
              </a:defRPr>
            </a:lvl6pPr>
            <a:lvl7pPr indent="-304800" lvl="6" marL="3200400">
              <a:spcBef>
                <a:spcPts val="0"/>
              </a:spcBef>
              <a:spcAft>
                <a:spcPts val="0"/>
              </a:spcAft>
              <a:buClr>
                <a:schemeClr val="lt2"/>
              </a:buClr>
              <a:buSzPts val="1200"/>
              <a:buChar char="●"/>
              <a:defRPr>
                <a:solidFill>
                  <a:schemeClr val="lt2"/>
                </a:solidFill>
              </a:defRPr>
            </a:lvl7pPr>
            <a:lvl8pPr indent="-304800" lvl="7" marL="3657600">
              <a:spcBef>
                <a:spcPts val="0"/>
              </a:spcBef>
              <a:spcAft>
                <a:spcPts val="0"/>
              </a:spcAft>
              <a:buClr>
                <a:schemeClr val="lt2"/>
              </a:buClr>
              <a:buSzPts val="1200"/>
              <a:buChar char="○"/>
              <a:defRPr>
                <a:solidFill>
                  <a:schemeClr val="lt2"/>
                </a:solidFill>
              </a:defRPr>
            </a:lvl8pPr>
            <a:lvl9pPr indent="-304800" lvl="8" marL="4114800">
              <a:spcBef>
                <a:spcPts val="0"/>
              </a:spcBef>
              <a:spcAft>
                <a:spcPts val="0"/>
              </a:spcAft>
              <a:buClr>
                <a:schemeClr val="lt2"/>
              </a:buClr>
              <a:buSzPts val="1200"/>
              <a:buChar char="■"/>
              <a:defRPr>
                <a:solidFill>
                  <a:schemeClr val="lt2"/>
                </a:solidFill>
              </a:defRPr>
            </a:lvl9pPr>
          </a:lstStyle>
          <a:p/>
        </p:txBody>
      </p:sp>
      <p:sp>
        <p:nvSpPr>
          <p:cNvPr id="45" name="Google Shape;45;p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2000"/>
              <a:buNone/>
              <a:defRPr sz="2000">
                <a:solidFill>
                  <a:schemeClr val="lt2"/>
                </a:solidFill>
              </a:defRPr>
            </a:lvl1pPr>
            <a:lvl2pPr lvl="1">
              <a:spcBef>
                <a:spcPts val="0"/>
              </a:spcBef>
              <a:spcAft>
                <a:spcPts val="0"/>
              </a:spcAft>
              <a:buClr>
                <a:schemeClr val="lt2"/>
              </a:buClr>
              <a:buSzPts val="2000"/>
              <a:buNone/>
              <a:defRPr sz="2000">
                <a:solidFill>
                  <a:schemeClr val="lt2"/>
                </a:solidFill>
              </a:defRPr>
            </a:lvl2pPr>
            <a:lvl3pPr lvl="2">
              <a:spcBef>
                <a:spcPts val="0"/>
              </a:spcBef>
              <a:spcAft>
                <a:spcPts val="0"/>
              </a:spcAft>
              <a:buClr>
                <a:schemeClr val="lt2"/>
              </a:buClr>
              <a:buSzPts val="2000"/>
              <a:buNone/>
              <a:defRPr sz="2000">
                <a:solidFill>
                  <a:schemeClr val="lt2"/>
                </a:solidFill>
              </a:defRPr>
            </a:lvl3pPr>
            <a:lvl4pPr lvl="3">
              <a:spcBef>
                <a:spcPts val="0"/>
              </a:spcBef>
              <a:spcAft>
                <a:spcPts val="0"/>
              </a:spcAft>
              <a:buClr>
                <a:schemeClr val="lt2"/>
              </a:buClr>
              <a:buSzPts val="2000"/>
              <a:buNone/>
              <a:defRPr sz="2000">
                <a:solidFill>
                  <a:schemeClr val="lt2"/>
                </a:solidFill>
              </a:defRPr>
            </a:lvl4pPr>
            <a:lvl5pPr lvl="4">
              <a:spcBef>
                <a:spcPts val="0"/>
              </a:spcBef>
              <a:spcAft>
                <a:spcPts val="0"/>
              </a:spcAft>
              <a:buClr>
                <a:schemeClr val="lt2"/>
              </a:buClr>
              <a:buSzPts val="2000"/>
              <a:buNone/>
              <a:defRPr sz="2000">
                <a:solidFill>
                  <a:schemeClr val="lt2"/>
                </a:solidFill>
              </a:defRPr>
            </a:lvl5pPr>
            <a:lvl6pPr lvl="5">
              <a:spcBef>
                <a:spcPts val="0"/>
              </a:spcBef>
              <a:spcAft>
                <a:spcPts val="0"/>
              </a:spcAft>
              <a:buClr>
                <a:schemeClr val="lt2"/>
              </a:buClr>
              <a:buSzPts val="2000"/>
              <a:buNone/>
              <a:defRPr sz="2000">
                <a:solidFill>
                  <a:schemeClr val="lt2"/>
                </a:solidFill>
              </a:defRPr>
            </a:lvl6pPr>
            <a:lvl7pPr lvl="6">
              <a:spcBef>
                <a:spcPts val="0"/>
              </a:spcBef>
              <a:spcAft>
                <a:spcPts val="0"/>
              </a:spcAft>
              <a:buClr>
                <a:schemeClr val="lt2"/>
              </a:buClr>
              <a:buSzPts val="2000"/>
              <a:buNone/>
              <a:defRPr sz="2000">
                <a:solidFill>
                  <a:schemeClr val="lt2"/>
                </a:solidFill>
              </a:defRPr>
            </a:lvl7pPr>
            <a:lvl8pPr lvl="7">
              <a:spcBef>
                <a:spcPts val="0"/>
              </a:spcBef>
              <a:spcAft>
                <a:spcPts val="0"/>
              </a:spcAft>
              <a:buClr>
                <a:schemeClr val="lt2"/>
              </a:buClr>
              <a:buSzPts val="2000"/>
              <a:buNone/>
              <a:defRPr sz="2000">
                <a:solidFill>
                  <a:schemeClr val="lt2"/>
                </a:solidFill>
              </a:defRPr>
            </a:lvl8pPr>
            <a:lvl9pPr lvl="8">
              <a:spcBef>
                <a:spcPts val="0"/>
              </a:spcBef>
              <a:spcAft>
                <a:spcPts val="0"/>
              </a:spcAft>
              <a:buClr>
                <a:schemeClr val="lt2"/>
              </a:buClr>
              <a:buSzPts val="2000"/>
              <a:buNone/>
              <a:defRPr sz="2000">
                <a:solidFill>
                  <a:schemeClr val="lt2"/>
                </a:solidFill>
              </a:defRPr>
            </a:lvl9pPr>
          </a:lstStyle>
          <a:p/>
        </p:txBody>
      </p:sp>
      <p:sp>
        <p:nvSpPr>
          <p:cNvPr id="46" name="Google Shape;46;p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2000"/>
              <a:buNone/>
              <a:defRPr sz="2000">
                <a:solidFill>
                  <a:schemeClr val="lt2"/>
                </a:solidFill>
              </a:defRPr>
            </a:lvl1pPr>
            <a:lvl2pPr lvl="1">
              <a:spcBef>
                <a:spcPts val="0"/>
              </a:spcBef>
              <a:spcAft>
                <a:spcPts val="0"/>
              </a:spcAft>
              <a:buClr>
                <a:schemeClr val="lt2"/>
              </a:buClr>
              <a:buSzPts val="2000"/>
              <a:buNone/>
              <a:defRPr sz="2000">
                <a:solidFill>
                  <a:schemeClr val="lt2"/>
                </a:solidFill>
              </a:defRPr>
            </a:lvl2pPr>
            <a:lvl3pPr lvl="2">
              <a:spcBef>
                <a:spcPts val="0"/>
              </a:spcBef>
              <a:spcAft>
                <a:spcPts val="0"/>
              </a:spcAft>
              <a:buClr>
                <a:schemeClr val="lt2"/>
              </a:buClr>
              <a:buSzPts val="2000"/>
              <a:buNone/>
              <a:defRPr sz="2000">
                <a:solidFill>
                  <a:schemeClr val="lt2"/>
                </a:solidFill>
              </a:defRPr>
            </a:lvl3pPr>
            <a:lvl4pPr lvl="3">
              <a:spcBef>
                <a:spcPts val="0"/>
              </a:spcBef>
              <a:spcAft>
                <a:spcPts val="0"/>
              </a:spcAft>
              <a:buClr>
                <a:schemeClr val="lt2"/>
              </a:buClr>
              <a:buSzPts val="2000"/>
              <a:buNone/>
              <a:defRPr sz="2000">
                <a:solidFill>
                  <a:schemeClr val="lt2"/>
                </a:solidFill>
              </a:defRPr>
            </a:lvl4pPr>
            <a:lvl5pPr lvl="4">
              <a:spcBef>
                <a:spcPts val="0"/>
              </a:spcBef>
              <a:spcAft>
                <a:spcPts val="0"/>
              </a:spcAft>
              <a:buClr>
                <a:schemeClr val="lt2"/>
              </a:buClr>
              <a:buSzPts val="2000"/>
              <a:buNone/>
              <a:defRPr sz="2000">
                <a:solidFill>
                  <a:schemeClr val="lt2"/>
                </a:solidFill>
              </a:defRPr>
            </a:lvl5pPr>
            <a:lvl6pPr lvl="5">
              <a:spcBef>
                <a:spcPts val="0"/>
              </a:spcBef>
              <a:spcAft>
                <a:spcPts val="0"/>
              </a:spcAft>
              <a:buClr>
                <a:schemeClr val="lt2"/>
              </a:buClr>
              <a:buSzPts val="2000"/>
              <a:buNone/>
              <a:defRPr sz="2000">
                <a:solidFill>
                  <a:schemeClr val="lt2"/>
                </a:solidFill>
              </a:defRPr>
            </a:lvl6pPr>
            <a:lvl7pPr lvl="6">
              <a:spcBef>
                <a:spcPts val="0"/>
              </a:spcBef>
              <a:spcAft>
                <a:spcPts val="0"/>
              </a:spcAft>
              <a:buClr>
                <a:schemeClr val="lt2"/>
              </a:buClr>
              <a:buSzPts val="2000"/>
              <a:buNone/>
              <a:defRPr sz="2000">
                <a:solidFill>
                  <a:schemeClr val="lt2"/>
                </a:solidFill>
              </a:defRPr>
            </a:lvl7pPr>
            <a:lvl8pPr lvl="7">
              <a:spcBef>
                <a:spcPts val="0"/>
              </a:spcBef>
              <a:spcAft>
                <a:spcPts val="0"/>
              </a:spcAft>
              <a:buClr>
                <a:schemeClr val="lt2"/>
              </a:buClr>
              <a:buSzPts val="2000"/>
              <a:buNone/>
              <a:defRPr sz="2000">
                <a:solidFill>
                  <a:schemeClr val="lt2"/>
                </a:solidFill>
              </a:defRPr>
            </a:lvl8pPr>
            <a:lvl9pPr lvl="8">
              <a:spcBef>
                <a:spcPts val="0"/>
              </a:spcBef>
              <a:spcAft>
                <a:spcPts val="0"/>
              </a:spcAft>
              <a:buClr>
                <a:schemeClr val="lt2"/>
              </a:buClr>
              <a:buSzPts val="2000"/>
              <a:buNone/>
              <a:defRPr sz="2000">
                <a:solidFill>
                  <a:schemeClr val="lt2"/>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details">
  <p:cSld name="CUSTOM_3">
    <p:bg>
      <p:bgPr>
        <a:solidFill>
          <a:schemeClr val="lt2"/>
        </a:solidFill>
      </p:bgPr>
    </p:bg>
    <p:spTree>
      <p:nvGrpSpPr>
        <p:cNvPr id="543" name="Shape 543"/>
        <p:cNvGrpSpPr/>
        <p:nvPr/>
      </p:nvGrpSpPr>
      <p:grpSpPr>
        <a:xfrm>
          <a:off x="0" y="0"/>
          <a:ext cx="0" cy="0"/>
          <a:chOff x="0" y="0"/>
          <a:chExt cx="0" cy="0"/>
        </a:xfrm>
      </p:grpSpPr>
      <p:sp>
        <p:nvSpPr>
          <p:cNvPr id="544" name="Google Shape;544;p41"/>
          <p:cNvSpPr/>
          <p:nvPr/>
        </p:nvSpPr>
        <p:spPr>
          <a:xfrm flipH="1">
            <a:off x="343200" y="342900"/>
            <a:ext cx="8800800" cy="480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5" name="Google Shape;545;p41"/>
          <p:cNvSpPr/>
          <p:nvPr/>
        </p:nvSpPr>
        <p:spPr>
          <a:xfrm flipH="1" rot="-5400000">
            <a:off x="343225" y="342900"/>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6" name="Google Shape;546;p41"/>
          <p:cNvSpPr/>
          <p:nvPr/>
        </p:nvSpPr>
        <p:spPr>
          <a:xfrm flipH="1" rot="10800000">
            <a:off x="343225" y="4397825"/>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47" name="Google Shape;547;p41"/>
          <p:cNvGrpSpPr/>
          <p:nvPr/>
        </p:nvGrpSpPr>
        <p:grpSpPr>
          <a:xfrm flipH="1">
            <a:off x="85800" y="76325"/>
            <a:ext cx="7808400" cy="5067300"/>
            <a:chOff x="1249800" y="76325"/>
            <a:chExt cx="7808400" cy="5067300"/>
          </a:xfrm>
        </p:grpSpPr>
        <p:cxnSp>
          <p:nvCxnSpPr>
            <p:cNvPr id="548" name="Google Shape;548;p41"/>
            <p:cNvCxnSpPr/>
            <p:nvPr/>
          </p:nvCxnSpPr>
          <p:spPr>
            <a:xfrm>
              <a:off x="1249800" y="85800"/>
              <a:ext cx="7808400" cy="0"/>
            </a:xfrm>
            <a:prstGeom prst="straightConnector1">
              <a:avLst/>
            </a:prstGeom>
            <a:noFill/>
            <a:ln cap="flat" cmpd="sng" w="19050">
              <a:solidFill>
                <a:schemeClr val="accent2"/>
              </a:solidFill>
              <a:prstDash val="solid"/>
              <a:round/>
              <a:headEnd len="med" w="med" type="none"/>
              <a:tailEnd len="med" w="med" type="none"/>
            </a:ln>
          </p:spPr>
        </p:cxnSp>
        <p:cxnSp>
          <p:nvCxnSpPr>
            <p:cNvPr id="549" name="Google Shape;549;p41"/>
            <p:cNvCxnSpPr/>
            <p:nvPr/>
          </p:nvCxnSpPr>
          <p:spPr>
            <a:xfrm rot="10800000">
              <a:off x="9058200" y="76325"/>
              <a:ext cx="0" cy="5067300"/>
            </a:xfrm>
            <a:prstGeom prst="straightConnector1">
              <a:avLst/>
            </a:prstGeom>
            <a:noFill/>
            <a:ln cap="flat" cmpd="sng" w="19050">
              <a:solidFill>
                <a:schemeClr val="accent2"/>
              </a:solidFill>
              <a:prstDash val="solid"/>
              <a:round/>
              <a:headEnd len="med" w="med" type="none"/>
              <a:tailEnd len="med" w="med" type="none"/>
            </a:ln>
          </p:spPr>
        </p:cxnSp>
      </p:grpSp>
      <p:grpSp>
        <p:nvGrpSpPr>
          <p:cNvPr id="550" name="Google Shape;550;p41"/>
          <p:cNvGrpSpPr/>
          <p:nvPr/>
        </p:nvGrpSpPr>
        <p:grpSpPr>
          <a:xfrm flipH="1">
            <a:off x="171600" y="162125"/>
            <a:ext cx="7722600" cy="4981500"/>
            <a:chOff x="1249800" y="162125"/>
            <a:chExt cx="7722600" cy="4981500"/>
          </a:xfrm>
        </p:grpSpPr>
        <p:cxnSp>
          <p:nvCxnSpPr>
            <p:cNvPr id="551" name="Google Shape;551;p41"/>
            <p:cNvCxnSpPr/>
            <p:nvPr/>
          </p:nvCxnSpPr>
          <p:spPr>
            <a:xfrm>
              <a:off x="1249800" y="171625"/>
              <a:ext cx="7722600" cy="0"/>
            </a:xfrm>
            <a:prstGeom prst="straightConnector1">
              <a:avLst/>
            </a:prstGeom>
            <a:noFill/>
            <a:ln cap="flat" cmpd="sng" w="19050">
              <a:solidFill>
                <a:schemeClr val="accent2"/>
              </a:solidFill>
              <a:prstDash val="solid"/>
              <a:round/>
              <a:headEnd len="med" w="med" type="none"/>
              <a:tailEnd len="med" w="med" type="none"/>
            </a:ln>
          </p:spPr>
        </p:cxnSp>
        <p:cxnSp>
          <p:nvCxnSpPr>
            <p:cNvPr id="552" name="Google Shape;552;p41"/>
            <p:cNvCxnSpPr/>
            <p:nvPr/>
          </p:nvCxnSpPr>
          <p:spPr>
            <a:xfrm rot="10800000">
              <a:off x="8972375" y="162125"/>
              <a:ext cx="0" cy="4981500"/>
            </a:xfrm>
            <a:prstGeom prst="straightConnector1">
              <a:avLst/>
            </a:prstGeom>
            <a:noFill/>
            <a:ln cap="flat" cmpd="sng" w="19050">
              <a:solidFill>
                <a:schemeClr val="accent2"/>
              </a:solidFill>
              <a:prstDash val="solid"/>
              <a:round/>
              <a:headEnd len="med" w="med" type="none"/>
              <a:tailEnd len="med" w="med" type="none"/>
            </a:ln>
          </p:spPr>
        </p:cxnSp>
      </p:grpSp>
      <p:grpSp>
        <p:nvGrpSpPr>
          <p:cNvPr id="553" name="Google Shape;553;p41"/>
          <p:cNvGrpSpPr/>
          <p:nvPr/>
        </p:nvGrpSpPr>
        <p:grpSpPr>
          <a:xfrm flipH="1">
            <a:off x="257400" y="247925"/>
            <a:ext cx="7636800" cy="4895700"/>
            <a:chOff x="1249800" y="247925"/>
            <a:chExt cx="7636800" cy="4895700"/>
          </a:xfrm>
        </p:grpSpPr>
        <p:cxnSp>
          <p:nvCxnSpPr>
            <p:cNvPr id="554" name="Google Shape;554;p41"/>
            <p:cNvCxnSpPr/>
            <p:nvPr/>
          </p:nvCxnSpPr>
          <p:spPr>
            <a:xfrm>
              <a:off x="1249800" y="257425"/>
              <a:ext cx="7636800" cy="0"/>
            </a:xfrm>
            <a:prstGeom prst="straightConnector1">
              <a:avLst/>
            </a:prstGeom>
            <a:noFill/>
            <a:ln cap="flat" cmpd="sng" w="19050">
              <a:solidFill>
                <a:schemeClr val="accent2"/>
              </a:solidFill>
              <a:prstDash val="solid"/>
              <a:round/>
              <a:headEnd len="med" w="med" type="none"/>
              <a:tailEnd len="med" w="med" type="none"/>
            </a:ln>
          </p:spPr>
        </p:cxnSp>
        <p:cxnSp>
          <p:nvCxnSpPr>
            <p:cNvPr id="555" name="Google Shape;555;p41"/>
            <p:cNvCxnSpPr/>
            <p:nvPr/>
          </p:nvCxnSpPr>
          <p:spPr>
            <a:xfrm rot="10800000">
              <a:off x="8886575" y="247925"/>
              <a:ext cx="0" cy="4895700"/>
            </a:xfrm>
            <a:prstGeom prst="straightConnector1">
              <a:avLst/>
            </a:prstGeom>
            <a:noFill/>
            <a:ln cap="flat" cmpd="sng" w="19050">
              <a:solidFill>
                <a:schemeClr val="accent2"/>
              </a:solidFill>
              <a:prstDash val="solid"/>
              <a:round/>
              <a:headEnd len="med" w="med" type="none"/>
              <a:tailEnd len="med" w="med" type="none"/>
            </a:ln>
          </p:spPr>
        </p:cxnSp>
      </p:grpSp>
      <p:sp>
        <p:nvSpPr>
          <p:cNvPr id="556" name="Google Shape;556;p41"/>
          <p:cNvSpPr txBox="1"/>
          <p:nvPr>
            <p:ph type="ctrTitle"/>
          </p:nvPr>
        </p:nvSpPr>
        <p:spPr>
          <a:xfrm>
            <a:off x="1375800" y="1703150"/>
            <a:ext cx="5485800" cy="173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4800"/>
              <a:buFont typeface="STIX Two Text SemiBold"/>
              <a:buNone/>
              <a:defRPr sz="4800">
                <a:solidFill>
                  <a:schemeClr val="accent2"/>
                </a:solidFill>
              </a:defRPr>
            </a:lvl1pPr>
            <a:lvl2pPr lvl="1" algn="ctr">
              <a:spcBef>
                <a:spcPts val="0"/>
              </a:spcBef>
              <a:spcAft>
                <a:spcPts val="0"/>
              </a:spcAft>
              <a:buClr>
                <a:schemeClr val="accent2"/>
              </a:buClr>
              <a:buSzPts val="4800"/>
              <a:buNone/>
              <a:defRPr sz="4800">
                <a:solidFill>
                  <a:schemeClr val="accent2"/>
                </a:solidFill>
              </a:defRPr>
            </a:lvl2pPr>
            <a:lvl3pPr lvl="2" algn="ctr">
              <a:spcBef>
                <a:spcPts val="0"/>
              </a:spcBef>
              <a:spcAft>
                <a:spcPts val="0"/>
              </a:spcAft>
              <a:buClr>
                <a:schemeClr val="accent2"/>
              </a:buClr>
              <a:buSzPts val="4800"/>
              <a:buNone/>
              <a:defRPr sz="4800">
                <a:solidFill>
                  <a:schemeClr val="accent2"/>
                </a:solidFill>
              </a:defRPr>
            </a:lvl3pPr>
            <a:lvl4pPr lvl="3" algn="ctr">
              <a:spcBef>
                <a:spcPts val="0"/>
              </a:spcBef>
              <a:spcAft>
                <a:spcPts val="0"/>
              </a:spcAft>
              <a:buClr>
                <a:schemeClr val="accent2"/>
              </a:buClr>
              <a:buSzPts val="4800"/>
              <a:buNone/>
              <a:defRPr sz="4800">
                <a:solidFill>
                  <a:schemeClr val="accent2"/>
                </a:solidFill>
              </a:defRPr>
            </a:lvl4pPr>
            <a:lvl5pPr lvl="4" algn="ctr">
              <a:spcBef>
                <a:spcPts val="0"/>
              </a:spcBef>
              <a:spcAft>
                <a:spcPts val="0"/>
              </a:spcAft>
              <a:buClr>
                <a:schemeClr val="accent2"/>
              </a:buClr>
              <a:buSzPts val="4800"/>
              <a:buNone/>
              <a:defRPr sz="4800">
                <a:solidFill>
                  <a:schemeClr val="accent2"/>
                </a:solidFill>
              </a:defRPr>
            </a:lvl5pPr>
            <a:lvl6pPr lvl="5" algn="ctr">
              <a:spcBef>
                <a:spcPts val="0"/>
              </a:spcBef>
              <a:spcAft>
                <a:spcPts val="0"/>
              </a:spcAft>
              <a:buClr>
                <a:schemeClr val="accent2"/>
              </a:buClr>
              <a:buSzPts val="4800"/>
              <a:buNone/>
              <a:defRPr sz="4800">
                <a:solidFill>
                  <a:schemeClr val="accent2"/>
                </a:solidFill>
              </a:defRPr>
            </a:lvl6pPr>
            <a:lvl7pPr lvl="6" algn="ctr">
              <a:spcBef>
                <a:spcPts val="0"/>
              </a:spcBef>
              <a:spcAft>
                <a:spcPts val="0"/>
              </a:spcAft>
              <a:buClr>
                <a:schemeClr val="accent2"/>
              </a:buClr>
              <a:buSzPts val="4800"/>
              <a:buNone/>
              <a:defRPr sz="4800">
                <a:solidFill>
                  <a:schemeClr val="accent2"/>
                </a:solidFill>
              </a:defRPr>
            </a:lvl7pPr>
            <a:lvl8pPr lvl="7" algn="ctr">
              <a:spcBef>
                <a:spcPts val="0"/>
              </a:spcBef>
              <a:spcAft>
                <a:spcPts val="0"/>
              </a:spcAft>
              <a:buClr>
                <a:schemeClr val="accent2"/>
              </a:buClr>
              <a:buSzPts val="4800"/>
              <a:buNone/>
              <a:defRPr sz="4800">
                <a:solidFill>
                  <a:schemeClr val="accent2"/>
                </a:solidFill>
              </a:defRPr>
            </a:lvl8pPr>
            <a:lvl9pPr lvl="8" algn="ctr">
              <a:spcBef>
                <a:spcPts val="0"/>
              </a:spcBef>
              <a:spcAft>
                <a:spcPts val="0"/>
              </a:spcAft>
              <a:buClr>
                <a:schemeClr val="accent2"/>
              </a:buClr>
              <a:buSzPts val="4800"/>
              <a:buNone/>
              <a:defRPr sz="4800">
                <a:solidFill>
                  <a:schemeClr val="accent2"/>
                </a:solidFill>
              </a:defRPr>
            </a:lvl9pPr>
          </a:lstStyle>
          <a:p/>
        </p:txBody>
      </p:sp>
      <p:sp>
        <p:nvSpPr>
          <p:cNvPr id="557" name="Google Shape;557;p41"/>
          <p:cNvSpPr/>
          <p:nvPr/>
        </p:nvSpPr>
        <p:spPr>
          <a:xfrm rot="10800000">
            <a:off x="7894200" y="0"/>
            <a:ext cx="1249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58" name="Google Shape;558;p41"/>
          <p:cNvSpPr/>
          <p:nvPr/>
        </p:nvSpPr>
        <p:spPr>
          <a:xfrm rot="10800000">
            <a:off x="8151300" y="167450"/>
            <a:ext cx="735600" cy="1890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9" name="Google Shape;559;p41"/>
          <p:cNvSpPr/>
          <p:nvPr/>
        </p:nvSpPr>
        <p:spPr>
          <a:xfrm rot="10800000">
            <a:off x="8151300" y="3088375"/>
            <a:ext cx="735600" cy="1887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0" name="Google Shape;560;p41"/>
          <p:cNvSpPr/>
          <p:nvPr/>
        </p:nvSpPr>
        <p:spPr>
          <a:xfrm rot="10800000">
            <a:off x="7997850" y="2264525"/>
            <a:ext cx="1042500" cy="635700"/>
          </a:xfrm>
          <a:prstGeom prst="hexagon">
            <a:avLst>
              <a:gd fmla="val 40849" name="adj"/>
              <a:gd fmla="val 115470" name="vf"/>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1" name="Google Shape;561;p41"/>
          <p:cNvSpPr/>
          <p:nvPr/>
        </p:nvSpPr>
        <p:spPr>
          <a:xfrm rot="10800000">
            <a:off x="8336250" y="2399550"/>
            <a:ext cx="365700" cy="3657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2" name="Google Shape;562;p41"/>
          <p:cNvSpPr txBox="1"/>
          <p:nvPr>
            <p:ph idx="1" type="subTitle"/>
          </p:nvPr>
        </p:nvSpPr>
        <p:spPr>
          <a:xfrm rot="5400000">
            <a:off x="7668450" y="3868125"/>
            <a:ext cx="1701300" cy="3315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1pPr>
            <a:lvl2pPr lvl="1"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2pPr>
            <a:lvl3pPr lvl="2"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3pPr>
            <a:lvl4pPr lvl="3"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4pPr>
            <a:lvl5pPr lvl="4"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5pPr>
            <a:lvl6pPr lvl="5"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6pPr>
            <a:lvl7pPr lvl="6"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7pPr>
            <a:lvl8pPr lvl="7"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8pPr>
            <a:lvl9pPr lvl="8"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9pPr>
          </a:lstStyle>
          <a:p/>
        </p:txBody>
      </p:sp>
      <p:sp>
        <p:nvSpPr>
          <p:cNvPr id="563" name="Google Shape;563;p41"/>
          <p:cNvSpPr txBox="1"/>
          <p:nvPr>
            <p:ph idx="2" type="subTitle"/>
          </p:nvPr>
        </p:nvSpPr>
        <p:spPr>
          <a:xfrm rot="5400000">
            <a:off x="7668450" y="945575"/>
            <a:ext cx="1701300" cy="331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1pPr>
            <a:lvl2pPr lvl="1"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2pPr>
            <a:lvl3pPr lvl="2"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3pPr>
            <a:lvl4pPr lvl="3"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4pPr>
            <a:lvl5pPr lvl="4"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5pPr>
            <a:lvl6pPr lvl="5"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6pPr>
            <a:lvl7pPr lvl="6"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7pPr>
            <a:lvl8pPr lvl="7"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8pPr>
            <a:lvl9pPr lvl="8"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3_1">
    <p:bg>
      <p:bgPr>
        <a:solidFill>
          <a:schemeClr val="lt2"/>
        </a:solidFill>
      </p:bgPr>
    </p:bg>
    <p:spTree>
      <p:nvGrpSpPr>
        <p:cNvPr id="564" name="Shape 564"/>
        <p:cNvGrpSpPr/>
        <p:nvPr/>
      </p:nvGrpSpPr>
      <p:grpSpPr>
        <a:xfrm>
          <a:off x="0" y="0"/>
          <a:ext cx="0" cy="0"/>
          <a:chOff x="0" y="0"/>
          <a:chExt cx="0" cy="0"/>
        </a:xfrm>
      </p:grpSpPr>
      <p:sp>
        <p:nvSpPr>
          <p:cNvPr id="565" name="Google Shape;565;p42"/>
          <p:cNvSpPr/>
          <p:nvPr/>
        </p:nvSpPr>
        <p:spPr>
          <a:xfrm flipH="1">
            <a:off x="343200" y="342900"/>
            <a:ext cx="8800800" cy="480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6" name="Google Shape;566;p42"/>
          <p:cNvSpPr/>
          <p:nvPr/>
        </p:nvSpPr>
        <p:spPr>
          <a:xfrm flipH="1" rot="-5400000">
            <a:off x="343225" y="342900"/>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7" name="Google Shape;567;p42"/>
          <p:cNvSpPr/>
          <p:nvPr/>
        </p:nvSpPr>
        <p:spPr>
          <a:xfrm flipH="1" rot="10800000">
            <a:off x="343225" y="4397825"/>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68" name="Google Shape;568;p42"/>
          <p:cNvGrpSpPr/>
          <p:nvPr/>
        </p:nvGrpSpPr>
        <p:grpSpPr>
          <a:xfrm flipH="1">
            <a:off x="85800" y="76325"/>
            <a:ext cx="7808400" cy="5067300"/>
            <a:chOff x="1249800" y="76325"/>
            <a:chExt cx="7808400" cy="5067300"/>
          </a:xfrm>
        </p:grpSpPr>
        <p:cxnSp>
          <p:nvCxnSpPr>
            <p:cNvPr id="569" name="Google Shape;569;p42"/>
            <p:cNvCxnSpPr/>
            <p:nvPr/>
          </p:nvCxnSpPr>
          <p:spPr>
            <a:xfrm>
              <a:off x="1249800" y="85800"/>
              <a:ext cx="7808400" cy="0"/>
            </a:xfrm>
            <a:prstGeom prst="straightConnector1">
              <a:avLst/>
            </a:prstGeom>
            <a:noFill/>
            <a:ln cap="flat" cmpd="sng" w="19050">
              <a:solidFill>
                <a:schemeClr val="accent2"/>
              </a:solidFill>
              <a:prstDash val="solid"/>
              <a:round/>
              <a:headEnd len="med" w="med" type="none"/>
              <a:tailEnd len="med" w="med" type="none"/>
            </a:ln>
          </p:spPr>
        </p:cxnSp>
        <p:cxnSp>
          <p:nvCxnSpPr>
            <p:cNvPr id="570" name="Google Shape;570;p42"/>
            <p:cNvCxnSpPr/>
            <p:nvPr/>
          </p:nvCxnSpPr>
          <p:spPr>
            <a:xfrm rot="10800000">
              <a:off x="9058200" y="76325"/>
              <a:ext cx="0" cy="5067300"/>
            </a:xfrm>
            <a:prstGeom prst="straightConnector1">
              <a:avLst/>
            </a:prstGeom>
            <a:noFill/>
            <a:ln cap="flat" cmpd="sng" w="19050">
              <a:solidFill>
                <a:schemeClr val="accent2"/>
              </a:solidFill>
              <a:prstDash val="solid"/>
              <a:round/>
              <a:headEnd len="med" w="med" type="none"/>
              <a:tailEnd len="med" w="med" type="none"/>
            </a:ln>
          </p:spPr>
        </p:cxnSp>
      </p:grpSp>
      <p:grpSp>
        <p:nvGrpSpPr>
          <p:cNvPr id="571" name="Google Shape;571;p42"/>
          <p:cNvGrpSpPr/>
          <p:nvPr/>
        </p:nvGrpSpPr>
        <p:grpSpPr>
          <a:xfrm flipH="1">
            <a:off x="171600" y="162125"/>
            <a:ext cx="7722600" cy="4981500"/>
            <a:chOff x="1249800" y="162125"/>
            <a:chExt cx="7722600" cy="4981500"/>
          </a:xfrm>
        </p:grpSpPr>
        <p:cxnSp>
          <p:nvCxnSpPr>
            <p:cNvPr id="572" name="Google Shape;572;p42"/>
            <p:cNvCxnSpPr/>
            <p:nvPr/>
          </p:nvCxnSpPr>
          <p:spPr>
            <a:xfrm>
              <a:off x="1249800" y="171625"/>
              <a:ext cx="7722600" cy="0"/>
            </a:xfrm>
            <a:prstGeom prst="straightConnector1">
              <a:avLst/>
            </a:prstGeom>
            <a:noFill/>
            <a:ln cap="flat" cmpd="sng" w="19050">
              <a:solidFill>
                <a:schemeClr val="accent2"/>
              </a:solidFill>
              <a:prstDash val="solid"/>
              <a:round/>
              <a:headEnd len="med" w="med" type="none"/>
              <a:tailEnd len="med" w="med" type="none"/>
            </a:ln>
          </p:spPr>
        </p:cxnSp>
        <p:cxnSp>
          <p:nvCxnSpPr>
            <p:cNvPr id="573" name="Google Shape;573;p42"/>
            <p:cNvCxnSpPr/>
            <p:nvPr/>
          </p:nvCxnSpPr>
          <p:spPr>
            <a:xfrm rot="10800000">
              <a:off x="8972375" y="162125"/>
              <a:ext cx="0" cy="4981500"/>
            </a:xfrm>
            <a:prstGeom prst="straightConnector1">
              <a:avLst/>
            </a:prstGeom>
            <a:noFill/>
            <a:ln cap="flat" cmpd="sng" w="19050">
              <a:solidFill>
                <a:schemeClr val="accent2"/>
              </a:solidFill>
              <a:prstDash val="solid"/>
              <a:round/>
              <a:headEnd len="med" w="med" type="none"/>
              <a:tailEnd len="med" w="med" type="none"/>
            </a:ln>
          </p:spPr>
        </p:cxnSp>
      </p:grpSp>
      <p:grpSp>
        <p:nvGrpSpPr>
          <p:cNvPr id="574" name="Google Shape;574;p42"/>
          <p:cNvGrpSpPr/>
          <p:nvPr/>
        </p:nvGrpSpPr>
        <p:grpSpPr>
          <a:xfrm flipH="1">
            <a:off x="257400" y="247925"/>
            <a:ext cx="7636800" cy="4895700"/>
            <a:chOff x="1249800" y="247925"/>
            <a:chExt cx="7636800" cy="4895700"/>
          </a:xfrm>
        </p:grpSpPr>
        <p:cxnSp>
          <p:nvCxnSpPr>
            <p:cNvPr id="575" name="Google Shape;575;p42"/>
            <p:cNvCxnSpPr/>
            <p:nvPr/>
          </p:nvCxnSpPr>
          <p:spPr>
            <a:xfrm>
              <a:off x="1249800" y="257425"/>
              <a:ext cx="7636800" cy="0"/>
            </a:xfrm>
            <a:prstGeom prst="straightConnector1">
              <a:avLst/>
            </a:prstGeom>
            <a:noFill/>
            <a:ln cap="flat" cmpd="sng" w="19050">
              <a:solidFill>
                <a:schemeClr val="accent2"/>
              </a:solidFill>
              <a:prstDash val="solid"/>
              <a:round/>
              <a:headEnd len="med" w="med" type="none"/>
              <a:tailEnd len="med" w="med" type="none"/>
            </a:ln>
          </p:spPr>
        </p:cxnSp>
        <p:cxnSp>
          <p:nvCxnSpPr>
            <p:cNvPr id="576" name="Google Shape;576;p42"/>
            <p:cNvCxnSpPr/>
            <p:nvPr/>
          </p:nvCxnSpPr>
          <p:spPr>
            <a:xfrm rot="10800000">
              <a:off x="8886575" y="247925"/>
              <a:ext cx="0" cy="4895700"/>
            </a:xfrm>
            <a:prstGeom prst="straightConnector1">
              <a:avLst/>
            </a:prstGeom>
            <a:noFill/>
            <a:ln cap="flat" cmpd="sng" w="19050">
              <a:solidFill>
                <a:schemeClr val="accent2"/>
              </a:solidFill>
              <a:prstDash val="solid"/>
              <a:round/>
              <a:headEnd len="med" w="med" type="none"/>
              <a:tailEnd len="med" w="med" type="none"/>
            </a:ln>
          </p:spPr>
        </p:cxnSp>
      </p:grpSp>
      <p:sp>
        <p:nvSpPr>
          <p:cNvPr id="577" name="Google Shape;577;p42"/>
          <p:cNvSpPr txBox="1"/>
          <p:nvPr>
            <p:ph type="ctrTitle"/>
          </p:nvPr>
        </p:nvSpPr>
        <p:spPr>
          <a:xfrm>
            <a:off x="1375800" y="1703150"/>
            <a:ext cx="5485800" cy="173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4800"/>
              <a:buFont typeface="STIX Two Text SemiBold"/>
              <a:buNone/>
              <a:defRPr sz="4800">
                <a:solidFill>
                  <a:schemeClr val="accent2"/>
                </a:solidFill>
              </a:defRPr>
            </a:lvl1pPr>
            <a:lvl2pPr lvl="1" algn="ctr">
              <a:spcBef>
                <a:spcPts val="0"/>
              </a:spcBef>
              <a:spcAft>
                <a:spcPts val="0"/>
              </a:spcAft>
              <a:buClr>
                <a:schemeClr val="accent2"/>
              </a:buClr>
              <a:buSzPts val="4800"/>
              <a:buNone/>
              <a:defRPr sz="4800">
                <a:solidFill>
                  <a:schemeClr val="accent2"/>
                </a:solidFill>
              </a:defRPr>
            </a:lvl2pPr>
            <a:lvl3pPr lvl="2" algn="ctr">
              <a:spcBef>
                <a:spcPts val="0"/>
              </a:spcBef>
              <a:spcAft>
                <a:spcPts val="0"/>
              </a:spcAft>
              <a:buClr>
                <a:schemeClr val="accent2"/>
              </a:buClr>
              <a:buSzPts val="4800"/>
              <a:buNone/>
              <a:defRPr sz="4800">
                <a:solidFill>
                  <a:schemeClr val="accent2"/>
                </a:solidFill>
              </a:defRPr>
            </a:lvl3pPr>
            <a:lvl4pPr lvl="3" algn="ctr">
              <a:spcBef>
                <a:spcPts val="0"/>
              </a:spcBef>
              <a:spcAft>
                <a:spcPts val="0"/>
              </a:spcAft>
              <a:buClr>
                <a:schemeClr val="accent2"/>
              </a:buClr>
              <a:buSzPts val="4800"/>
              <a:buNone/>
              <a:defRPr sz="4800">
                <a:solidFill>
                  <a:schemeClr val="accent2"/>
                </a:solidFill>
              </a:defRPr>
            </a:lvl4pPr>
            <a:lvl5pPr lvl="4" algn="ctr">
              <a:spcBef>
                <a:spcPts val="0"/>
              </a:spcBef>
              <a:spcAft>
                <a:spcPts val="0"/>
              </a:spcAft>
              <a:buClr>
                <a:schemeClr val="accent2"/>
              </a:buClr>
              <a:buSzPts val="4800"/>
              <a:buNone/>
              <a:defRPr sz="4800">
                <a:solidFill>
                  <a:schemeClr val="accent2"/>
                </a:solidFill>
              </a:defRPr>
            </a:lvl5pPr>
            <a:lvl6pPr lvl="5" algn="ctr">
              <a:spcBef>
                <a:spcPts val="0"/>
              </a:spcBef>
              <a:spcAft>
                <a:spcPts val="0"/>
              </a:spcAft>
              <a:buClr>
                <a:schemeClr val="accent2"/>
              </a:buClr>
              <a:buSzPts val="4800"/>
              <a:buNone/>
              <a:defRPr sz="4800">
                <a:solidFill>
                  <a:schemeClr val="accent2"/>
                </a:solidFill>
              </a:defRPr>
            </a:lvl6pPr>
            <a:lvl7pPr lvl="6" algn="ctr">
              <a:spcBef>
                <a:spcPts val="0"/>
              </a:spcBef>
              <a:spcAft>
                <a:spcPts val="0"/>
              </a:spcAft>
              <a:buClr>
                <a:schemeClr val="accent2"/>
              </a:buClr>
              <a:buSzPts val="4800"/>
              <a:buNone/>
              <a:defRPr sz="4800">
                <a:solidFill>
                  <a:schemeClr val="accent2"/>
                </a:solidFill>
              </a:defRPr>
            </a:lvl7pPr>
            <a:lvl8pPr lvl="7" algn="ctr">
              <a:spcBef>
                <a:spcPts val="0"/>
              </a:spcBef>
              <a:spcAft>
                <a:spcPts val="0"/>
              </a:spcAft>
              <a:buClr>
                <a:schemeClr val="accent2"/>
              </a:buClr>
              <a:buSzPts val="4800"/>
              <a:buNone/>
              <a:defRPr sz="4800">
                <a:solidFill>
                  <a:schemeClr val="accent2"/>
                </a:solidFill>
              </a:defRPr>
            </a:lvl8pPr>
            <a:lvl9pPr lvl="8" algn="ctr">
              <a:spcBef>
                <a:spcPts val="0"/>
              </a:spcBef>
              <a:spcAft>
                <a:spcPts val="0"/>
              </a:spcAft>
              <a:buClr>
                <a:schemeClr val="accent2"/>
              </a:buClr>
              <a:buSzPts val="4800"/>
              <a:buNone/>
              <a:defRPr sz="4800">
                <a:solidFill>
                  <a:schemeClr val="accent2"/>
                </a:solidFill>
              </a:defRPr>
            </a:lvl9pPr>
          </a:lstStyle>
          <a:p/>
        </p:txBody>
      </p:sp>
      <p:sp>
        <p:nvSpPr>
          <p:cNvPr id="578" name="Google Shape;578;p42"/>
          <p:cNvSpPr/>
          <p:nvPr/>
        </p:nvSpPr>
        <p:spPr>
          <a:xfrm rot="10800000">
            <a:off x="7894200" y="0"/>
            <a:ext cx="1249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79" name="Google Shape;579;p42"/>
          <p:cNvSpPr/>
          <p:nvPr/>
        </p:nvSpPr>
        <p:spPr>
          <a:xfrm rot="10800000">
            <a:off x="8151300" y="167450"/>
            <a:ext cx="735600" cy="1890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0" name="Google Shape;580;p42"/>
          <p:cNvSpPr/>
          <p:nvPr/>
        </p:nvSpPr>
        <p:spPr>
          <a:xfrm rot="10800000">
            <a:off x="8151300" y="3088375"/>
            <a:ext cx="735600" cy="1887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1" name="Google Shape;581;p42"/>
          <p:cNvSpPr/>
          <p:nvPr/>
        </p:nvSpPr>
        <p:spPr>
          <a:xfrm rot="10800000">
            <a:off x="7997850" y="2264525"/>
            <a:ext cx="1042500" cy="635700"/>
          </a:xfrm>
          <a:prstGeom prst="hexagon">
            <a:avLst>
              <a:gd fmla="val 40849" name="adj"/>
              <a:gd fmla="val 115470" name="vf"/>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2" name="Google Shape;582;p42"/>
          <p:cNvSpPr/>
          <p:nvPr/>
        </p:nvSpPr>
        <p:spPr>
          <a:xfrm rot="10800000">
            <a:off x="8336250" y="2399550"/>
            <a:ext cx="365700" cy="3657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583" name="Shape 583"/>
        <p:cNvGrpSpPr/>
        <p:nvPr/>
      </p:nvGrpSpPr>
      <p:grpSpPr>
        <a:xfrm>
          <a:off x="0" y="0"/>
          <a:ext cx="0" cy="0"/>
          <a:chOff x="0" y="0"/>
          <a:chExt cx="0" cy="0"/>
        </a:xfrm>
      </p:grpSpPr>
      <p:sp>
        <p:nvSpPr>
          <p:cNvPr id="584" name="Google Shape;584;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details">
  <p:cSld name="TITLE_1">
    <p:bg>
      <p:bgPr>
        <a:solidFill>
          <a:schemeClr val="lt2"/>
        </a:solidFill>
      </p:bgPr>
    </p:bg>
    <p:spTree>
      <p:nvGrpSpPr>
        <p:cNvPr id="47" name="Shape 47"/>
        <p:cNvGrpSpPr/>
        <p:nvPr/>
      </p:nvGrpSpPr>
      <p:grpSpPr>
        <a:xfrm>
          <a:off x="0" y="0"/>
          <a:ext cx="0" cy="0"/>
          <a:chOff x="0" y="0"/>
          <a:chExt cx="0" cy="0"/>
        </a:xfrm>
      </p:grpSpPr>
      <p:sp>
        <p:nvSpPr>
          <p:cNvPr id="48" name="Google Shape;48;p6"/>
          <p:cNvSpPr/>
          <p:nvPr/>
        </p:nvSpPr>
        <p:spPr>
          <a:xfrm>
            <a:off x="0" y="342900"/>
            <a:ext cx="8800800" cy="480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 name="Google Shape;49;p6"/>
          <p:cNvSpPr txBox="1"/>
          <p:nvPr>
            <p:ph idx="1" type="subTitle"/>
          </p:nvPr>
        </p:nvSpPr>
        <p:spPr>
          <a:xfrm>
            <a:off x="2418125" y="2878925"/>
            <a:ext cx="5325600" cy="745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2000"/>
              <a:buFont typeface="Plus Jakarta Sans Medium"/>
              <a:buNone/>
              <a:defRPr sz="2000">
                <a:solidFill>
                  <a:schemeClr val="accent2"/>
                </a:solidFill>
              </a:defRPr>
            </a:lvl1pPr>
            <a:lvl2pPr lvl="1" algn="l">
              <a:spcBef>
                <a:spcPts val="0"/>
              </a:spcBef>
              <a:spcAft>
                <a:spcPts val="0"/>
              </a:spcAft>
              <a:buClr>
                <a:schemeClr val="accent2"/>
              </a:buClr>
              <a:buSzPts val="2000"/>
              <a:buFont typeface="Plus Jakarta Sans Medium"/>
              <a:buNone/>
              <a:defRPr sz="2000">
                <a:solidFill>
                  <a:schemeClr val="accent2"/>
                </a:solidFill>
              </a:defRPr>
            </a:lvl2pPr>
            <a:lvl3pPr lvl="2" algn="l">
              <a:spcBef>
                <a:spcPts val="0"/>
              </a:spcBef>
              <a:spcAft>
                <a:spcPts val="0"/>
              </a:spcAft>
              <a:buClr>
                <a:schemeClr val="accent2"/>
              </a:buClr>
              <a:buSzPts val="2000"/>
              <a:buFont typeface="Plus Jakarta Sans Medium"/>
              <a:buNone/>
              <a:defRPr sz="2000">
                <a:solidFill>
                  <a:schemeClr val="accent2"/>
                </a:solidFill>
              </a:defRPr>
            </a:lvl3pPr>
            <a:lvl4pPr lvl="3" algn="l">
              <a:spcBef>
                <a:spcPts val="0"/>
              </a:spcBef>
              <a:spcAft>
                <a:spcPts val="0"/>
              </a:spcAft>
              <a:buClr>
                <a:schemeClr val="accent2"/>
              </a:buClr>
              <a:buSzPts val="2000"/>
              <a:buFont typeface="Plus Jakarta Sans Medium"/>
              <a:buNone/>
              <a:defRPr sz="2000">
                <a:solidFill>
                  <a:schemeClr val="accent2"/>
                </a:solidFill>
              </a:defRPr>
            </a:lvl4pPr>
            <a:lvl5pPr lvl="4" algn="l">
              <a:spcBef>
                <a:spcPts val="0"/>
              </a:spcBef>
              <a:spcAft>
                <a:spcPts val="0"/>
              </a:spcAft>
              <a:buClr>
                <a:schemeClr val="accent2"/>
              </a:buClr>
              <a:buSzPts val="2000"/>
              <a:buFont typeface="Plus Jakarta Sans Medium"/>
              <a:buNone/>
              <a:defRPr sz="2000">
                <a:solidFill>
                  <a:schemeClr val="accent2"/>
                </a:solidFill>
              </a:defRPr>
            </a:lvl5pPr>
            <a:lvl6pPr lvl="5" algn="l">
              <a:spcBef>
                <a:spcPts val="0"/>
              </a:spcBef>
              <a:spcAft>
                <a:spcPts val="0"/>
              </a:spcAft>
              <a:buClr>
                <a:schemeClr val="accent2"/>
              </a:buClr>
              <a:buSzPts val="2000"/>
              <a:buFont typeface="Plus Jakarta Sans Medium"/>
              <a:buNone/>
              <a:defRPr sz="2000">
                <a:solidFill>
                  <a:schemeClr val="accent2"/>
                </a:solidFill>
              </a:defRPr>
            </a:lvl6pPr>
            <a:lvl7pPr lvl="6" algn="l">
              <a:spcBef>
                <a:spcPts val="0"/>
              </a:spcBef>
              <a:spcAft>
                <a:spcPts val="0"/>
              </a:spcAft>
              <a:buClr>
                <a:schemeClr val="accent2"/>
              </a:buClr>
              <a:buSzPts val="2000"/>
              <a:buFont typeface="Plus Jakarta Sans Medium"/>
              <a:buNone/>
              <a:defRPr sz="2000">
                <a:solidFill>
                  <a:schemeClr val="accent2"/>
                </a:solidFill>
              </a:defRPr>
            </a:lvl7pPr>
            <a:lvl8pPr lvl="7" algn="l">
              <a:spcBef>
                <a:spcPts val="0"/>
              </a:spcBef>
              <a:spcAft>
                <a:spcPts val="0"/>
              </a:spcAft>
              <a:buClr>
                <a:schemeClr val="accent2"/>
              </a:buClr>
              <a:buSzPts val="2000"/>
              <a:buFont typeface="Plus Jakarta Sans Medium"/>
              <a:buNone/>
              <a:defRPr sz="2000">
                <a:solidFill>
                  <a:schemeClr val="accent2"/>
                </a:solidFill>
              </a:defRPr>
            </a:lvl8pPr>
            <a:lvl9pPr lvl="8" algn="l">
              <a:spcBef>
                <a:spcPts val="0"/>
              </a:spcBef>
              <a:spcAft>
                <a:spcPts val="0"/>
              </a:spcAft>
              <a:buClr>
                <a:schemeClr val="accent2"/>
              </a:buClr>
              <a:buSzPts val="2000"/>
              <a:buFont typeface="Plus Jakarta Sans Medium"/>
              <a:buNone/>
              <a:defRPr sz="2000">
                <a:solidFill>
                  <a:schemeClr val="accent2"/>
                </a:solidFill>
              </a:defRPr>
            </a:lvl9pPr>
          </a:lstStyle>
          <a:p/>
        </p:txBody>
      </p:sp>
      <p:sp>
        <p:nvSpPr>
          <p:cNvPr id="50" name="Google Shape;5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6"/>
          <p:cNvSpPr/>
          <p:nvPr/>
        </p:nvSpPr>
        <p:spPr>
          <a:xfrm>
            <a:off x="0" y="0"/>
            <a:ext cx="1249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2" name="Google Shape;52;p6"/>
          <p:cNvSpPr/>
          <p:nvPr/>
        </p:nvSpPr>
        <p:spPr>
          <a:xfrm>
            <a:off x="257100" y="3085450"/>
            <a:ext cx="735600" cy="1890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 name="Google Shape;53;p6"/>
          <p:cNvSpPr/>
          <p:nvPr/>
        </p:nvSpPr>
        <p:spPr>
          <a:xfrm>
            <a:off x="257100" y="167525"/>
            <a:ext cx="735600" cy="1887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 name="Google Shape;54;p6"/>
          <p:cNvSpPr/>
          <p:nvPr/>
        </p:nvSpPr>
        <p:spPr>
          <a:xfrm>
            <a:off x="103650" y="2243275"/>
            <a:ext cx="1042500" cy="635700"/>
          </a:xfrm>
          <a:prstGeom prst="hexagon">
            <a:avLst>
              <a:gd fmla="val 40849" name="adj"/>
              <a:gd fmla="val 115470" name="vf"/>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6"/>
          <p:cNvSpPr/>
          <p:nvPr/>
        </p:nvSpPr>
        <p:spPr>
          <a:xfrm>
            <a:off x="442050" y="2378250"/>
            <a:ext cx="365700" cy="3657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6"/>
          <p:cNvSpPr/>
          <p:nvPr/>
        </p:nvSpPr>
        <p:spPr>
          <a:xfrm rot="5400000">
            <a:off x="8054975" y="342900"/>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6"/>
          <p:cNvSpPr/>
          <p:nvPr/>
        </p:nvSpPr>
        <p:spPr>
          <a:xfrm rot="10800000">
            <a:off x="8054975" y="4397825"/>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8" name="Google Shape;58;p6"/>
          <p:cNvGrpSpPr/>
          <p:nvPr/>
        </p:nvGrpSpPr>
        <p:grpSpPr>
          <a:xfrm>
            <a:off x="1249800" y="76325"/>
            <a:ext cx="7808400" cy="5067300"/>
            <a:chOff x="1249800" y="76325"/>
            <a:chExt cx="7808400" cy="5067300"/>
          </a:xfrm>
        </p:grpSpPr>
        <p:cxnSp>
          <p:nvCxnSpPr>
            <p:cNvPr id="59" name="Google Shape;59;p6"/>
            <p:cNvCxnSpPr/>
            <p:nvPr/>
          </p:nvCxnSpPr>
          <p:spPr>
            <a:xfrm>
              <a:off x="1249800" y="85800"/>
              <a:ext cx="7808400" cy="0"/>
            </a:xfrm>
            <a:prstGeom prst="straightConnector1">
              <a:avLst/>
            </a:prstGeom>
            <a:noFill/>
            <a:ln cap="flat" cmpd="sng" w="19050">
              <a:solidFill>
                <a:schemeClr val="accent2"/>
              </a:solidFill>
              <a:prstDash val="solid"/>
              <a:round/>
              <a:headEnd len="med" w="med" type="none"/>
              <a:tailEnd len="med" w="med" type="none"/>
            </a:ln>
          </p:spPr>
        </p:cxnSp>
        <p:cxnSp>
          <p:nvCxnSpPr>
            <p:cNvPr id="60" name="Google Shape;60;p6"/>
            <p:cNvCxnSpPr/>
            <p:nvPr/>
          </p:nvCxnSpPr>
          <p:spPr>
            <a:xfrm rot="10800000">
              <a:off x="9058200" y="76325"/>
              <a:ext cx="0" cy="5067300"/>
            </a:xfrm>
            <a:prstGeom prst="straightConnector1">
              <a:avLst/>
            </a:prstGeom>
            <a:noFill/>
            <a:ln cap="flat" cmpd="sng" w="19050">
              <a:solidFill>
                <a:schemeClr val="accent2"/>
              </a:solidFill>
              <a:prstDash val="solid"/>
              <a:round/>
              <a:headEnd len="med" w="med" type="none"/>
              <a:tailEnd len="med" w="med" type="none"/>
            </a:ln>
          </p:spPr>
        </p:cxnSp>
      </p:grpSp>
      <p:grpSp>
        <p:nvGrpSpPr>
          <p:cNvPr id="61" name="Google Shape;61;p6"/>
          <p:cNvGrpSpPr/>
          <p:nvPr/>
        </p:nvGrpSpPr>
        <p:grpSpPr>
          <a:xfrm>
            <a:off x="1249800" y="162125"/>
            <a:ext cx="7722600" cy="4981500"/>
            <a:chOff x="1249800" y="162125"/>
            <a:chExt cx="7722600" cy="4981500"/>
          </a:xfrm>
        </p:grpSpPr>
        <p:cxnSp>
          <p:nvCxnSpPr>
            <p:cNvPr id="62" name="Google Shape;62;p6"/>
            <p:cNvCxnSpPr/>
            <p:nvPr/>
          </p:nvCxnSpPr>
          <p:spPr>
            <a:xfrm>
              <a:off x="1249800" y="171625"/>
              <a:ext cx="7722600" cy="0"/>
            </a:xfrm>
            <a:prstGeom prst="straightConnector1">
              <a:avLst/>
            </a:prstGeom>
            <a:noFill/>
            <a:ln cap="flat" cmpd="sng" w="19050">
              <a:solidFill>
                <a:schemeClr val="accent2"/>
              </a:solidFill>
              <a:prstDash val="solid"/>
              <a:round/>
              <a:headEnd len="med" w="med" type="none"/>
              <a:tailEnd len="med" w="med" type="none"/>
            </a:ln>
          </p:spPr>
        </p:cxnSp>
        <p:cxnSp>
          <p:nvCxnSpPr>
            <p:cNvPr id="63" name="Google Shape;63;p6"/>
            <p:cNvCxnSpPr/>
            <p:nvPr/>
          </p:nvCxnSpPr>
          <p:spPr>
            <a:xfrm rot="10800000">
              <a:off x="8972375" y="162125"/>
              <a:ext cx="0" cy="4981500"/>
            </a:xfrm>
            <a:prstGeom prst="straightConnector1">
              <a:avLst/>
            </a:prstGeom>
            <a:noFill/>
            <a:ln cap="flat" cmpd="sng" w="19050">
              <a:solidFill>
                <a:schemeClr val="accent2"/>
              </a:solidFill>
              <a:prstDash val="solid"/>
              <a:round/>
              <a:headEnd len="med" w="med" type="none"/>
              <a:tailEnd len="med" w="med" type="none"/>
            </a:ln>
          </p:spPr>
        </p:cxnSp>
      </p:grpSp>
      <p:grpSp>
        <p:nvGrpSpPr>
          <p:cNvPr id="64" name="Google Shape;64;p6"/>
          <p:cNvGrpSpPr/>
          <p:nvPr/>
        </p:nvGrpSpPr>
        <p:grpSpPr>
          <a:xfrm>
            <a:off x="1249800" y="247925"/>
            <a:ext cx="7636800" cy="4895700"/>
            <a:chOff x="1249800" y="247925"/>
            <a:chExt cx="7636800" cy="4895700"/>
          </a:xfrm>
        </p:grpSpPr>
        <p:cxnSp>
          <p:nvCxnSpPr>
            <p:cNvPr id="65" name="Google Shape;65;p6"/>
            <p:cNvCxnSpPr/>
            <p:nvPr/>
          </p:nvCxnSpPr>
          <p:spPr>
            <a:xfrm>
              <a:off x="1249800" y="257425"/>
              <a:ext cx="7636800" cy="0"/>
            </a:xfrm>
            <a:prstGeom prst="straightConnector1">
              <a:avLst/>
            </a:prstGeom>
            <a:noFill/>
            <a:ln cap="flat" cmpd="sng" w="19050">
              <a:solidFill>
                <a:schemeClr val="accent2"/>
              </a:solidFill>
              <a:prstDash val="solid"/>
              <a:round/>
              <a:headEnd len="med" w="med" type="none"/>
              <a:tailEnd len="med" w="med" type="none"/>
            </a:ln>
          </p:spPr>
        </p:cxnSp>
        <p:cxnSp>
          <p:nvCxnSpPr>
            <p:cNvPr id="66" name="Google Shape;66;p6"/>
            <p:cNvCxnSpPr/>
            <p:nvPr/>
          </p:nvCxnSpPr>
          <p:spPr>
            <a:xfrm rot="10800000">
              <a:off x="8886575" y="247925"/>
              <a:ext cx="0" cy="4895700"/>
            </a:xfrm>
            <a:prstGeom prst="straightConnector1">
              <a:avLst/>
            </a:prstGeom>
            <a:noFill/>
            <a:ln cap="flat" cmpd="sng" w="19050">
              <a:solidFill>
                <a:schemeClr val="accent2"/>
              </a:solidFill>
              <a:prstDash val="solid"/>
              <a:round/>
              <a:headEnd len="med" w="med" type="none"/>
              <a:tailEnd len="med" w="med" type="none"/>
            </a:ln>
          </p:spPr>
        </p:cxnSp>
      </p:grpSp>
      <p:sp>
        <p:nvSpPr>
          <p:cNvPr id="67" name="Google Shape;67;p6"/>
          <p:cNvSpPr txBox="1"/>
          <p:nvPr>
            <p:ph type="ctrTitle"/>
          </p:nvPr>
        </p:nvSpPr>
        <p:spPr>
          <a:xfrm>
            <a:off x="2418125" y="1304525"/>
            <a:ext cx="5325600" cy="15747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2"/>
              </a:buClr>
              <a:buSzPts val="4800"/>
              <a:buFont typeface="STIX Two Text SemiBold"/>
              <a:buNone/>
              <a:defRPr sz="48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
        <p:nvSpPr>
          <p:cNvPr id="68" name="Google Shape;68;p6"/>
          <p:cNvSpPr txBox="1"/>
          <p:nvPr>
            <p:ph idx="2" type="subTitle"/>
          </p:nvPr>
        </p:nvSpPr>
        <p:spPr>
          <a:xfrm>
            <a:off x="2418125" y="3777425"/>
            <a:ext cx="2198100" cy="256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1pPr>
            <a:lvl2pPr lvl="1"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2pPr>
            <a:lvl3pPr lvl="2"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3pPr>
            <a:lvl4pPr lvl="3"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4pPr>
            <a:lvl5pPr lvl="4"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5pPr>
            <a:lvl6pPr lvl="5"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6pPr>
            <a:lvl7pPr lvl="6"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7pPr>
            <a:lvl8pPr lvl="7"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8pPr>
            <a:lvl9pPr lvl="8"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9pPr>
          </a:lstStyle>
          <a:p/>
        </p:txBody>
      </p:sp>
      <p:sp>
        <p:nvSpPr>
          <p:cNvPr id="69" name="Google Shape;69;p6"/>
          <p:cNvSpPr txBox="1"/>
          <p:nvPr>
            <p:ph idx="3" type="subTitle"/>
          </p:nvPr>
        </p:nvSpPr>
        <p:spPr>
          <a:xfrm>
            <a:off x="5545625" y="3777425"/>
            <a:ext cx="2198100" cy="256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1pPr>
            <a:lvl2pPr lvl="1"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2pPr>
            <a:lvl3pPr lvl="2"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3pPr>
            <a:lvl4pPr lvl="3"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4pPr>
            <a:lvl5pPr lvl="4"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5pPr>
            <a:lvl6pPr lvl="5"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6pPr>
            <a:lvl7pPr lvl="6"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7pPr>
            <a:lvl8pPr lvl="7"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8pPr>
            <a:lvl9pPr lvl="8"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9pPr>
          </a:lstStyle>
          <a:p/>
        </p:txBody>
      </p:sp>
      <p:sp>
        <p:nvSpPr>
          <p:cNvPr id="70" name="Google Shape;70;p6"/>
          <p:cNvSpPr txBox="1"/>
          <p:nvPr>
            <p:ph idx="4" type="subTitle"/>
          </p:nvPr>
        </p:nvSpPr>
        <p:spPr>
          <a:xfrm rot="-5400000">
            <a:off x="-225675" y="945575"/>
            <a:ext cx="1701300" cy="3315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1pPr>
            <a:lvl2pPr lvl="1"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2pPr>
            <a:lvl3pPr lvl="2"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3pPr>
            <a:lvl4pPr lvl="3"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4pPr>
            <a:lvl5pPr lvl="4"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5pPr>
            <a:lvl6pPr lvl="5"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6pPr>
            <a:lvl7pPr lvl="6"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7pPr>
            <a:lvl8pPr lvl="7"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8pPr>
            <a:lvl9pPr lvl="8"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9pPr>
          </a:lstStyle>
          <a:p/>
        </p:txBody>
      </p:sp>
      <p:sp>
        <p:nvSpPr>
          <p:cNvPr id="71" name="Google Shape;71;p6"/>
          <p:cNvSpPr txBox="1"/>
          <p:nvPr>
            <p:ph idx="5" type="subTitle"/>
          </p:nvPr>
        </p:nvSpPr>
        <p:spPr>
          <a:xfrm rot="-5400000">
            <a:off x="-225675" y="3868125"/>
            <a:ext cx="1701300" cy="331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1pPr>
            <a:lvl2pPr lvl="1"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2pPr>
            <a:lvl3pPr lvl="2"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3pPr>
            <a:lvl4pPr lvl="3"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4pPr>
            <a:lvl5pPr lvl="4"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5pPr>
            <a:lvl6pPr lvl="5"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6pPr>
            <a:lvl7pPr lvl="6"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7pPr>
            <a:lvl8pPr lvl="7"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8pPr>
            <a:lvl9pPr lvl="8"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9pPr>
          </a:lstStyle>
          <a:p/>
        </p:txBody>
      </p:sp>
      <p:sp>
        <p:nvSpPr>
          <p:cNvPr id="72" name="Google Shape;72;p6"/>
          <p:cNvSpPr txBox="1"/>
          <p:nvPr>
            <p:ph idx="6" type="body"/>
          </p:nvPr>
        </p:nvSpPr>
        <p:spPr>
          <a:xfrm>
            <a:off x="2418125" y="4033925"/>
            <a:ext cx="2198100" cy="86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1pPr>
            <a:lvl2pPr indent="-304800" lvl="1" marL="9144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2pPr>
            <a:lvl3pPr indent="-304800" lvl="2" marL="13716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3pPr>
            <a:lvl4pPr indent="-304800" lvl="3" marL="18288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4pPr>
            <a:lvl5pPr indent="-304800" lvl="4" marL="22860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5pPr>
            <a:lvl6pPr indent="-304800" lvl="5" marL="27432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6pPr>
            <a:lvl7pPr indent="-304800" lvl="6" marL="32004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7pPr>
            <a:lvl8pPr indent="-304800" lvl="7" marL="36576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8pPr>
            <a:lvl9pPr indent="-304800" lvl="8" marL="41148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9pPr>
          </a:lstStyle>
          <a:p/>
        </p:txBody>
      </p:sp>
      <p:sp>
        <p:nvSpPr>
          <p:cNvPr id="73" name="Google Shape;73;p6"/>
          <p:cNvSpPr txBox="1"/>
          <p:nvPr>
            <p:ph idx="7" type="body"/>
          </p:nvPr>
        </p:nvSpPr>
        <p:spPr>
          <a:xfrm>
            <a:off x="5545613" y="4033925"/>
            <a:ext cx="2198100" cy="86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1pPr>
            <a:lvl2pPr indent="-304800" lvl="1" marL="9144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2pPr>
            <a:lvl3pPr indent="-304800" lvl="2" marL="13716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3pPr>
            <a:lvl4pPr indent="-304800" lvl="3" marL="18288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4pPr>
            <a:lvl5pPr indent="-304800" lvl="4" marL="22860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5pPr>
            <a:lvl6pPr indent="-304800" lvl="5" marL="27432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6pPr>
            <a:lvl7pPr indent="-304800" lvl="6" marL="32004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7pPr>
            <a:lvl8pPr indent="-304800" lvl="7" marL="36576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8pPr>
            <a:lvl9pPr indent="-304800" lvl="8" marL="41148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spTree>
      <p:nvGrpSpPr>
        <p:cNvPr id="74" name="Shape 74"/>
        <p:cNvGrpSpPr/>
        <p:nvPr/>
      </p:nvGrpSpPr>
      <p:grpSpPr>
        <a:xfrm>
          <a:off x="0" y="0"/>
          <a:ext cx="0" cy="0"/>
          <a:chOff x="0" y="0"/>
          <a:chExt cx="0" cy="0"/>
        </a:xfrm>
      </p:grpSpPr>
      <p:grpSp>
        <p:nvGrpSpPr>
          <p:cNvPr id="75" name="Google Shape;75;p7"/>
          <p:cNvGrpSpPr/>
          <p:nvPr/>
        </p:nvGrpSpPr>
        <p:grpSpPr>
          <a:xfrm>
            <a:off x="0" y="455100"/>
            <a:ext cx="9144000" cy="4519401"/>
            <a:chOff x="0" y="455100"/>
            <a:chExt cx="9144000" cy="4519401"/>
          </a:xfrm>
        </p:grpSpPr>
        <p:sp>
          <p:nvSpPr>
            <p:cNvPr id="76" name="Google Shape;76;p7"/>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7"/>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7"/>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79" name="Google Shape;79;p7"/>
          <p:cNvSpPr txBox="1"/>
          <p:nvPr>
            <p:ph type="ctrTitle"/>
          </p:nvPr>
        </p:nvSpPr>
        <p:spPr>
          <a:xfrm>
            <a:off x="352550" y="2171700"/>
            <a:ext cx="3860100" cy="8001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STIX Two Text SemiBold"/>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0" name="Google Shape;80;p7"/>
          <p:cNvSpPr txBox="1"/>
          <p:nvPr>
            <p:ph idx="1" type="subTitle"/>
          </p:nvPr>
        </p:nvSpPr>
        <p:spPr>
          <a:xfrm>
            <a:off x="4837750" y="766750"/>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7"/>
          <p:cNvSpPr txBox="1"/>
          <p:nvPr>
            <p:ph idx="2" type="subTitle"/>
          </p:nvPr>
        </p:nvSpPr>
        <p:spPr>
          <a:xfrm>
            <a:off x="4837750" y="1099491"/>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7"/>
          <p:cNvSpPr txBox="1"/>
          <p:nvPr>
            <p:ph idx="3" type="subTitle"/>
          </p:nvPr>
        </p:nvSpPr>
        <p:spPr>
          <a:xfrm>
            <a:off x="4837750" y="1432233"/>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7"/>
          <p:cNvSpPr txBox="1"/>
          <p:nvPr>
            <p:ph idx="4" type="subTitle"/>
          </p:nvPr>
        </p:nvSpPr>
        <p:spPr>
          <a:xfrm>
            <a:off x="4837750" y="1764974"/>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7"/>
          <p:cNvSpPr txBox="1"/>
          <p:nvPr>
            <p:ph idx="5" type="subTitle"/>
          </p:nvPr>
        </p:nvSpPr>
        <p:spPr>
          <a:xfrm>
            <a:off x="4837750" y="2097715"/>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7"/>
          <p:cNvSpPr txBox="1"/>
          <p:nvPr>
            <p:ph idx="6" type="subTitle"/>
          </p:nvPr>
        </p:nvSpPr>
        <p:spPr>
          <a:xfrm>
            <a:off x="4837750" y="2430456"/>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7"/>
          <p:cNvSpPr txBox="1"/>
          <p:nvPr>
            <p:ph idx="7" type="subTitle"/>
          </p:nvPr>
        </p:nvSpPr>
        <p:spPr>
          <a:xfrm>
            <a:off x="4837750" y="276319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7"/>
          <p:cNvSpPr txBox="1"/>
          <p:nvPr>
            <p:ph idx="8" type="subTitle"/>
          </p:nvPr>
        </p:nvSpPr>
        <p:spPr>
          <a:xfrm>
            <a:off x="4837750" y="3095939"/>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7"/>
          <p:cNvSpPr txBox="1"/>
          <p:nvPr>
            <p:ph idx="9" type="subTitle"/>
          </p:nvPr>
        </p:nvSpPr>
        <p:spPr>
          <a:xfrm>
            <a:off x="4837750" y="3428680"/>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7"/>
          <p:cNvSpPr txBox="1"/>
          <p:nvPr>
            <p:ph idx="13" type="subTitle"/>
          </p:nvPr>
        </p:nvSpPr>
        <p:spPr>
          <a:xfrm>
            <a:off x="4837750" y="3761421"/>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7"/>
          <p:cNvSpPr txBox="1"/>
          <p:nvPr>
            <p:ph idx="14" type="subTitle"/>
          </p:nvPr>
        </p:nvSpPr>
        <p:spPr>
          <a:xfrm>
            <a:off x="4837750" y="4094163"/>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7"/>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92" name="Google Shape;92;p7"/>
          <p:cNvSpPr txBox="1"/>
          <p:nvPr>
            <p:ph idx="15"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93" name="Google Shape;93;p7"/>
          <p:cNvSpPr txBox="1"/>
          <p:nvPr>
            <p:ph idx="16"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94" name="Google Shape;94;p7"/>
          <p:cNvSpPr txBox="1"/>
          <p:nvPr>
            <p:ph hasCustomPrompt="1" idx="17" type="title"/>
          </p:nvPr>
        </p:nvSpPr>
        <p:spPr>
          <a:xfrm>
            <a:off x="8155150" y="1099488"/>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5" name="Google Shape;95;p7"/>
          <p:cNvSpPr txBox="1"/>
          <p:nvPr>
            <p:ph hasCustomPrompt="1" idx="18" type="title"/>
          </p:nvPr>
        </p:nvSpPr>
        <p:spPr>
          <a:xfrm>
            <a:off x="8155150" y="1432225"/>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6" name="Google Shape;96;p7"/>
          <p:cNvSpPr txBox="1"/>
          <p:nvPr>
            <p:ph hasCustomPrompt="1" idx="19" type="title"/>
          </p:nvPr>
        </p:nvSpPr>
        <p:spPr>
          <a:xfrm>
            <a:off x="8155150" y="1764975"/>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7" name="Google Shape;97;p7"/>
          <p:cNvSpPr txBox="1"/>
          <p:nvPr>
            <p:ph hasCustomPrompt="1" idx="20" type="title"/>
          </p:nvPr>
        </p:nvSpPr>
        <p:spPr>
          <a:xfrm>
            <a:off x="8155150" y="2097713"/>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8" name="Google Shape;98;p7"/>
          <p:cNvSpPr txBox="1"/>
          <p:nvPr>
            <p:ph hasCustomPrompt="1" idx="21" type="title"/>
          </p:nvPr>
        </p:nvSpPr>
        <p:spPr>
          <a:xfrm>
            <a:off x="8155150" y="2430438"/>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9" name="Google Shape;99;p7"/>
          <p:cNvSpPr txBox="1"/>
          <p:nvPr>
            <p:ph hasCustomPrompt="1" idx="22" type="title"/>
          </p:nvPr>
        </p:nvSpPr>
        <p:spPr>
          <a:xfrm>
            <a:off x="8155150" y="2763188"/>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0" name="Google Shape;100;p7"/>
          <p:cNvSpPr txBox="1"/>
          <p:nvPr>
            <p:ph hasCustomPrompt="1" idx="23" type="title"/>
          </p:nvPr>
        </p:nvSpPr>
        <p:spPr>
          <a:xfrm>
            <a:off x="8155150" y="3095925"/>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1" name="Google Shape;101;p7"/>
          <p:cNvSpPr txBox="1"/>
          <p:nvPr>
            <p:ph hasCustomPrompt="1" idx="24" type="title"/>
          </p:nvPr>
        </p:nvSpPr>
        <p:spPr>
          <a:xfrm>
            <a:off x="8155150" y="3428688"/>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2" name="Google Shape;102;p7"/>
          <p:cNvSpPr txBox="1"/>
          <p:nvPr>
            <p:ph hasCustomPrompt="1" idx="25" type="title"/>
          </p:nvPr>
        </p:nvSpPr>
        <p:spPr>
          <a:xfrm>
            <a:off x="8155150" y="3761400"/>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3" name="Google Shape;103;p7"/>
          <p:cNvSpPr txBox="1"/>
          <p:nvPr>
            <p:ph hasCustomPrompt="1" idx="26" type="title"/>
          </p:nvPr>
        </p:nvSpPr>
        <p:spPr>
          <a:xfrm>
            <a:off x="8155150" y="4094150"/>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4" name="Google Shape;104;p7"/>
          <p:cNvSpPr txBox="1"/>
          <p:nvPr>
            <p:ph hasCustomPrompt="1" idx="27" type="title"/>
          </p:nvPr>
        </p:nvSpPr>
        <p:spPr>
          <a:xfrm>
            <a:off x="8155150" y="766763"/>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4">
    <p:spTree>
      <p:nvGrpSpPr>
        <p:cNvPr id="105" name="Shape 105"/>
        <p:cNvGrpSpPr/>
        <p:nvPr/>
      </p:nvGrpSpPr>
      <p:grpSpPr>
        <a:xfrm>
          <a:off x="0" y="0"/>
          <a:ext cx="0" cy="0"/>
          <a:chOff x="0" y="0"/>
          <a:chExt cx="0" cy="0"/>
        </a:xfrm>
      </p:grpSpPr>
      <p:grpSp>
        <p:nvGrpSpPr>
          <p:cNvPr id="106" name="Google Shape;106;p8"/>
          <p:cNvGrpSpPr/>
          <p:nvPr/>
        </p:nvGrpSpPr>
        <p:grpSpPr>
          <a:xfrm>
            <a:off x="0" y="455100"/>
            <a:ext cx="9144000" cy="4519401"/>
            <a:chOff x="0" y="455100"/>
            <a:chExt cx="9144000" cy="4519401"/>
          </a:xfrm>
        </p:grpSpPr>
        <p:sp>
          <p:nvSpPr>
            <p:cNvPr id="107" name="Google Shape;107;p8"/>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8"/>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8"/>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10" name="Google Shape;110;p8"/>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11" name="Google Shape;111;p8"/>
          <p:cNvSpPr txBox="1"/>
          <p:nvPr>
            <p:ph type="ctrTitle"/>
          </p:nvPr>
        </p:nvSpPr>
        <p:spPr>
          <a:xfrm>
            <a:off x="352550" y="2171700"/>
            <a:ext cx="3860100" cy="8001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STIX Two Text SemiBold"/>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2" name="Google Shape;112;p8"/>
          <p:cNvSpPr/>
          <p:nvPr/>
        </p:nvSpPr>
        <p:spPr>
          <a:xfrm rot="10800000">
            <a:off x="4795425" y="1030600"/>
            <a:ext cx="4116300" cy="4383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8"/>
          <p:cNvSpPr txBox="1"/>
          <p:nvPr>
            <p:ph idx="1" type="subTitle"/>
          </p:nvPr>
        </p:nvSpPr>
        <p:spPr>
          <a:xfrm>
            <a:off x="4931528" y="11084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14" name="Google Shape;114;p8"/>
          <p:cNvSpPr/>
          <p:nvPr/>
        </p:nvSpPr>
        <p:spPr>
          <a:xfrm rot="10800000">
            <a:off x="4795425" y="1559400"/>
            <a:ext cx="4116300" cy="438300"/>
          </a:xfrm>
          <a:prstGeom prst="chevron">
            <a:avLst>
              <a:gd fmla="val 20755"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8"/>
          <p:cNvSpPr txBox="1"/>
          <p:nvPr>
            <p:ph idx="2" type="subTitle"/>
          </p:nvPr>
        </p:nvSpPr>
        <p:spPr>
          <a:xfrm>
            <a:off x="4931528" y="16372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None/>
              <a:defRPr>
                <a:solidFill>
                  <a:schemeClr val="lt2"/>
                </a:solidFill>
              </a:defRPr>
            </a:lvl1pPr>
            <a:lvl2pPr lvl="1">
              <a:spcBef>
                <a:spcPts val="0"/>
              </a:spcBef>
              <a:spcAft>
                <a:spcPts val="0"/>
              </a:spcAft>
              <a:buClr>
                <a:schemeClr val="lt2"/>
              </a:buClr>
              <a:buSzPts val="1400"/>
              <a:buNone/>
              <a:defRPr>
                <a:solidFill>
                  <a:schemeClr val="lt2"/>
                </a:solidFill>
              </a:defRPr>
            </a:lvl2pPr>
            <a:lvl3pPr lvl="2">
              <a:spcBef>
                <a:spcPts val="0"/>
              </a:spcBef>
              <a:spcAft>
                <a:spcPts val="0"/>
              </a:spcAft>
              <a:buClr>
                <a:schemeClr val="lt2"/>
              </a:buClr>
              <a:buSzPts val="1400"/>
              <a:buNone/>
              <a:defRPr>
                <a:solidFill>
                  <a:schemeClr val="lt2"/>
                </a:solidFill>
              </a:defRPr>
            </a:lvl3pPr>
            <a:lvl4pPr lvl="3">
              <a:spcBef>
                <a:spcPts val="0"/>
              </a:spcBef>
              <a:spcAft>
                <a:spcPts val="0"/>
              </a:spcAft>
              <a:buClr>
                <a:schemeClr val="lt2"/>
              </a:buClr>
              <a:buSzPts val="1400"/>
              <a:buNone/>
              <a:defRPr>
                <a:solidFill>
                  <a:schemeClr val="lt2"/>
                </a:solidFill>
              </a:defRPr>
            </a:lvl4pPr>
            <a:lvl5pPr lvl="4">
              <a:spcBef>
                <a:spcPts val="0"/>
              </a:spcBef>
              <a:spcAft>
                <a:spcPts val="0"/>
              </a:spcAft>
              <a:buClr>
                <a:schemeClr val="lt2"/>
              </a:buClr>
              <a:buSzPts val="1400"/>
              <a:buNone/>
              <a:defRPr>
                <a:solidFill>
                  <a:schemeClr val="lt2"/>
                </a:solidFill>
              </a:defRPr>
            </a:lvl5pPr>
            <a:lvl6pPr lvl="5">
              <a:spcBef>
                <a:spcPts val="0"/>
              </a:spcBef>
              <a:spcAft>
                <a:spcPts val="0"/>
              </a:spcAft>
              <a:buClr>
                <a:schemeClr val="lt2"/>
              </a:buClr>
              <a:buSzPts val="1400"/>
              <a:buNone/>
              <a:defRPr>
                <a:solidFill>
                  <a:schemeClr val="lt2"/>
                </a:solidFill>
              </a:defRPr>
            </a:lvl6pPr>
            <a:lvl7pPr lvl="6">
              <a:spcBef>
                <a:spcPts val="0"/>
              </a:spcBef>
              <a:spcAft>
                <a:spcPts val="0"/>
              </a:spcAft>
              <a:buClr>
                <a:schemeClr val="lt2"/>
              </a:buClr>
              <a:buSzPts val="1400"/>
              <a:buNone/>
              <a:defRPr>
                <a:solidFill>
                  <a:schemeClr val="lt2"/>
                </a:solidFill>
              </a:defRPr>
            </a:lvl7pPr>
            <a:lvl8pPr lvl="7">
              <a:spcBef>
                <a:spcPts val="0"/>
              </a:spcBef>
              <a:spcAft>
                <a:spcPts val="0"/>
              </a:spcAft>
              <a:buClr>
                <a:schemeClr val="lt2"/>
              </a:buClr>
              <a:buSzPts val="1400"/>
              <a:buNone/>
              <a:defRPr>
                <a:solidFill>
                  <a:schemeClr val="lt2"/>
                </a:solidFill>
              </a:defRPr>
            </a:lvl8pPr>
            <a:lvl9pPr lvl="8">
              <a:spcBef>
                <a:spcPts val="0"/>
              </a:spcBef>
              <a:spcAft>
                <a:spcPts val="0"/>
              </a:spcAft>
              <a:buClr>
                <a:schemeClr val="lt2"/>
              </a:buClr>
              <a:buSzPts val="1400"/>
              <a:buNone/>
              <a:defRPr>
                <a:solidFill>
                  <a:schemeClr val="lt2"/>
                </a:solidFill>
              </a:defRPr>
            </a:lvl9pPr>
          </a:lstStyle>
          <a:p/>
        </p:txBody>
      </p:sp>
      <p:sp>
        <p:nvSpPr>
          <p:cNvPr id="116" name="Google Shape;116;p8"/>
          <p:cNvSpPr/>
          <p:nvPr/>
        </p:nvSpPr>
        <p:spPr>
          <a:xfrm rot="10800000">
            <a:off x="4795425" y="2088200"/>
            <a:ext cx="4116300" cy="4383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8"/>
          <p:cNvSpPr txBox="1"/>
          <p:nvPr>
            <p:ph idx="3" type="subTitle"/>
          </p:nvPr>
        </p:nvSpPr>
        <p:spPr>
          <a:xfrm>
            <a:off x="4931528" y="21660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18" name="Google Shape;118;p8"/>
          <p:cNvSpPr/>
          <p:nvPr/>
        </p:nvSpPr>
        <p:spPr>
          <a:xfrm rot="10800000">
            <a:off x="4795425" y="2617000"/>
            <a:ext cx="4116300" cy="438300"/>
          </a:xfrm>
          <a:prstGeom prst="chevron">
            <a:avLst>
              <a:gd fmla="val 20755"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8"/>
          <p:cNvSpPr txBox="1"/>
          <p:nvPr>
            <p:ph idx="4" type="subTitle"/>
          </p:nvPr>
        </p:nvSpPr>
        <p:spPr>
          <a:xfrm>
            <a:off x="4931528" y="26948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None/>
              <a:defRPr>
                <a:solidFill>
                  <a:schemeClr val="lt2"/>
                </a:solidFill>
              </a:defRPr>
            </a:lvl1pPr>
            <a:lvl2pPr lvl="1">
              <a:spcBef>
                <a:spcPts val="0"/>
              </a:spcBef>
              <a:spcAft>
                <a:spcPts val="0"/>
              </a:spcAft>
              <a:buClr>
                <a:schemeClr val="lt2"/>
              </a:buClr>
              <a:buSzPts val="1400"/>
              <a:buNone/>
              <a:defRPr>
                <a:solidFill>
                  <a:schemeClr val="lt2"/>
                </a:solidFill>
              </a:defRPr>
            </a:lvl2pPr>
            <a:lvl3pPr lvl="2">
              <a:spcBef>
                <a:spcPts val="0"/>
              </a:spcBef>
              <a:spcAft>
                <a:spcPts val="0"/>
              </a:spcAft>
              <a:buClr>
                <a:schemeClr val="lt2"/>
              </a:buClr>
              <a:buSzPts val="1400"/>
              <a:buNone/>
              <a:defRPr>
                <a:solidFill>
                  <a:schemeClr val="lt2"/>
                </a:solidFill>
              </a:defRPr>
            </a:lvl3pPr>
            <a:lvl4pPr lvl="3">
              <a:spcBef>
                <a:spcPts val="0"/>
              </a:spcBef>
              <a:spcAft>
                <a:spcPts val="0"/>
              </a:spcAft>
              <a:buClr>
                <a:schemeClr val="lt2"/>
              </a:buClr>
              <a:buSzPts val="1400"/>
              <a:buNone/>
              <a:defRPr>
                <a:solidFill>
                  <a:schemeClr val="lt2"/>
                </a:solidFill>
              </a:defRPr>
            </a:lvl4pPr>
            <a:lvl5pPr lvl="4">
              <a:spcBef>
                <a:spcPts val="0"/>
              </a:spcBef>
              <a:spcAft>
                <a:spcPts val="0"/>
              </a:spcAft>
              <a:buClr>
                <a:schemeClr val="lt2"/>
              </a:buClr>
              <a:buSzPts val="1400"/>
              <a:buNone/>
              <a:defRPr>
                <a:solidFill>
                  <a:schemeClr val="lt2"/>
                </a:solidFill>
              </a:defRPr>
            </a:lvl5pPr>
            <a:lvl6pPr lvl="5">
              <a:spcBef>
                <a:spcPts val="0"/>
              </a:spcBef>
              <a:spcAft>
                <a:spcPts val="0"/>
              </a:spcAft>
              <a:buClr>
                <a:schemeClr val="lt2"/>
              </a:buClr>
              <a:buSzPts val="1400"/>
              <a:buNone/>
              <a:defRPr>
                <a:solidFill>
                  <a:schemeClr val="lt2"/>
                </a:solidFill>
              </a:defRPr>
            </a:lvl6pPr>
            <a:lvl7pPr lvl="6">
              <a:spcBef>
                <a:spcPts val="0"/>
              </a:spcBef>
              <a:spcAft>
                <a:spcPts val="0"/>
              </a:spcAft>
              <a:buClr>
                <a:schemeClr val="lt2"/>
              </a:buClr>
              <a:buSzPts val="1400"/>
              <a:buNone/>
              <a:defRPr>
                <a:solidFill>
                  <a:schemeClr val="lt2"/>
                </a:solidFill>
              </a:defRPr>
            </a:lvl7pPr>
            <a:lvl8pPr lvl="7">
              <a:spcBef>
                <a:spcPts val="0"/>
              </a:spcBef>
              <a:spcAft>
                <a:spcPts val="0"/>
              </a:spcAft>
              <a:buClr>
                <a:schemeClr val="lt2"/>
              </a:buClr>
              <a:buSzPts val="1400"/>
              <a:buNone/>
              <a:defRPr>
                <a:solidFill>
                  <a:schemeClr val="lt2"/>
                </a:solidFill>
              </a:defRPr>
            </a:lvl8pPr>
            <a:lvl9pPr lvl="8">
              <a:spcBef>
                <a:spcPts val="0"/>
              </a:spcBef>
              <a:spcAft>
                <a:spcPts val="0"/>
              </a:spcAft>
              <a:buClr>
                <a:schemeClr val="lt2"/>
              </a:buClr>
              <a:buSzPts val="1400"/>
              <a:buNone/>
              <a:defRPr>
                <a:solidFill>
                  <a:schemeClr val="lt2"/>
                </a:solidFill>
              </a:defRPr>
            </a:lvl9pPr>
          </a:lstStyle>
          <a:p/>
        </p:txBody>
      </p:sp>
      <p:sp>
        <p:nvSpPr>
          <p:cNvPr id="120" name="Google Shape;120;p8"/>
          <p:cNvSpPr/>
          <p:nvPr/>
        </p:nvSpPr>
        <p:spPr>
          <a:xfrm rot="10800000">
            <a:off x="4795425" y="3145800"/>
            <a:ext cx="4116300" cy="4383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8"/>
          <p:cNvSpPr txBox="1"/>
          <p:nvPr>
            <p:ph idx="5" type="subTitle"/>
          </p:nvPr>
        </p:nvSpPr>
        <p:spPr>
          <a:xfrm>
            <a:off x="4931528" y="32236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22" name="Google Shape;122;p8"/>
          <p:cNvSpPr/>
          <p:nvPr/>
        </p:nvSpPr>
        <p:spPr>
          <a:xfrm rot="10800000">
            <a:off x="4795425" y="3674600"/>
            <a:ext cx="4116300" cy="438300"/>
          </a:xfrm>
          <a:prstGeom prst="chevron">
            <a:avLst>
              <a:gd fmla="val 20755"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8"/>
          <p:cNvSpPr txBox="1"/>
          <p:nvPr>
            <p:ph idx="6" type="subTitle"/>
          </p:nvPr>
        </p:nvSpPr>
        <p:spPr>
          <a:xfrm>
            <a:off x="4931528" y="37524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None/>
              <a:defRPr>
                <a:solidFill>
                  <a:schemeClr val="lt2"/>
                </a:solidFill>
              </a:defRPr>
            </a:lvl1pPr>
            <a:lvl2pPr lvl="1">
              <a:spcBef>
                <a:spcPts val="0"/>
              </a:spcBef>
              <a:spcAft>
                <a:spcPts val="0"/>
              </a:spcAft>
              <a:buClr>
                <a:schemeClr val="lt2"/>
              </a:buClr>
              <a:buSzPts val="1400"/>
              <a:buNone/>
              <a:defRPr>
                <a:solidFill>
                  <a:schemeClr val="lt2"/>
                </a:solidFill>
              </a:defRPr>
            </a:lvl2pPr>
            <a:lvl3pPr lvl="2">
              <a:spcBef>
                <a:spcPts val="0"/>
              </a:spcBef>
              <a:spcAft>
                <a:spcPts val="0"/>
              </a:spcAft>
              <a:buClr>
                <a:schemeClr val="lt2"/>
              </a:buClr>
              <a:buSzPts val="1400"/>
              <a:buNone/>
              <a:defRPr>
                <a:solidFill>
                  <a:schemeClr val="lt2"/>
                </a:solidFill>
              </a:defRPr>
            </a:lvl3pPr>
            <a:lvl4pPr lvl="3">
              <a:spcBef>
                <a:spcPts val="0"/>
              </a:spcBef>
              <a:spcAft>
                <a:spcPts val="0"/>
              </a:spcAft>
              <a:buClr>
                <a:schemeClr val="lt2"/>
              </a:buClr>
              <a:buSzPts val="1400"/>
              <a:buNone/>
              <a:defRPr>
                <a:solidFill>
                  <a:schemeClr val="lt2"/>
                </a:solidFill>
              </a:defRPr>
            </a:lvl4pPr>
            <a:lvl5pPr lvl="4">
              <a:spcBef>
                <a:spcPts val="0"/>
              </a:spcBef>
              <a:spcAft>
                <a:spcPts val="0"/>
              </a:spcAft>
              <a:buClr>
                <a:schemeClr val="lt2"/>
              </a:buClr>
              <a:buSzPts val="1400"/>
              <a:buNone/>
              <a:defRPr>
                <a:solidFill>
                  <a:schemeClr val="lt2"/>
                </a:solidFill>
              </a:defRPr>
            </a:lvl5pPr>
            <a:lvl6pPr lvl="5">
              <a:spcBef>
                <a:spcPts val="0"/>
              </a:spcBef>
              <a:spcAft>
                <a:spcPts val="0"/>
              </a:spcAft>
              <a:buClr>
                <a:schemeClr val="lt2"/>
              </a:buClr>
              <a:buSzPts val="1400"/>
              <a:buNone/>
              <a:defRPr>
                <a:solidFill>
                  <a:schemeClr val="lt2"/>
                </a:solidFill>
              </a:defRPr>
            </a:lvl6pPr>
            <a:lvl7pPr lvl="6">
              <a:spcBef>
                <a:spcPts val="0"/>
              </a:spcBef>
              <a:spcAft>
                <a:spcPts val="0"/>
              </a:spcAft>
              <a:buClr>
                <a:schemeClr val="lt2"/>
              </a:buClr>
              <a:buSzPts val="1400"/>
              <a:buNone/>
              <a:defRPr>
                <a:solidFill>
                  <a:schemeClr val="lt2"/>
                </a:solidFill>
              </a:defRPr>
            </a:lvl7pPr>
            <a:lvl8pPr lvl="7">
              <a:spcBef>
                <a:spcPts val="0"/>
              </a:spcBef>
              <a:spcAft>
                <a:spcPts val="0"/>
              </a:spcAft>
              <a:buClr>
                <a:schemeClr val="lt2"/>
              </a:buClr>
              <a:buSzPts val="1400"/>
              <a:buNone/>
              <a:defRPr>
                <a:solidFill>
                  <a:schemeClr val="lt2"/>
                </a:solidFill>
              </a:defRPr>
            </a:lvl8pPr>
            <a:lvl9pPr lvl="8">
              <a:spcBef>
                <a:spcPts val="0"/>
              </a:spcBef>
              <a:spcAft>
                <a:spcPts val="0"/>
              </a:spcAft>
              <a:buClr>
                <a:schemeClr val="lt2"/>
              </a:buClr>
              <a:buSzPts val="1400"/>
              <a:buNone/>
              <a:defRPr>
                <a:solidFill>
                  <a:schemeClr val="l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SECTION_HEADER_1">
    <p:spTree>
      <p:nvGrpSpPr>
        <p:cNvPr id="124" name="Shape 124"/>
        <p:cNvGrpSpPr/>
        <p:nvPr/>
      </p:nvGrpSpPr>
      <p:grpSpPr>
        <a:xfrm>
          <a:off x="0" y="0"/>
          <a:ext cx="0" cy="0"/>
          <a:chOff x="0" y="0"/>
          <a:chExt cx="0" cy="0"/>
        </a:xfrm>
      </p:grpSpPr>
      <p:grpSp>
        <p:nvGrpSpPr>
          <p:cNvPr id="125" name="Google Shape;125;p9"/>
          <p:cNvGrpSpPr/>
          <p:nvPr/>
        </p:nvGrpSpPr>
        <p:grpSpPr>
          <a:xfrm>
            <a:off x="0" y="455100"/>
            <a:ext cx="9144000" cy="4519401"/>
            <a:chOff x="0" y="455100"/>
            <a:chExt cx="9144000" cy="4519401"/>
          </a:xfrm>
        </p:grpSpPr>
        <p:sp>
          <p:nvSpPr>
            <p:cNvPr id="126" name="Google Shape;126;p9"/>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9"/>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9"/>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29" name="Google Shape;129;p9"/>
          <p:cNvSpPr txBox="1"/>
          <p:nvPr>
            <p:ph type="ctrTitle"/>
          </p:nvPr>
        </p:nvSpPr>
        <p:spPr>
          <a:xfrm>
            <a:off x="352550" y="2171700"/>
            <a:ext cx="3860100" cy="800100"/>
          </a:xfrm>
          <a:prstGeom prst="rect">
            <a:avLst/>
          </a:prstGeom>
        </p:spPr>
        <p:txBody>
          <a:bodyPr anchorCtr="0" anchor="ctr" bIns="91425" lIns="91425" spcFirstLastPara="1" rIns="91425" wrap="square" tIns="91425">
            <a:noAutofit/>
          </a:bodyPr>
          <a:lstStyle>
            <a:lvl1pPr lvl="0">
              <a:spcBef>
                <a:spcPts val="0"/>
              </a:spcBef>
              <a:spcAft>
                <a:spcPts val="0"/>
              </a:spcAft>
              <a:buSzPts val="3000"/>
              <a:buFont typeface="STIX Two Text SemiBold"/>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0" name="Google Shape;130;p9"/>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31" name="Google Shape;131;p9"/>
          <p:cNvSpPr txBox="1"/>
          <p:nvPr>
            <p:ph idx="1" type="body"/>
          </p:nvPr>
        </p:nvSpPr>
        <p:spPr>
          <a:xfrm>
            <a:off x="4829450" y="1385875"/>
            <a:ext cx="3849300" cy="23718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with footer">
  <p:cSld name="CUSTOM_1">
    <p:spTree>
      <p:nvGrpSpPr>
        <p:cNvPr id="132" name="Shape 132"/>
        <p:cNvGrpSpPr/>
        <p:nvPr/>
      </p:nvGrpSpPr>
      <p:grpSpPr>
        <a:xfrm>
          <a:off x="0" y="0"/>
          <a:ext cx="0" cy="0"/>
          <a:chOff x="0" y="0"/>
          <a:chExt cx="0" cy="0"/>
        </a:xfrm>
      </p:grpSpPr>
      <p:grpSp>
        <p:nvGrpSpPr>
          <p:cNvPr id="133" name="Google Shape;133;p10"/>
          <p:cNvGrpSpPr/>
          <p:nvPr/>
        </p:nvGrpSpPr>
        <p:grpSpPr>
          <a:xfrm>
            <a:off x="0" y="455100"/>
            <a:ext cx="9144000" cy="4519401"/>
            <a:chOff x="0" y="455100"/>
            <a:chExt cx="9144000" cy="4519401"/>
          </a:xfrm>
        </p:grpSpPr>
        <p:sp>
          <p:nvSpPr>
            <p:cNvPr id="134" name="Google Shape;134;p10"/>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10"/>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10"/>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37" name="Google Shape;137;p10"/>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38" name="Google Shape;138;p10"/>
          <p:cNvSpPr txBox="1"/>
          <p:nvPr>
            <p:ph type="title"/>
          </p:nvPr>
        </p:nvSpPr>
        <p:spPr>
          <a:xfrm>
            <a:off x="1712775" y="1103850"/>
            <a:ext cx="6974100" cy="29358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9" name="Google Shape;139;p10"/>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140" name="Google Shape;140;p10"/>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141" name="Google Shape;141;p10"/>
          <p:cNvSpPr txBox="1"/>
          <p:nvPr>
            <p:ph idx="3" type="subTitle"/>
          </p:nvPr>
        </p:nvSpPr>
        <p:spPr>
          <a:xfrm rot="-5400000">
            <a:off x="-1577350" y="2403575"/>
            <a:ext cx="4226400" cy="33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43" Type="http://schemas.openxmlformats.org/officeDocument/2006/relationships/theme" Target="../theme/theme2.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1pPr>
            <a:lvl2pPr lvl="1">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2pPr>
            <a:lvl3pPr lvl="2">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3pPr>
            <a:lvl4pPr lvl="3">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4pPr>
            <a:lvl5pPr lvl="4">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5pPr>
            <a:lvl6pPr lvl="5">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6pPr>
            <a:lvl7pPr lvl="6">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7pPr>
            <a:lvl8pPr lvl="7">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8pPr>
            <a:lvl9pPr lvl="8">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9pPr>
          </a:lstStyle>
          <a:p/>
        </p:txBody>
      </p:sp>
      <p:sp>
        <p:nvSpPr>
          <p:cNvPr id="7" name="Google Shape;7;p1"/>
          <p:cNvSpPr txBox="1"/>
          <p:nvPr>
            <p:ph idx="1" type="body"/>
          </p:nvPr>
        </p:nvSpPr>
        <p:spPr>
          <a:xfrm>
            <a:off x="311700" y="1800050"/>
            <a:ext cx="3661800" cy="20721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1pPr>
            <a:lvl2pPr indent="-304800" lvl="1" marL="9144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2pPr>
            <a:lvl3pPr indent="-304800" lvl="2" marL="13716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3pPr>
            <a:lvl4pPr indent="-304800" lvl="3" marL="18288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4pPr>
            <a:lvl5pPr indent="-304800" lvl="4" marL="22860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5pPr>
            <a:lvl6pPr indent="-304800" lvl="5" marL="27432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6pPr>
            <a:lvl7pPr indent="-304800" lvl="6" marL="32004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7pPr>
            <a:lvl8pPr indent="-304800" lvl="7" marL="36576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8pPr>
            <a:lvl9pPr indent="-304800" lvl="8" marL="41148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TIX Two Text"/>
                <a:ea typeface="STIX Two Text"/>
                <a:cs typeface="STIX Two Text"/>
                <a:sym typeface="STIX Two Text"/>
              </a:defRPr>
            </a:lvl1pPr>
            <a:lvl2pPr lvl="1" algn="r">
              <a:buNone/>
              <a:defRPr sz="1000">
                <a:solidFill>
                  <a:schemeClr val="dk2"/>
                </a:solidFill>
                <a:latin typeface="STIX Two Text"/>
                <a:ea typeface="STIX Two Text"/>
                <a:cs typeface="STIX Two Text"/>
                <a:sym typeface="STIX Two Text"/>
              </a:defRPr>
            </a:lvl2pPr>
            <a:lvl3pPr lvl="2" algn="r">
              <a:buNone/>
              <a:defRPr sz="1000">
                <a:solidFill>
                  <a:schemeClr val="dk2"/>
                </a:solidFill>
                <a:latin typeface="STIX Two Text"/>
                <a:ea typeface="STIX Two Text"/>
                <a:cs typeface="STIX Two Text"/>
                <a:sym typeface="STIX Two Text"/>
              </a:defRPr>
            </a:lvl3pPr>
            <a:lvl4pPr lvl="3" algn="r">
              <a:buNone/>
              <a:defRPr sz="1000">
                <a:solidFill>
                  <a:schemeClr val="dk2"/>
                </a:solidFill>
                <a:latin typeface="STIX Two Text"/>
                <a:ea typeface="STIX Two Text"/>
                <a:cs typeface="STIX Two Text"/>
                <a:sym typeface="STIX Two Text"/>
              </a:defRPr>
            </a:lvl4pPr>
            <a:lvl5pPr lvl="4" algn="r">
              <a:buNone/>
              <a:defRPr sz="1000">
                <a:solidFill>
                  <a:schemeClr val="dk2"/>
                </a:solidFill>
                <a:latin typeface="STIX Two Text"/>
                <a:ea typeface="STIX Two Text"/>
                <a:cs typeface="STIX Two Text"/>
                <a:sym typeface="STIX Two Text"/>
              </a:defRPr>
            </a:lvl5pPr>
            <a:lvl6pPr lvl="5" algn="r">
              <a:buNone/>
              <a:defRPr sz="1000">
                <a:solidFill>
                  <a:schemeClr val="dk2"/>
                </a:solidFill>
                <a:latin typeface="STIX Two Text"/>
                <a:ea typeface="STIX Two Text"/>
                <a:cs typeface="STIX Two Text"/>
                <a:sym typeface="STIX Two Text"/>
              </a:defRPr>
            </a:lvl6pPr>
            <a:lvl7pPr lvl="6" algn="r">
              <a:buNone/>
              <a:defRPr sz="1000">
                <a:solidFill>
                  <a:schemeClr val="dk2"/>
                </a:solidFill>
                <a:latin typeface="STIX Two Text"/>
                <a:ea typeface="STIX Two Text"/>
                <a:cs typeface="STIX Two Text"/>
                <a:sym typeface="STIX Two Text"/>
              </a:defRPr>
            </a:lvl7pPr>
            <a:lvl8pPr lvl="7" algn="r">
              <a:buNone/>
              <a:defRPr sz="1000">
                <a:solidFill>
                  <a:schemeClr val="dk2"/>
                </a:solidFill>
                <a:latin typeface="STIX Two Text"/>
                <a:ea typeface="STIX Two Text"/>
                <a:cs typeface="STIX Two Text"/>
                <a:sym typeface="STIX Two Text"/>
              </a:defRPr>
            </a:lvl8pPr>
            <a:lvl9pPr lvl="8" algn="r">
              <a:buNone/>
              <a:defRPr sz="1000">
                <a:solidFill>
                  <a:schemeClr val="dk2"/>
                </a:solidFill>
                <a:latin typeface="STIX Two Text"/>
                <a:ea typeface="STIX Two Text"/>
                <a:cs typeface="STIX Two Text"/>
                <a:sym typeface="STIX Two Tex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 Id="rId3" Type="http://schemas.openxmlformats.org/officeDocument/2006/relationships/hyperlink" Target="http://localhost:8888/doc/tree/Desktop/MTU/UN%205550/Plotly%20Cheat%20Sheet.ipyn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hyperlink" Target="https://www.kaggle.com/datasets/berkeleyearth/climate-change-earth-surface-temperature-data/dat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 Id="rId3" Type="http://schemas.openxmlformats.org/officeDocument/2006/relationships/hyperlink" Target="http://localhost:8888/doc/tree/Desktop/MTU/UN%205550/Notebook%203%20-%20Country%20Temperature%20Analysis.ipynb" TargetMode="External"/><Relationship Id="rId4" Type="http://schemas.openxmlformats.org/officeDocument/2006/relationships/hyperlink" Target="http://localhost:8888/doc/tree/Desktop/MTU/UN%205550/Notebook%202%20-%20City%20Temperature%20Analysis.ipynb" TargetMode="External"/><Relationship Id="rId5" Type="http://schemas.openxmlformats.org/officeDocument/2006/relationships/hyperlink" Target="http://localhost:8888/doc/tree/Desktop/MTU/UN%205550/Notebook%201%20-%20Surface%20Temperature%20Analysis.ipyn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4"/>
          <p:cNvSpPr txBox="1"/>
          <p:nvPr>
            <p:ph idx="1" type="subTitle"/>
          </p:nvPr>
        </p:nvSpPr>
        <p:spPr>
          <a:xfrm>
            <a:off x="1690050" y="2802300"/>
            <a:ext cx="5325600" cy="74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Judy Long   |  Prateek Singh  |  Ram Bagaria</a:t>
            </a:r>
            <a:endParaRPr/>
          </a:p>
        </p:txBody>
      </p:sp>
      <p:sp>
        <p:nvSpPr>
          <p:cNvPr id="590" name="Google Shape;590;p44"/>
          <p:cNvSpPr txBox="1"/>
          <p:nvPr>
            <p:ph type="ctrTitle"/>
          </p:nvPr>
        </p:nvSpPr>
        <p:spPr>
          <a:xfrm>
            <a:off x="1587675" y="900475"/>
            <a:ext cx="6435300" cy="14160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sz="4000"/>
              <a:t>Introduction to Interactive plots using Plotly</a:t>
            </a:r>
            <a:endParaRPr sz="4000"/>
          </a:p>
        </p:txBody>
      </p:sp>
      <p:sp>
        <p:nvSpPr>
          <p:cNvPr id="591" name="Google Shape;591;p44"/>
          <p:cNvSpPr txBox="1"/>
          <p:nvPr>
            <p:ph idx="2" type="subTitle"/>
          </p:nvPr>
        </p:nvSpPr>
        <p:spPr>
          <a:xfrm>
            <a:off x="1807475" y="3777425"/>
            <a:ext cx="2198100" cy="2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RED</a:t>
            </a:r>
            <a:endParaRPr/>
          </a:p>
        </p:txBody>
      </p:sp>
      <p:sp>
        <p:nvSpPr>
          <p:cNvPr id="592" name="Google Shape;592;p44"/>
          <p:cNvSpPr txBox="1"/>
          <p:nvPr>
            <p:ph idx="3" type="subTitle"/>
          </p:nvPr>
        </p:nvSpPr>
        <p:spPr>
          <a:xfrm>
            <a:off x="5545625" y="3777425"/>
            <a:ext cx="2198100" cy="2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FALL 2024</a:t>
            </a:r>
            <a:endParaRPr/>
          </a:p>
        </p:txBody>
      </p:sp>
      <p:sp>
        <p:nvSpPr>
          <p:cNvPr id="593" name="Google Shape;593;p44"/>
          <p:cNvSpPr txBox="1"/>
          <p:nvPr>
            <p:ph idx="4" type="subTitle"/>
          </p:nvPr>
        </p:nvSpPr>
        <p:spPr>
          <a:xfrm rot="-5400000">
            <a:off x="-225675" y="945575"/>
            <a:ext cx="1701300" cy="33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1300"/>
              <a:t>Intro to Data Science</a:t>
            </a:r>
            <a:endParaRPr sz="1300"/>
          </a:p>
        </p:txBody>
      </p:sp>
      <p:sp>
        <p:nvSpPr>
          <p:cNvPr id="594" name="Google Shape;594;p44"/>
          <p:cNvSpPr txBox="1"/>
          <p:nvPr>
            <p:ph idx="5" type="subTitle"/>
          </p:nvPr>
        </p:nvSpPr>
        <p:spPr>
          <a:xfrm rot="-5400000">
            <a:off x="-225675" y="3868125"/>
            <a:ext cx="1701300" cy="33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Prof.  Laura Brown</a:t>
            </a:r>
            <a:endParaRPr/>
          </a:p>
        </p:txBody>
      </p:sp>
      <p:sp>
        <p:nvSpPr>
          <p:cNvPr id="595" name="Google Shape;595;p44"/>
          <p:cNvSpPr txBox="1"/>
          <p:nvPr>
            <p:ph idx="7" type="body"/>
          </p:nvPr>
        </p:nvSpPr>
        <p:spPr>
          <a:xfrm>
            <a:off x="5545613" y="4033925"/>
            <a:ext cx="2198100" cy="86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12/07/2024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53"/>
          <p:cNvSpPr txBox="1"/>
          <p:nvPr>
            <p:ph type="ctrTitle"/>
          </p:nvPr>
        </p:nvSpPr>
        <p:spPr>
          <a:xfrm>
            <a:off x="352550" y="2171700"/>
            <a:ext cx="4733100" cy="9234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Crash Tutorial</a:t>
            </a:r>
            <a:endParaRPr/>
          </a:p>
        </p:txBody>
      </p:sp>
      <p:sp>
        <p:nvSpPr>
          <p:cNvPr id="680" name="Google Shape;680;p53"/>
          <p:cNvSpPr txBox="1"/>
          <p:nvPr>
            <p:ph idx="3" type="subTitle"/>
          </p:nvPr>
        </p:nvSpPr>
        <p:spPr>
          <a:xfrm>
            <a:off x="4839275" y="2325600"/>
            <a:ext cx="3961800" cy="8313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
              <a:t>So wanna see some cool graphs?</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Let’s get to it &gt;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4"/>
          <p:cNvSpPr txBox="1"/>
          <p:nvPr>
            <p:ph type="title"/>
          </p:nvPr>
        </p:nvSpPr>
        <p:spPr>
          <a:xfrm>
            <a:off x="245875" y="1830600"/>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Objective</a:t>
            </a:r>
            <a:endParaRPr/>
          </a:p>
        </p:txBody>
      </p:sp>
      <p:sp>
        <p:nvSpPr>
          <p:cNvPr id="686" name="Google Shape;686;p5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SzPts val="1400"/>
              <a:buFont typeface="Plus Jakarta Sans"/>
              <a:buChar char="●"/>
            </a:pPr>
            <a:r>
              <a:rPr b="1" lang="en" sz="1400">
                <a:latin typeface="Plus Jakarta Sans"/>
                <a:ea typeface="Plus Jakarta Sans"/>
                <a:cs typeface="Plus Jakarta Sans"/>
                <a:sym typeface="Plus Jakarta Sans"/>
              </a:rPr>
              <a:t>Create basic interactive plots</a:t>
            </a:r>
            <a:endParaRPr b="1" sz="1400">
              <a:latin typeface="Plus Jakarta Sans"/>
              <a:ea typeface="Plus Jakarta Sans"/>
              <a:cs typeface="Plus Jakarta Sans"/>
              <a:sym typeface="Plus Jakarta Sans"/>
            </a:endParaRPr>
          </a:p>
          <a:p>
            <a:pPr indent="-317500" lvl="0" marL="457200" rtl="0" algn="l">
              <a:lnSpc>
                <a:spcPct val="150000"/>
              </a:lnSpc>
              <a:spcBef>
                <a:spcPts val="0"/>
              </a:spcBef>
              <a:spcAft>
                <a:spcPts val="0"/>
              </a:spcAft>
              <a:buSzPts val="1400"/>
              <a:buFont typeface="Plus Jakarta Sans"/>
              <a:buChar char="●"/>
            </a:pPr>
            <a:r>
              <a:rPr b="1" lang="en" sz="1400">
                <a:latin typeface="Plus Jakarta Sans"/>
                <a:ea typeface="Plus Jakarta Sans"/>
                <a:cs typeface="Plus Jakarta Sans"/>
                <a:sym typeface="Plus Jakarta Sans"/>
              </a:rPr>
              <a:t>Customizing plots</a:t>
            </a:r>
            <a:endParaRPr b="1" sz="1400">
              <a:latin typeface="Plus Jakarta Sans"/>
              <a:ea typeface="Plus Jakarta Sans"/>
              <a:cs typeface="Plus Jakarta Sans"/>
              <a:sym typeface="Plus Jakarta Sans"/>
            </a:endParaRPr>
          </a:p>
          <a:p>
            <a:pPr indent="-317500" lvl="1" marL="914400" rtl="0" algn="l">
              <a:lnSpc>
                <a:spcPct val="150000"/>
              </a:lnSpc>
              <a:spcBef>
                <a:spcPts val="0"/>
              </a:spcBef>
              <a:spcAft>
                <a:spcPts val="0"/>
              </a:spcAft>
              <a:buSzPts val="1400"/>
              <a:buFont typeface="Plus Jakarta Sans"/>
              <a:buChar char="○"/>
            </a:pPr>
            <a:r>
              <a:rPr lang="en" sz="1400">
                <a:latin typeface="Plus Jakarta Sans"/>
                <a:ea typeface="Plus Jakarta Sans"/>
                <a:cs typeface="Plus Jakarta Sans"/>
                <a:sym typeface="Plus Jakarta Sans"/>
              </a:rPr>
              <a:t>Changing colors, labels, and hover tooltips</a:t>
            </a:r>
            <a:endParaRPr sz="1400">
              <a:latin typeface="Plus Jakarta Sans"/>
              <a:ea typeface="Plus Jakarta Sans"/>
              <a:cs typeface="Plus Jakarta Sans"/>
              <a:sym typeface="Plus Jakarta Sans"/>
            </a:endParaRPr>
          </a:p>
          <a:p>
            <a:pPr indent="-317500" lvl="0" marL="457200" rtl="0" algn="l">
              <a:lnSpc>
                <a:spcPct val="150000"/>
              </a:lnSpc>
              <a:spcBef>
                <a:spcPts val="0"/>
              </a:spcBef>
              <a:spcAft>
                <a:spcPts val="0"/>
              </a:spcAft>
              <a:buSzPts val="1400"/>
              <a:buFont typeface="Plus Jakarta Sans"/>
              <a:buChar char="●"/>
            </a:pPr>
            <a:r>
              <a:rPr b="1" lang="en" sz="1400">
                <a:latin typeface="Plus Jakarta Sans"/>
                <a:ea typeface="Plus Jakarta Sans"/>
                <a:cs typeface="Plus Jakarta Sans"/>
                <a:sym typeface="Plus Jakarta Sans"/>
              </a:rPr>
              <a:t>Add interactivity to plots</a:t>
            </a:r>
            <a:endParaRPr b="1" sz="1400">
              <a:latin typeface="Plus Jakarta Sans"/>
              <a:ea typeface="Plus Jakarta Sans"/>
              <a:cs typeface="Plus Jakarta Sans"/>
              <a:sym typeface="Plus Jakarta Sans"/>
            </a:endParaRPr>
          </a:p>
          <a:p>
            <a:pPr indent="-317500" lvl="1" marL="914400" rtl="0" algn="l">
              <a:lnSpc>
                <a:spcPct val="150000"/>
              </a:lnSpc>
              <a:spcBef>
                <a:spcPts val="0"/>
              </a:spcBef>
              <a:spcAft>
                <a:spcPts val="0"/>
              </a:spcAft>
              <a:buSzPts val="1400"/>
              <a:buFont typeface="Plus Jakarta Sans"/>
              <a:buChar char="○"/>
            </a:pPr>
            <a:r>
              <a:rPr lang="en" sz="1400">
                <a:latin typeface="Plus Jakarta Sans"/>
                <a:ea typeface="Plus Jakarta Sans"/>
                <a:cs typeface="Plus Jakarta Sans"/>
                <a:sym typeface="Plus Jakarta Sans"/>
              </a:rPr>
              <a:t>Zooming, animation, and hover.</a:t>
            </a:r>
            <a:endParaRPr sz="1400">
              <a:latin typeface="Plus Jakarta Sans"/>
              <a:ea typeface="Plus Jakarta Sans"/>
              <a:cs typeface="Plus Jakarta Sans"/>
              <a:sym typeface="Plus Jakarta Sans"/>
            </a:endParaRPr>
          </a:p>
          <a:p>
            <a:pPr indent="-317500" lvl="0" marL="457200" rtl="0" algn="l">
              <a:lnSpc>
                <a:spcPct val="150000"/>
              </a:lnSpc>
              <a:spcBef>
                <a:spcPts val="0"/>
              </a:spcBef>
              <a:spcAft>
                <a:spcPts val="0"/>
              </a:spcAft>
              <a:buSzPts val="1400"/>
              <a:buFont typeface="Plus Jakarta Sans"/>
              <a:buChar char="●"/>
            </a:pPr>
            <a:r>
              <a:rPr b="1" lang="en" sz="1400">
                <a:latin typeface="Plus Jakarta Sans"/>
                <a:ea typeface="Plus Jakarta Sans"/>
                <a:cs typeface="Plus Jakarta Sans"/>
                <a:sym typeface="Plus Jakarta Sans"/>
              </a:rPr>
              <a:t>Mining valuable insights</a:t>
            </a:r>
            <a:endParaRPr b="1" sz="1400">
              <a:latin typeface="Plus Jakarta Sans"/>
              <a:ea typeface="Plus Jakarta Sans"/>
              <a:cs typeface="Plus Jakarta Sans"/>
              <a:sym typeface="Plus Jakarta Sans"/>
            </a:endParaRPr>
          </a:p>
          <a:p>
            <a:pPr indent="-317500" lvl="1" marL="914400" rtl="0" algn="l">
              <a:lnSpc>
                <a:spcPct val="150000"/>
              </a:lnSpc>
              <a:spcBef>
                <a:spcPts val="0"/>
              </a:spcBef>
              <a:spcAft>
                <a:spcPts val="0"/>
              </a:spcAft>
              <a:buSzPts val="1400"/>
              <a:buFont typeface="Plus Jakarta Sans"/>
              <a:buChar char="○"/>
            </a:pPr>
            <a:r>
              <a:rPr lang="en" sz="1400">
                <a:latin typeface="Plus Jakarta Sans"/>
                <a:ea typeface="Plus Jakarta Sans"/>
                <a:cs typeface="Plus Jakarta Sans"/>
                <a:sym typeface="Plus Jakarta Sans"/>
              </a:rPr>
              <a:t>From visualizations of real-world data.</a:t>
            </a:r>
            <a:endParaRPr sz="1400">
              <a:latin typeface="Plus Jakarta Sans"/>
              <a:ea typeface="Plus Jakarta Sans"/>
              <a:cs typeface="Plus Jakarta Sans"/>
              <a:sym typeface="Plus Jakart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5"/>
          <p:cNvSpPr txBox="1"/>
          <p:nvPr>
            <p:ph type="title"/>
          </p:nvPr>
        </p:nvSpPr>
        <p:spPr>
          <a:xfrm>
            <a:off x="311700" y="768100"/>
            <a:ext cx="2896800" cy="23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Sourced from Berkeley Earth on Kaggle</a:t>
            </a:r>
            <a:endParaRPr/>
          </a:p>
        </p:txBody>
      </p:sp>
      <p:sp>
        <p:nvSpPr>
          <p:cNvPr id="692" name="Google Shape;692;p55"/>
          <p:cNvSpPr txBox="1"/>
          <p:nvPr>
            <p:ph idx="5" type="subTitle"/>
          </p:nvPr>
        </p:nvSpPr>
        <p:spPr>
          <a:xfrm>
            <a:off x="4829450" y="2714800"/>
            <a:ext cx="3765000" cy="2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Plus Jakarta Sans"/>
                <a:ea typeface="Plus Jakarta Sans"/>
                <a:cs typeface="Plus Jakarta Sans"/>
                <a:sym typeface="Plus Jakarta Sans"/>
              </a:rPr>
              <a:t>G</a:t>
            </a:r>
            <a:r>
              <a:rPr b="1" lang="en">
                <a:latin typeface="Plus Jakarta Sans"/>
                <a:ea typeface="Plus Jakarta Sans"/>
                <a:cs typeface="Plus Jakarta Sans"/>
                <a:sym typeface="Plus Jakarta Sans"/>
              </a:rPr>
              <a:t>lobal warming is real or not?</a:t>
            </a:r>
            <a:endParaRPr b="1">
              <a:latin typeface="Plus Jakarta Sans"/>
              <a:ea typeface="Plus Jakarta Sans"/>
              <a:cs typeface="Plus Jakarta Sans"/>
              <a:sym typeface="Plus Jakarta Sans"/>
            </a:endParaRPr>
          </a:p>
        </p:txBody>
      </p:sp>
      <p:sp>
        <p:nvSpPr>
          <p:cNvPr id="693" name="Google Shape;693;p55"/>
          <p:cNvSpPr txBox="1"/>
          <p:nvPr>
            <p:ph idx="1" type="subTitle"/>
          </p:nvPr>
        </p:nvSpPr>
        <p:spPr>
          <a:xfrm>
            <a:off x="4829450" y="1741450"/>
            <a:ext cx="3765000" cy="2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Plus Jakarta Sans"/>
                <a:ea typeface="Plus Jakarta Sans"/>
                <a:cs typeface="Plus Jakarta Sans"/>
                <a:sym typeface="Plus Jakarta Sans"/>
              </a:rPr>
              <a:t>User Plotly to make </a:t>
            </a:r>
            <a:r>
              <a:rPr b="1" lang="en">
                <a:latin typeface="Plus Jakarta Sans"/>
                <a:ea typeface="Plus Jakarta Sans"/>
                <a:cs typeface="Plus Jakarta Sans"/>
                <a:sym typeface="Plus Jakarta Sans"/>
              </a:rPr>
              <a:t>interactive</a:t>
            </a:r>
            <a:r>
              <a:rPr b="1" lang="en">
                <a:latin typeface="Plus Jakarta Sans"/>
                <a:ea typeface="Plus Jakarta Sans"/>
                <a:cs typeface="Plus Jakarta Sans"/>
                <a:sym typeface="Plus Jakarta Sans"/>
              </a:rPr>
              <a:t> plots</a:t>
            </a:r>
            <a:endParaRPr b="1">
              <a:latin typeface="Plus Jakarta Sans"/>
              <a:ea typeface="Plus Jakarta Sans"/>
              <a:cs typeface="Plus Jakarta Sans"/>
              <a:sym typeface="Plus Jakarta Sans"/>
            </a:endParaRPr>
          </a:p>
        </p:txBody>
      </p:sp>
      <p:sp>
        <p:nvSpPr>
          <p:cNvPr id="694" name="Google Shape;694;p55"/>
          <p:cNvSpPr txBox="1"/>
          <p:nvPr>
            <p:ph idx="2" type="body"/>
          </p:nvPr>
        </p:nvSpPr>
        <p:spPr>
          <a:xfrm>
            <a:off x="4829450" y="1972200"/>
            <a:ext cx="3765000" cy="63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Using plotly to make insightful interactive plots on data to get any conclusive results</a:t>
            </a:r>
            <a:endParaRPr/>
          </a:p>
        </p:txBody>
      </p:sp>
      <p:sp>
        <p:nvSpPr>
          <p:cNvPr id="695" name="Google Shape;695;p55"/>
          <p:cNvSpPr txBox="1"/>
          <p:nvPr>
            <p:ph idx="3" type="subTitle"/>
          </p:nvPr>
        </p:nvSpPr>
        <p:spPr>
          <a:xfrm>
            <a:off x="4829450" y="768100"/>
            <a:ext cx="3765000" cy="2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Plus Jakarta Sans"/>
                <a:ea typeface="Plus Jakarta Sans"/>
                <a:cs typeface="Plus Jakarta Sans"/>
                <a:sym typeface="Plus Jakarta Sans"/>
              </a:rPr>
              <a:t>Perform Data Analysis and Visualization</a:t>
            </a:r>
            <a:endParaRPr b="1">
              <a:latin typeface="Plus Jakarta Sans"/>
              <a:ea typeface="Plus Jakarta Sans"/>
              <a:cs typeface="Plus Jakarta Sans"/>
              <a:sym typeface="Plus Jakarta Sans"/>
            </a:endParaRPr>
          </a:p>
        </p:txBody>
      </p:sp>
      <p:sp>
        <p:nvSpPr>
          <p:cNvPr id="696" name="Google Shape;696;p55"/>
          <p:cNvSpPr txBox="1"/>
          <p:nvPr>
            <p:ph idx="4" type="body"/>
          </p:nvPr>
        </p:nvSpPr>
        <p:spPr>
          <a:xfrm>
            <a:off x="4829450" y="998850"/>
            <a:ext cx="3765000" cy="63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To perform data cleaning and preprocessing them to get </a:t>
            </a:r>
            <a:r>
              <a:rPr lang="en"/>
              <a:t>them</a:t>
            </a:r>
            <a:r>
              <a:rPr lang="en"/>
              <a:t> ready for analysis and visualization.</a:t>
            </a:r>
            <a:endParaRPr/>
          </a:p>
        </p:txBody>
      </p:sp>
      <p:sp>
        <p:nvSpPr>
          <p:cNvPr id="697" name="Google Shape;697;p55"/>
          <p:cNvSpPr txBox="1"/>
          <p:nvPr>
            <p:ph idx="6" type="body"/>
          </p:nvPr>
        </p:nvSpPr>
        <p:spPr>
          <a:xfrm>
            <a:off x="4829450" y="2945550"/>
            <a:ext cx="3765000" cy="63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Answering questions like, Is global warming real, did earth temp actually increased, if yes then when did it start?</a:t>
            </a:r>
            <a:endParaRPr/>
          </a:p>
        </p:txBody>
      </p:sp>
      <p:sp>
        <p:nvSpPr>
          <p:cNvPr id="698" name="Google Shape;698;p55"/>
          <p:cNvSpPr txBox="1"/>
          <p:nvPr>
            <p:ph idx="7" type="subTitle"/>
          </p:nvPr>
        </p:nvSpPr>
        <p:spPr>
          <a:xfrm>
            <a:off x="4829450" y="3688150"/>
            <a:ext cx="3765000" cy="2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Plus Jakarta Sans"/>
                <a:ea typeface="Plus Jakarta Sans"/>
                <a:cs typeface="Plus Jakarta Sans"/>
                <a:sym typeface="Plus Jakarta Sans"/>
              </a:rPr>
              <a:t>Demonstrate our learning from Tutorial</a:t>
            </a:r>
            <a:endParaRPr b="1">
              <a:latin typeface="Plus Jakarta Sans"/>
              <a:ea typeface="Plus Jakarta Sans"/>
              <a:cs typeface="Plus Jakarta Sans"/>
              <a:sym typeface="Plus Jakarta Sans"/>
            </a:endParaRPr>
          </a:p>
        </p:txBody>
      </p:sp>
      <p:sp>
        <p:nvSpPr>
          <p:cNvPr id="699" name="Google Shape;699;p55"/>
          <p:cNvSpPr txBox="1"/>
          <p:nvPr>
            <p:ph idx="8" type="body"/>
          </p:nvPr>
        </p:nvSpPr>
        <p:spPr>
          <a:xfrm>
            <a:off x="4829450" y="3918900"/>
            <a:ext cx="3765000" cy="63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To demonstrate what we learned from tutorial, and apply them on a small scale real-world project.</a:t>
            </a:r>
            <a:endParaRPr/>
          </a:p>
        </p:txBody>
      </p:sp>
      <p:sp>
        <p:nvSpPr>
          <p:cNvPr id="700" name="Google Shape;700;p55"/>
          <p:cNvSpPr txBox="1"/>
          <p:nvPr>
            <p:ph type="title"/>
          </p:nvPr>
        </p:nvSpPr>
        <p:spPr>
          <a:xfrm>
            <a:off x="311700" y="3109300"/>
            <a:ext cx="2896800" cy="1385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600" u="sng">
                <a:solidFill>
                  <a:srgbClr val="1155CC"/>
                </a:solidFill>
                <a:hlinkClick r:id="rId3">
                  <a:extLst>
                    <a:ext uri="{A12FA001-AC4F-418D-AE19-62706E023703}">
                      <ahyp:hlinkClr val="tx"/>
                    </a:ext>
                  </a:extLst>
                </a:hlinkClick>
              </a:rPr>
              <a:t>Climate Change: Earth Surface Temperature Data</a:t>
            </a:r>
            <a:endParaRPr sz="2600">
              <a:solidFill>
                <a:srgbClr val="1155C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56"/>
          <p:cNvSpPr txBox="1"/>
          <p:nvPr>
            <p:ph idx="1" type="subTitle"/>
          </p:nvPr>
        </p:nvSpPr>
        <p:spPr>
          <a:xfrm>
            <a:off x="4426010" y="277175"/>
            <a:ext cx="3163500" cy="37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600">
                <a:latin typeface="Plus Jakarta Sans"/>
                <a:ea typeface="Plus Jakarta Sans"/>
                <a:cs typeface="Plus Jakarta Sans"/>
                <a:sym typeface="Plus Jakarta Sans"/>
              </a:rPr>
              <a:t>Country Temperature Analysis</a:t>
            </a:r>
            <a:endParaRPr b="1" sz="1600">
              <a:latin typeface="Plus Jakarta Sans"/>
              <a:ea typeface="Plus Jakarta Sans"/>
              <a:cs typeface="Plus Jakarta Sans"/>
              <a:sym typeface="Plus Jakarta Sans"/>
            </a:endParaRPr>
          </a:p>
        </p:txBody>
      </p:sp>
      <p:sp>
        <p:nvSpPr>
          <p:cNvPr id="706" name="Google Shape;706;p56"/>
          <p:cNvSpPr txBox="1"/>
          <p:nvPr>
            <p:ph idx="2" type="body"/>
          </p:nvPr>
        </p:nvSpPr>
        <p:spPr>
          <a:xfrm>
            <a:off x="4118875" y="653675"/>
            <a:ext cx="2924100" cy="758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u="sng">
                <a:solidFill>
                  <a:schemeClr val="hlink"/>
                </a:solidFill>
                <a:hlinkClick r:id="rId3"/>
              </a:rPr>
              <a:t>Notebook &gt;</a:t>
            </a:r>
            <a:endParaRPr/>
          </a:p>
        </p:txBody>
      </p:sp>
      <p:sp>
        <p:nvSpPr>
          <p:cNvPr id="707" name="Google Shape;707;p56"/>
          <p:cNvSpPr txBox="1"/>
          <p:nvPr>
            <p:ph idx="6" type="subTitle"/>
          </p:nvPr>
        </p:nvSpPr>
        <p:spPr>
          <a:xfrm>
            <a:off x="2396069" y="1816000"/>
            <a:ext cx="3163500" cy="37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600">
                <a:latin typeface="Plus Jakarta Sans"/>
                <a:ea typeface="Plus Jakarta Sans"/>
                <a:cs typeface="Plus Jakarta Sans"/>
                <a:sym typeface="Plus Jakarta Sans"/>
              </a:rPr>
              <a:t>City Temperature Analysis</a:t>
            </a:r>
            <a:endParaRPr b="1" sz="1600">
              <a:latin typeface="Plus Jakarta Sans"/>
              <a:ea typeface="Plus Jakarta Sans"/>
              <a:cs typeface="Plus Jakarta Sans"/>
              <a:sym typeface="Plus Jakarta Sans"/>
            </a:endParaRPr>
          </a:p>
        </p:txBody>
      </p:sp>
      <p:sp>
        <p:nvSpPr>
          <p:cNvPr id="708" name="Google Shape;708;p56"/>
          <p:cNvSpPr txBox="1"/>
          <p:nvPr>
            <p:ph idx="7" type="body"/>
          </p:nvPr>
        </p:nvSpPr>
        <p:spPr>
          <a:xfrm>
            <a:off x="2242500" y="2192500"/>
            <a:ext cx="2924100" cy="758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u="sng">
                <a:solidFill>
                  <a:schemeClr val="hlink"/>
                </a:solidFill>
                <a:hlinkClick r:id="rId4"/>
              </a:rPr>
              <a:t>Notebook &gt;</a:t>
            </a:r>
            <a:endParaRPr/>
          </a:p>
        </p:txBody>
      </p:sp>
      <p:sp>
        <p:nvSpPr>
          <p:cNvPr id="709" name="Google Shape;709;p56"/>
          <p:cNvSpPr txBox="1"/>
          <p:nvPr>
            <p:ph idx="8" type="subTitle"/>
          </p:nvPr>
        </p:nvSpPr>
        <p:spPr>
          <a:xfrm>
            <a:off x="366100" y="3043450"/>
            <a:ext cx="3163500" cy="37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600">
                <a:latin typeface="Plus Jakarta Sans"/>
                <a:ea typeface="Plus Jakarta Sans"/>
                <a:cs typeface="Plus Jakarta Sans"/>
                <a:sym typeface="Plus Jakarta Sans"/>
              </a:rPr>
              <a:t>Surface Temperature Analysis</a:t>
            </a:r>
            <a:endParaRPr b="1" sz="1600">
              <a:latin typeface="Plus Jakarta Sans"/>
              <a:ea typeface="Plus Jakarta Sans"/>
              <a:cs typeface="Plus Jakarta Sans"/>
              <a:sym typeface="Plus Jakarta Sans"/>
            </a:endParaRPr>
          </a:p>
        </p:txBody>
      </p:sp>
      <p:sp>
        <p:nvSpPr>
          <p:cNvPr id="710" name="Google Shape;710;p56"/>
          <p:cNvSpPr txBox="1"/>
          <p:nvPr>
            <p:ph idx="5" type="body"/>
          </p:nvPr>
        </p:nvSpPr>
        <p:spPr>
          <a:xfrm>
            <a:off x="366100" y="3419950"/>
            <a:ext cx="2924100" cy="758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u="sng">
                <a:solidFill>
                  <a:schemeClr val="hlink"/>
                </a:solidFill>
                <a:hlinkClick r:id="rId5"/>
              </a:rPr>
              <a:t>Notebook &gt;</a:t>
            </a:r>
            <a:r>
              <a:rPr lang="en"/>
              <a:t> </a:t>
            </a:r>
            <a:endParaRPr/>
          </a:p>
        </p:txBody>
      </p:sp>
      <p:sp>
        <p:nvSpPr>
          <p:cNvPr id="711" name="Google Shape;711;p56"/>
          <p:cNvSpPr txBox="1"/>
          <p:nvPr>
            <p:ph idx="3" type="subTitle"/>
          </p:nvPr>
        </p:nvSpPr>
        <p:spPr>
          <a:xfrm>
            <a:off x="366100" y="4773588"/>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6"/>
          <p:cNvSpPr txBox="1"/>
          <p:nvPr>
            <p:ph idx="4" type="subTitle"/>
          </p:nvPr>
        </p:nvSpPr>
        <p:spPr>
          <a:xfrm>
            <a:off x="5251900" y="4773588"/>
            <a:ext cx="35394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713" name="Google Shape;713;p56"/>
          <p:cNvSpPr txBox="1"/>
          <p:nvPr>
            <p:ph idx="4294967295" type="title"/>
          </p:nvPr>
        </p:nvSpPr>
        <p:spPr>
          <a:xfrm>
            <a:off x="6085850" y="2827500"/>
            <a:ext cx="2543400" cy="12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&amp; Visualization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pic>
        <p:nvPicPr>
          <p:cNvPr id="718" name="Google Shape;718;p57"/>
          <p:cNvPicPr preferRelativeResize="0"/>
          <p:nvPr/>
        </p:nvPicPr>
        <p:blipFill>
          <a:blip r:embed="rId3">
            <a:alphaModFix/>
          </a:blip>
          <a:stretch>
            <a:fillRect/>
          </a:stretch>
        </p:blipFill>
        <p:spPr>
          <a:xfrm>
            <a:off x="5385600" y="3235150"/>
            <a:ext cx="1997200" cy="743300"/>
          </a:xfrm>
          <a:prstGeom prst="rect">
            <a:avLst/>
          </a:prstGeom>
          <a:noFill/>
          <a:ln>
            <a:noFill/>
          </a:ln>
        </p:spPr>
      </p:pic>
      <p:sp>
        <p:nvSpPr>
          <p:cNvPr id="719" name="Google Shape;719;p57"/>
          <p:cNvSpPr txBox="1"/>
          <p:nvPr>
            <p:ph type="title"/>
          </p:nvPr>
        </p:nvSpPr>
        <p:spPr>
          <a:xfrm>
            <a:off x="366100" y="652125"/>
            <a:ext cx="38466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720" name="Google Shape;720;p57"/>
          <p:cNvSpPr txBox="1"/>
          <p:nvPr>
            <p:ph idx="8" type="subTitle"/>
          </p:nvPr>
        </p:nvSpPr>
        <p:spPr>
          <a:xfrm>
            <a:off x="2023181" y="2643038"/>
            <a:ext cx="1644600" cy="4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t>
            </a:r>
            <a:r>
              <a:rPr lang="en"/>
              <a:t>unburst Chart</a:t>
            </a:r>
            <a:endParaRPr/>
          </a:p>
        </p:txBody>
      </p:sp>
      <p:sp>
        <p:nvSpPr>
          <p:cNvPr id="721" name="Google Shape;721;p57"/>
          <p:cNvSpPr txBox="1"/>
          <p:nvPr>
            <p:ph idx="2" type="body"/>
          </p:nvPr>
        </p:nvSpPr>
        <p:spPr>
          <a:xfrm>
            <a:off x="366100" y="1396100"/>
            <a:ext cx="2944800" cy="923400"/>
          </a:xfrm>
          <a:prstGeom prst="rect">
            <a:avLst/>
          </a:prstGeom>
        </p:spPr>
        <p:txBody>
          <a:bodyPr anchorCtr="0" anchor="t" bIns="91425" lIns="91425" spcFirstLastPara="1" rIns="91425" wrap="square" tIns="91425">
            <a:spAutoFit/>
          </a:bodyPr>
          <a:lstStyle/>
          <a:p>
            <a:pPr indent="0" lvl="0" marL="0" rtl="0" algn="ctr">
              <a:spcBef>
                <a:spcPts val="0"/>
              </a:spcBef>
              <a:spcAft>
                <a:spcPts val="1200"/>
              </a:spcAft>
              <a:buNone/>
            </a:pPr>
            <a:r>
              <a:rPr lang="en"/>
              <a:t>The time series line plot demonstrates a clear upward trend especially after 1975, indicating a consistent increase in temperature over time.</a:t>
            </a:r>
            <a:endParaRPr/>
          </a:p>
        </p:txBody>
      </p:sp>
      <p:sp>
        <p:nvSpPr>
          <p:cNvPr id="722" name="Google Shape;722;p57"/>
          <p:cNvSpPr txBox="1"/>
          <p:nvPr>
            <p:ph idx="3" type="body"/>
          </p:nvPr>
        </p:nvSpPr>
        <p:spPr>
          <a:xfrm>
            <a:off x="6920925" y="3568675"/>
            <a:ext cx="1880400" cy="659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Temperature </a:t>
            </a:r>
            <a:r>
              <a:rPr lang="en"/>
              <a:t>change exhibits varying degrees of impact across regions.</a:t>
            </a:r>
            <a:endParaRPr/>
          </a:p>
        </p:txBody>
      </p:sp>
      <p:sp>
        <p:nvSpPr>
          <p:cNvPr id="723" name="Google Shape;723;p57"/>
          <p:cNvSpPr txBox="1"/>
          <p:nvPr>
            <p:ph idx="4" type="body"/>
          </p:nvPr>
        </p:nvSpPr>
        <p:spPr>
          <a:xfrm>
            <a:off x="2494000" y="3568675"/>
            <a:ext cx="2139300" cy="659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A</a:t>
            </a:r>
            <a:r>
              <a:rPr lang="en"/>
              <a:t>vailability of data fluctuates across different regions</a:t>
            </a:r>
            <a:endParaRPr/>
          </a:p>
        </p:txBody>
      </p:sp>
      <p:sp>
        <p:nvSpPr>
          <p:cNvPr id="724" name="Google Shape;724;p57"/>
          <p:cNvSpPr txBox="1"/>
          <p:nvPr>
            <p:ph idx="9" type="subTitle"/>
          </p:nvPr>
        </p:nvSpPr>
        <p:spPr>
          <a:xfrm>
            <a:off x="5497838" y="2643038"/>
            <a:ext cx="1644600" cy="4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Box Plot</a:t>
            </a:r>
            <a:endParaRPr/>
          </a:p>
        </p:txBody>
      </p:sp>
      <p:sp>
        <p:nvSpPr>
          <p:cNvPr id="725" name="Google Shape;725;p57"/>
          <p:cNvSpPr txBox="1"/>
          <p:nvPr>
            <p:ph idx="13" type="subTitle"/>
          </p:nvPr>
        </p:nvSpPr>
        <p:spPr>
          <a:xfrm>
            <a:off x="7038825" y="2663188"/>
            <a:ext cx="1644600" cy="4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Map</a:t>
            </a:r>
            <a:endParaRPr/>
          </a:p>
        </p:txBody>
      </p:sp>
      <p:sp>
        <p:nvSpPr>
          <p:cNvPr id="726" name="Google Shape;726;p57"/>
          <p:cNvSpPr txBox="1"/>
          <p:nvPr>
            <p:ph idx="14" type="subTitle"/>
          </p:nvPr>
        </p:nvSpPr>
        <p:spPr>
          <a:xfrm>
            <a:off x="457225" y="2663188"/>
            <a:ext cx="1644600" cy="4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Line Chart</a:t>
            </a:r>
            <a:endParaRPr/>
          </a:p>
        </p:txBody>
      </p:sp>
      <p:sp>
        <p:nvSpPr>
          <p:cNvPr id="727" name="Google Shape;727;p57"/>
          <p:cNvSpPr txBox="1"/>
          <p:nvPr>
            <p:ph idx="15" type="body"/>
          </p:nvPr>
        </p:nvSpPr>
        <p:spPr>
          <a:xfrm>
            <a:off x="4683775" y="1528100"/>
            <a:ext cx="2328000" cy="659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Significant average temperature </a:t>
            </a:r>
            <a:r>
              <a:rPr lang="en"/>
              <a:t>shift </a:t>
            </a:r>
            <a:r>
              <a:rPr lang="en"/>
              <a:t>before/after 1975</a:t>
            </a:r>
            <a:endParaRPr/>
          </a:p>
        </p:txBody>
      </p:sp>
      <p:sp>
        <p:nvSpPr>
          <p:cNvPr id="728" name="Google Shape;728;p57"/>
          <p:cNvSpPr txBox="1"/>
          <p:nvPr>
            <p:ph idx="8" type="subTitle"/>
          </p:nvPr>
        </p:nvSpPr>
        <p:spPr>
          <a:xfrm>
            <a:off x="3905506" y="2643025"/>
            <a:ext cx="1644600" cy="47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a:t>
            </a:r>
            <a:r>
              <a:rPr lang="en"/>
              <a:t>nimation </a:t>
            </a:r>
            <a:r>
              <a:rPr lang="en"/>
              <a:t>Map</a:t>
            </a:r>
            <a:endParaRPr/>
          </a:p>
        </p:txBody>
      </p:sp>
      <p:cxnSp>
        <p:nvCxnSpPr>
          <p:cNvPr id="729" name="Google Shape;729;p57"/>
          <p:cNvCxnSpPr>
            <a:endCxn id="726" idx="0"/>
          </p:cNvCxnSpPr>
          <p:nvPr/>
        </p:nvCxnSpPr>
        <p:spPr>
          <a:xfrm flipH="1">
            <a:off x="1279525" y="2343688"/>
            <a:ext cx="49500" cy="319500"/>
          </a:xfrm>
          <a:prstGeom prst="straightConnector1">
            <a:avLst/>
          </a:prstGeom>
          <a:noFill/>
          <a:ln cap="flat" cmpd="sng" w="9525">
            <a:solidFill>
              <a:srgbClr val="999999"/>
            </a:solidFill>
            <a:prstDash val="solid"/>
            <a:round/>
            <a:headEnd len="med" w="med" type="none"/>
            <a:tailEnd len="med" w="med" type="none"/>
          </a:ln>
        </p:spPr>
      </p:cxnSp>
      <p:cxnSp>
        <p:nvCxnSpPr>
          <p:cNvPr id="730" name="Google Shape;730;p57"/>
          <p:cNvCxnSpPr>
            <a:stCxn id="720" idx="2"/>
          </p:cNvCxnSpPr>
          <p:nvPr/>
        </p:nvCxnSpPr>
        <p:spPr>
          <a:xfrm>
            <a:off x="2845481" y="3113138"/>
            <a:ext cx="276900" cy="465300"/>
          </a:xfrm>
          <a:prstGeom prst="straightConnector1">
            <a:avLst/>
          </a:prstGeom>
          <a:noFill/>
          <a:ln cap="flat" cmpd="sng" w="9525">
            <a:solidFill>
              <a:srgbClr val="999999"/>
            </a:solidFill>
            <a:prstDash val="solid"/>
            <a:round/>
            <a:headEnd len="med" w="med" type="none"/>
            <a:tailEnd len="med" w="med" type="none"/>
          </a:ln>
        </p:spPr>
      </p:cxnSp>
      <p:cxnSp>
        <p:nvCxnSpPr>
          <p:cNvPr id="731" name="Google Shape;731;p57"/>
          <p:cNvCxnSpPr/>
          <p:nvPr/>
        </p:nvCxnSpPr>
        <p:spPr>
          <a:xfrm flipH="1" rot="10800000">
            <a:off x="3893025" y="3146000"/>
            <a:ext cx="291000" cy="416700"/>
          </a:xfrm>
          <a:prstGeom prst="straightConnector1">
            <a:avLst/>
          </a:prstGeom>
          <a:noFill/>
          <a:ln cap="flat" cmpd="sng" w="9525">
            <a:solidFill>
              <a:srgbClr val="999999"/>
            </a:solidFill>
            <a:prstDash val="solid"/>
            <a:round/>
            <a:headEnd len="med" w="med" type="none"/>
            <a:tailEnd len="med" w="med" type="none"/>
          </a:ln>
        </p:spPr>
      </p:cxnSp>
      <p:cxnSp>
        <p:nvCxnSpPr>
          <p:cNvPr id="732" name="Google Shape;732;p57"/>
          <p:cNvCxnSpPr>
            <a:stCxn id="727" idx="2"/>
          </p:cNvCxnSpPr>
          <p:nvPr/>
        </p:nvCxnSpPr>
        <p:spPr>
          <a:xfrm>
            <a:off x="5847775" y="2187500"/>
            <a:ext cx="294600" cy="478500"/>
          </a:xfrm>
          <a:prstGeom prst="straightConnector1">
            <a:avLst/>
          </a:prstGeom>
          <a:noFill/>
          <a:ln cap="flat" cmpd="sng" w="9525">
            <a:solidFill>
              <a:srgbClr val="999999"/>
            </a:solidFill>
            <a:prstDash val="solid"/>
            <a:round/>
            <a:headEnd len="med" w="med" type="none"/>
            <a:tailEnd len="med" w="med" type="none"/>
          </a:ln>
        </p:spPr>
      </p:cxnSp>
      <p:cxnSp>
        <p:nvCxnSpPr>
          <p:cNvPr id="733" name="Google Shape;733;p57"/>
          <p:cNvCxnSpPr>
            <a:stCxn id="725" idx="2"/>
          </p:cNvCxnSpPr>
          <p:nvPr/>
        </p:nvCxnSpPr>
        <p:spPr>
          <a:xfrm flipH="1">
            <a:off x="7699425" y="3133288"/>
            <a:ext cx="161700" cy="429300"/>
          </a:xfrm>
          <a:prstGeom prst="straightConnector1">
            <a:avLst/>
          </a:prstGeom>
          <a:noFill/>
          <a:ln cap="flat" cmpd="sng" w="9525">
            <a:solidFill>
              <a:srgbClr val="999999"/>
            </a:solidFill>
            <a:prstDash val="solid"/>
            <a:round/>
            <a:headEnd len="med" w="med" type="none"/>
            <a:tailEnd len="med" w="med" type="none"/>
          </a:ln>
        </p:spPr>
      </p:cxnSp>
      <p:pic>
        <p:nvPicPr>
          <p:cNvPr id="734" name="Google Shape;734;p57"/>
          <p:cNvPicPr preferRelativeResize="0"/>
          <p:nvPr/>
        </p:nvPicPr>
        <p:blipFill>
          <a:blip r:embed="rId4">
            <a:alphaModFix/>
          </a:blip>
          <a:stretch>
            <a:fillRect/>
          </a:stretch>
        </p:blipFill>
        <p:spPr>
          <a:xfrm>
            <a:off x="255875" y="3235142"/>
            <a:ext cx="2238125" cy="890000"/>
          </a:xfrm>
          <a:prstGeom prst="rect">
            <a:avLst/>
          </a:prstGeom>
          <a:noFill/>
          <a:ln>
            <a:noFill/>
          </a:ln>
        </p:spPr>
      </p:pic>
      <p:pic>
        <p:nvPicPr>
          <p:cNvPr id="735" name="Google Shape;735;p57"/>
          <p:cNvPicPr preferRelativeResize="0"/>
          <p:nvPr/>
        </p:nvPicPr>
        <p:blipFill>
          <a:blip r:embed="rId5">
            <a:alphaModFix/>
          </a:blip>
          <a:stretch>
            <a:fillRect/>
          </a:stretch>
        </p:blipFill>
        <p:spPr>
          <a:xfrm>
            <a:off x="7125988" y="1775448"/>
            <a:ext cx="1470275" cy="785900"/>
          </a:xfrm>
          <a:prstGeom prst="rect">
            <a:avLst/>
          </a:prstGeom>
          <a:noFill/>
          <a:ln>
            <a:noFill/>
          </a:ln>
        </p:spPr>
      </p:pic>
      <p:pic>
        <p:nvPicPr>
          <p:cNvPr id="736" name="Google Shape;736;p57"/>
          <p:cNvPicPr preferRelativeResize="0"/>
          <p:nvPr/>
        </p:nvPicPr>
        <p:blipFill>
          <a:blip r:embed="rId6">
            <a:alphaModFix/>
          </a:blip>
          <a:stretch>
            <a:fillRect/>
          </a:stretch>
        </p:blipFill>
        <p:spPr>
          <a:xfrm>
            <a:off x="3373811" y="1568050"/>
            <a:ext cx="1001688" cy="1003688"/>
          </a:xfrm>
          <a:prstGeom prst="rect">
            <a:avLst/>
          </a:prstGeom>
          <a:noFill/>
          <a:ln>
            <a:noFill/>
          </a:ln>
        </p:spPr>
      </p:pic>
      <p:pic>
        <p:nvPicPr>
          <p:cNvPr id="737" name="Google Shape;737;p57"/>
          <p:cNvPicPr preferRelativeResize="0"/>
          <p:nvPr/>
        </p:nvPicPr>
        <p:blipFill>
          <a:blip r:embed="rId7">
            <a:alphaModFix/>
          </a:blip>
          <a:stretch>
            <a:fillRect/>
          </a:stretch>
        </p:blipFill>
        <p:spPr>
          <a:xfrm>
            <a:off x="8596275" y="1901950"/>
            <a:ext cx="161700" cy="659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5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43" name="Google Shape;743;p58"/>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744" name="Google Shape;744;p5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Char char="●"/>
            </a:pPr>
            <a:r>
              <a:rPr lang="en"/>
              <a:t>Plotly offers multiple visualization techniques that enhance data understanding. Its interactivity and animation features make it easier to explore and uncover underlying patterns and insights from the figures.</a:t>
            </a:r>
            <a:br>
              <a:rPr lang="en"/>
            </a:br>
            <a:endParaRPr/>
          </a:p>
          <a:p>
            <a:pPr indent="-304800" lvl="0" marL="457200" rtl="0" algn="l">
              <a:spcBef>
                <a:spcPts val="0"/>
              </a:spcBef>
              <a:spcAft>
                <a:spcPts val="0"/>
              </a:spcAft>
              <a:buSzPts val="1200"/>
              <a:buChar char="●"/>
            </a:pPr>
            <a:r>
              <a:rPr lang="en"/>
              <a:t>The change in average temperature before and after 1975 highlights a significant shift, indicating that global warming has intensified notably since 1975.</a:t>
            </a:r>
            <a:br>
              <a:rPr lang="en"/>
            </a:br>
            <a:endParaRPr/>
          </a:p>
          <a:p>
            <a:pPr indent="-304800" lvl="0" marL="457200" rtl="0" algn="l">
              <a:spcBef>
                <a:spcPts val="0"/>
              </a:spcBef>
              <a:spcAft>
                <a:spcPts val="0"/>
              </a:spcAft>
              <a:buSzPts val="1200"/>
              <a:buChar char="●"/>
            </a:pPr>
            <a:r>
              <a:rPr lang="en"/>
              <a:t>After 1975, c</a:t>
            </a:r>
            <a:r>
              <a:rPr lang="en"/>
              <a:t>ompared to countries near the equator, those at higher altitudes exhibit greater temperature standard deviations, indicating more pronounced variability. These regions are particularly vulnerable to climate change due to their sensitivity to temperature fluctuations and associated environmental impacts.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5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What’s Next ?</a:t>
            </a:r>
            <a:endParaRPr/>
          </a:p>
        </p:txBody>
      </p:sp>
      <p:sp>
        <p:nvSpPr>
          <p:cNvPr id="750" name="Google Shape;750;p5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751" name="Google Shape;751;p59"/>
          <p:cNvSpPr txBox="1"/>
          <p:nvPr>
            <p:ph idx="2" type="body"/>
          </p:nvPr>
        </p:nvSpPr>
        <p:spPr>
          <a:xfrm>
            <a:off x="4892525" y="1783000"/>
            <a:ext cx="4045200" cy="27897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sz="1400"/>
              <a:t>Animations in Plotly</a:t>
            </a:r>
            <a:br>
              <a:rPr lang="en" sz="1400"/>
            </a:br>
            <a:endParaRPr sz="1400"/>
          </a:p>
          <a:p>
            <a:pPr indent="-317500" lvl="0" marL="457200" rtl="0" algn="l">
              <a:spcBef>
                <a:spcPts val="0"/>
              </a:spcBef>
              <a:spcAft>
                <a:spcPts val="0"/>
              </a:spcAft>
              <a:buSzPts val="1400"/>
              <a:buChar char="❖"/>
            </a:pPr>
            <a:r>
              <a:rPr lang="en" sz="1400"/>
              <a:t>Use Dash to integrate Plotly visualizations to make beautiful dashboards</a:t>
            </a:r>
            <a:br>
              <a:rPr lang="en" sz="1400"/>
            </a:br>
            <a:endParaRPr sz="1400"/>
          </a:p>
          <a:p>
            <a:pPr indent="-317500" lvl="0" marL="457200" rtl="0" algn="l">
              <a:spcBef>
                <a:spcPts val="0"/>
              </a:spcBef>
              <a:spcAft>
                <a:spcPts val="0"/>
              </a:spcAft>
              <a:buSzPts val="1400"/>
              <a:buChar char="❖"/>
            </a:pPr>
            <a:r>
              <a:rPr lang="en" sz="1400"/>
              <a:t>Integrate Plotly with other web frameworks like Flask or Django to create interactive web apps</a:t>
            </a:r>
            <a:br>
              <a:rPr lang="en" sz="1400"/>
            </a:br>
            <a:endParaRPr sz="1400"/>
          </a:p>
          <a:p>
            <a:pPr indent="-317500" lvl="0" marL="457200" rtl="0" algn="l">
              <a:spcBef>
                <a:spcPts val="0"/>
              </a:spcBef>
              <a:spcAft>
                <a:spcPts val="0"/>
              </a:spcAft>
              <a:buSzPts val="1400"/>
              <a:buChar char="❖"/>
            </a:pPr>
            <a:r>
              <a:rPr lang="en" sz="1400"/>
              <a:t>Explore Plotly's cloud features to host data, deploy web apps, integrate with other cloud vendors</a:t>
            </a:r>
            <a:endParaRPr sz="1400"/>
          </a:p>
        </p:txBody>
      </p:sp>
      <p:pic>
        <p:nvPicPr>
          <p:cNvPr id="752" name="Google Shape;752;p59"/>
          <p:cNvPicPr preferRelativeResize="0"/>
          <p:nvPr/>
        </p:nvPicPr>
        <p:blipFill>
          <a:blip r:embed="rId3">
            <a:alphaModFix/>
          </a:blip>
          <a:stretch>
            <a:fillRect/>
          </a:stretch>
        </p:blipFill>
        <p:spPr>
          <a:xfrm>
            <a:off x="5405817" y="277600"/>
            <a:ext cx="2570100" cy="1354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60"/>
          <p:cNvSpPr txBox="1"/>
          <p:nvPr>
            <p:ph type="ctrTitle"/>
          </p:nvPr>
        </p:nvSpPr>
        <p:spPr>
          <a:xfrm>
            <a:off x="1375800" y="1703150"/>
            <a:ext cx="5485800" cy="17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5"/>
          <p:cNvSpPr txBox="1"/>
          <p:nvPr>
            <p:ph type="ctrTitle"/>
          </p:nvPr>
        </p:nvSpPr>
        <p:spPr>
          <a:xfrm>
            <a:off x="352550" y="2171700"/>
            <a:ext cx="3860100" cy="80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Contents</a:t>
            </a:r>
            <a:endParaRPr/>
          </a:p>
        </p:txBody>
      </p:sp>
      <p:sp>
        <p:nvSpPr>
          <p:cNvPr id="601" name="Google Shape;601;p45"/>
          <p:cNvSpPr txBox="1"/>
          <p:nvPr>
            <p:ph idx="1" type="subTitle"/>
          </p:nvPr>
        </p:nvSpPr>
        <p:spPr>
          <a:xfrm>
            <a:off x="4837750" y="766750"/>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02" name="Google Shape;602;p45"/>
          <p:cNvSpPr txBox="1"/>
          <p:nvPr>
            <p:ph idx="2" type="subTitle"/>
          </p:nvPr>
        </p:nvSpPr>
        <p:spPr>
          <a:xfrm>
            <a:off x="4837750" y="1099491"/>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603" name="Google Shape;603;p45"/>
          <p:cNvSpPr txBox="1"/>
          <p:nvPr>
            <p:ph idx="3" type="subTitle"/>
          </p:nvPr>
        </p:nvSpPr>
        <p:spPr>
          <a:xfrm>
            <a:off x="4837750" y="1432233"/>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Plotly?</a:t>
            </a:r>
            <a:endParaRPr/>
          </a:p>
        </p:txBody>
      </p:sp>
      <p:sp>
        <p:nvSpPr>
          <p:cNvPr id="604" name="Google Shape;604;p45"/>
          <p:cNvSpPr txBox="1"/>
          <p:nvPr>
            <p:ph idx="4" type="subTitle"/>
          </p:nvPr>
        </p:nvSpPr>
        <p:spPr>
          <a:xfrm>
            <a:off x="4837750" y="1764974"/>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Pre-Requisites</a:t>
            </a:r>
            <a:endParaRPr/>
          </a:p>
        </p:txBody>
      </p:sp>
      <p:sp>
        <p:nvSpPr>
          <p:cNvPr id="605" name="Google Shape;605;p45"/>
          <p:cNvSpPr txBox="1"/>
          <p:nvPr>
            <p:ph idx="5" type="subTitle"/>
          </p:nvPr>
        </p:nvSpPr>
        <p:spPr>
          <a:xfrm>
            <a:off x="4837750" y="2097715"/>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Installation</a:t>
            </a:r>
            <a:endParaRPr/>
          </a:p>
        </p:txBody>
      </p:sp>
      <p:sp>
        <p:nvSpPr>
          <p:cNvPr id="606" name="Google Shape;606;p45"/>
          <p:cNvSpPr txBox="1"/>
          <p:nvPr>
            <p:ph idx="6" type="subTitle"/>
          </p:nvPr>
        </p:nvSpPr>
        <p:spPr>
          <a:xfrm>
            <a:off x="4837750" y="2430456"/>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Crash Tutorial</a:t>
            </a:r>
            <a:endParaRPr/>
          </a:p>
        </p:txBody>
      </p:sp>
      <p:sp>
        <p:nvSpPr>
          <p:cNvPr id="607" name="Google Shape;607;p45"/>
          <p:cNvSpPr txBox="1"/>
          <p:nvPr>
            <p:ph idx="7" type="subTitle"/>
          </p:nvPr>
        </p:nvSpPr>
        <p:spPr>
          <a:xfrm>
            <a:off x="4837750" y="2763198"/>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Project Objective</a:t>
            </a:r>
            <a:endParaRPr/>
          </a:p>
        </p:txBody>
      </p:sp>
      <p:sp>
        <p:nvSpPr>
          <p:cNvPr id="608" name="Google Shape;608;p45"/>
          <p:cNvSpPr txBox="1"/>
          <p:nvPr>
            <p:ph idx="8" type="subTitle"/>
          </p:nvPr>
        </p:nvSpPr>
        <p:spPr>
          <a:xfrm>
            <a:off x="4837750" y="3095939"/>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Analysis and Visualization</a:t>
            </a:r>
            <a:endParaRPr/>
          </a:p>
        </p:txBody>
      </p:sp>
      <p:sp>
        <p:nvSpPr>
          <p:cNvPr id="609" name="Google Shape;609;p45"/>
          <p:cNvSpPr txBox="1"/>
          <p:nvPr>
            <p:ph idx="9" type="subTitle"/>
          </p:nvPr>
        </p:nvSpPr>
        <p:spPr>
          <a:xfrm>
            <a:off x="4837750" y="3428680"/>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610" name="Google Shape;610;p45"/>
          <p:cNvSpPr txBox="1"/>
          <p:nvPr>
            <p:ph idx="13" type="subTitle"/>
          </p:nvPr>
        </p:nvSpPr>
        <p:spPr>
          <a:xfrm>
            <a:off x="4837750" y="3761421"/>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611" name="Google Shape;611;p45"/>
          <p:cNvSpPr txBox="1"/>
          <p:nvPr>
            <p:ph idx="14" type="subTitle"/>
          </p:nvPr>
        </p:nvSpPr>
        <p:spPr>
          <a:xfrm>
            <a:off x="4837750" y="4094163"/>
            <a:ext cx="3539400" cy="28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612" name="Google Shape;612;p45"/>
          <p:cNvSpPr txBox="1"/>
          <p:nvPr>
            <p:ph idx="17" type="title"/>
          </p:nvPr>
        </p:nvSpPr>
        <p:spPr>
          <a:xfrm>
            <a:off x="8155150" y="1099488"/>
            <a:ext cx="6210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613" name="Google Shape;613;p45"/>
          <p:cNvSpPr txBox="1"/>
          <p:nvPr>
            <p:ph idx="18" type="title"/>
          </p:nvPr>
        </p:nvSpPr>
        <p:spPr>
          <a:xfrm>
            <a:off x="8155150" y="1432225"/>
            <a:ext cx="6210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07</a:t>
            </a:r>
            <a:endParaRPr/>
          </a:p>
        </p:txBody>
      </p:sp>
      <p:sp>
        <p:nvSpPr>
          <p:cNvPr id="614" name="Google Shape;614;p45"/>
          <p:cNvSpPr txBox="1"/>
          <p:nvPr>
            <p:ph idx="19" type="title"/>
          </p:nvPr>
        </p:nvSpPr>
        <p:spPr>
          <a:xfrm>
            <a:off x="8155150" y="1764975"/>
            <a:ext cx="6210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08</a:t>
            </a:r>
            <a:endParaRPr/>
          </a:p>
        </p:txBody>
      </p:sp>
      <p:sp>
        <p:nvSpPr>
          <p:cNvPr id="615" name="Google Shape;615;p45"/>
          <p:cNvSpPr txBox="1"/>
          <p:nvPr>
            <p:ph idx="20" type="title"/>
          </p:nvPr>
        </p:nvSpPr>
        <p:spPr>
          <a:xfrm>
            <a:off x="8155150" y="2097713"/>
            <a:ext cx="6210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09</a:t>
            </a:r>
            <a:endParaRPr/>
          </a:p>
        </p:txBody>
      </p:sp>
      <p:sp>
        <p:nvSpPr>
          <p:cNvPr id="616" name="Google Shape;616;p45"/>
          <p:cNvSpPr txBox="1"/>
          <p:nvPr>
            <p:ph idx="21" type="title"/>
          </p:nvPr>
        </p:nvSpPr>
        <p:spPr>
          <a:xfrm>
            <a:off x="8155150" y="2430438"/>
            <a:ext cx="6210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10</a:t>
            </a:r>
            <a:endParaRPr/>
          </a:p>
        </p:txBody>
      </p:sp>
      <p:sp>
        <p:nvSpPr>
          <p:cNvPr id="617" name="Google Shape;617;p45"/>
          <p:cNvSpPr txBox="1"/>
          <p:nvPr>
            <p:ph idx="22" type="title"/>
          </p:nvPr>
        </p:nvSpPr>
        <p:spPr>
          <a:xfrm>
            <a:off x="8155150" y="2763188"/>
            <a:ext cx="6210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11</a:t>
            </a:r>
            <a:endParaRPr/>
          </a:p>
        </p:txBody>
      </p:sp>
      <p:sp>
        <p:nvSpPr>
          <p:cNvPr id="618" name="Google Shape;618;p45"/>
          <p:cNvSpPr txBox="1"/>
          <p:nvPr>
            <p:ph idx="23" type="title"/>
          </p:nvPr>
        </p:nvSpPr>
        <p:spPr>
          <a:xfrm>
            <a:off x="8155150" y="3095925"/>
            <a:ext cx="6210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13</a:t>
            </a:r>
            <a:endParaRPr/>
          </a:p>
        </p:txBody>
      </p:sp>
      <p:sp>
        <p:nvSpPr>
          <p:cNvPr id="619" name="Google Shape;619;p45"/>
          <p:cNvSpPr txBox="1"/>
          <p:nvPr>
            <p:ph idx="24" type="title"/>
          </p:nvPr>
        </p:nvSpPr>
        <p:spPr>
          <a:xfrm>
            <a:off x="8155150" y="3428688"/>
            <a:ext cx="6210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14</a:t>
            </a:r>
            <a:endParaRPr/>
          </a:p>
        </p:txBody>
      </p:sp>
      <p:sp>
        <p:nvSpPr>
          <p:cNvPr id="620" name="Google Shape;620;p45"/>
          <p:cNvSpPr txBox="1"/>
          <p:nvPr>
            <p:ph idx="25" type="title"/>
          </p:nvPr>
        </p:nvSpPr>
        <p:spPr>
          <a:xfrm>
            <a:off x="8155150" y="3761400"/>
            <a:ext cx="6210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15</a:t>
            </a:r>
            <a:endParaRPr/>
          </a:p>
        </p:txBody>
      </p:sp>
      <p:sp>
        <p:nvSpPr>
          <p:cNvPr id="621" name="Google Shape;621;p45"/>
          <p:cNvSpPr txBox="1"/>
          <p:nvPr>
            <p:ph idx="26" type="title"/>
          </p:nvPr>
        </p:nvSpPr>
        <p:spPr>
          <a:xfrm>
            <a:off x="8155150" y="4094150"/>
            <a:ext cx="6210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16</a:t>
            </a:r>
            <a:endParaRPr/>
          </a:p>
        </p:txBody>
      </p:sp>
      <p:sp>
        <p:nvSpPr>
          <p:cNvPr id="622" name="Google Shape;622;p45"/>
          <p:cNvSpPr txBox="1"/>
          <p:nvPr>
            <p:ph idx="27" type="title"/>
          </p:nvPr>
        </p:nvSpPr>
        <p:spPr>
          <a:xfrm>
            <a:off x="8155150" y="766763"/>
            <a:ext cx="621000" cy="28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4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Motivation</a:t>
            </a:r>
            <a:endParaRPr/>
          </a:p>
        </p:txBody>
      </p:sp>
      <p:pic>
        <p:nvPicPr>
          <p:cNvPr id="628" name="Google Shape;628;p46"/>
          <p:cNvPicPr preferRelativeResize="0"/>
          <p:nvPr/>
        </p:nvPicPr>
        <p:blipFill>
          <a:blip r:embed="rId3">
            <a:alphaModFix/>
          </a:blip>
          <a:stretch>
            <a:fillRect/>
          </a:stretch>
        </p:blipFill>
        <p:spPr>
          <a:xfrm>
            <a:off x="4652625" y="315850"/>
            <a:ext cx="4338975" cy="4511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47"/>
          <p:cNvSpPr txBox="1"/>
          <p:nvPr>
            <p:ph idx="1" type="body"/>
          </p:nvPr>
        </p:nvSpPr>
        <p:spPr>
          <a:xfrm>
            <a:off x="5953000" y="3419950"/>
            <a:ext cx="2924100" cy="758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900"/>
              <a:t>True story!!!</a:t>
            </a:r>
            <a:endParaRPr sz="1900"/>
          </a:p>
        </p:txBody>
      </p:sp>
      <p:sp>
        <p:nvSpPr>
          <p:cNvPr id="634" name="Google Shape;634;p47"/>
          <p:cNvSpPr txBox="1"/>
          <p:nvPr>
            <p:ph idx="4294967295" type="body"/>
          </p:nvPr>
        </p:nvSpPr>
        <p:spPr>
          <a:xfrm>
            <a:off x="1672350" y="108000"/>
            <a:ext cx="5799300" cy="369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“Global warming is real. We are not getting any snow” - Ram cried wanting to see the snow</a:t>
            </a:r>
            <a:endParaRPr/>
          </a:p>
          <a:p>
            <a:pPr indent="0" lvl="0" marL="0" rtl="0" algn="l">
              <a:spcBef>
                <a:spcPts val="1200"/>
              </a:spcBef>
              <a:spcAft>
                <a:spcPts val="0"/>
              </a:spcAft>
              <a:buNone/>
            </a:pPr>
            <a:r>
              <a:rPr lang="en"/>
              <a:t>“It’s just an Urban phenomenon, made by government to scare people”, said Prateek </a:t>
            </a:r>
            <a:endParaRPr/>
          </a:p>
          <a:p>
            <a:pPr indent="0" lvl="0" marL="0" rtl="0" algn="l">
              <a:spcBef>
                <a:spcPts val="1200"/>
              </a:spcBef>
              <a:spcAft>
                <a:spcPts val="0"/>
              </a:spcAft>
              <a:buNone/>
            </a:pPr>
            <a:r>
              <a:rPr lang="en"/>
              <a:t>That </a:t>
            </a:r>
            <a:r>
              <a:rPr lang="en"/>
              <a:t>triggered</a:t>
            </a:r>
            <a:r>
              <a:rPr lang="en"/>
              <a:t> already irritated Ram, and the boys went into an heated argument.</a:t>
            </a:r>
            <a:endParaRPr/>
          </a:p>
          <a:p>
            <a:pPr indent="0" lvl="0" marL="0" rtl="0" algn="l">
              <a:spcBef>
                <a:spcPts val="1200"/>
              </a:spcBef>
              <a:spcAft>
                <a:spcPts val="0"/>
              </a:spcAft>
              <a:buNone/>
            </a:pPr>
            <a:r>
              <a:rPr lang="en"/>
              <a:t>Judy </a:t>
            </a:r>
            <a:r>
              <a:rPr lang="en"/>
              <a:t>frustrated</a:t>
            </a:r>
            <a:r>
              <a:rPr lang="en"/>
              <a:t> seeing </a:t>
            </a:r>
            <a:r>
              <a:rPr lang="en"/>
              <a:t>them shouting at each other.</a:t>
            </a:r>
            <a:endParaRPr/>
          </a:p>
          <a:p>
            <a:pPr indent="0" lvl="0" marL="0" rtl="0" algn="l">
              <a:spcBef>
                <a:spcPts val="1200"/>
              </a:spcBef>
              <a:spcAft>
                <a:spcPts val="0"/>
              </a:spcAft>
              <a:buNone/>
            </a:pPr>
            <a:r>
              <a:rPr lang="en"/>
              <a:t>“Guys, we are data scientists. We can analyze some data to see if Global Warming is real or not?”</a:t>
            </a:r>
            <a:endParaRPr/>
          </a:p>
          <a:p>
            <a:pPr indent="0" lvl="0" marL="0" rtl="0" algn="l">
              <a:spcBef>
                <a:spcPts val="1200"/>
              </a:spcBef>
              <a:spcAft>
                <a:spcPts val="0"/>
              </a:spcAft>
              <a:buNone/>
            </a:pPr>
            <a:r>
              <a:rPr lang="en"/>
              <a:t>Not so keen with the idea, but both Prateek and Ram wanted to show each other down, so unwilling to agreed to this.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Finee!!! - Both exclaimed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48"/>
          <p:cNvSpPr txBox="1"/>
          <p:nvPr>
            <p:ph type="ctrTitle"/>
          </p:nvPr>
        </p:nvSpPr>
        <p:spPr>
          <a:xfrm>
            <a:off x="352550" y="2171700"/>
            <a:ext cx="3859500" cy="9234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49"/>
          <p:cNvSpPr txBox="1"/>
          <p:nvPr>
            <p:ph idx="14" type="body"/>
          </p:nvPr>
        </p:nvSpPr>
        <p:spPr>
          <a:xfrm>
            <a:off x="5664600" y="860275"/>
            <a:ext cx="3283500" cy="3114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30 interactive web based visualizations</a:t>
            </a:r>
            <a:endParaRPr/>
          </a:p>
          <a:p>
            <a:pPr indent="-304800" lvl="0" marL="457200" rtl="0" algn="l">
              <a:spcBef>
                <a:spcPts val="0"/>
              </a:spcBef>
              <a:spcAft>
                <a:spcPts val="0"/>
              </a:spcAft>
              <a:buSzPts val="1200"/>
              <a:buChar char="❖"/>
            </a:pPr>
            <a:r>
              <a:rPr lang="en"/>
              <a:t>Can be saved as HTML file</a:t>
            </a:r>
            <a:endParaRPr/>
          </a:p>
          <a:p>
            <a:pPr indent="-304800" lvl="0" marL="457200" rtl="0" algn="l">
              <a:spcBef>
                <a:spcPts val="0"/>
              </a:spcBef>
              <a:spcAft>
                <a:spcPts val="0"/>
              </a:spcAft>
              <a:buSzPts val="1200"/>
              <a:buChar char="❖"/>
            </a:pPr>
            <a:r>
              <a:rPr lang="en"/>
              <a:t>Widely used for plotting scientific, statistical and financial data</a:t>
            </a:r>
            <a:endParaRPr/>
          </a:p>
          <a:p>
            <a:pPr indent="-304800" lvl="0" marL="457200" rtl="0" algn="l">
              <a:spcBef>
                <a:spcPts val="0"/>
              </a:spcBef>
              <a:spcAft>
                <a:spcPts val="0"/>
              </a:spcAft>
              <a:buSzPts val="1200"/>
              <a:buChar char="❖"/>
            </a:pPr>
            <a:r>
              <a:rPr lang="en"/>
              <a:t>Free unless you want them to host the data</a:t>
            </a:r>
            <a:endParaRPr/>
          </a:p>
          <a:p>
            <a:pPr indent="-304800" lvl="0" marL="457200" rtl="0" algn="l">
              <a:spcBef>
                <a:spcPts val="0"/>
              </a:spcBef>
              <a:spcAft>
                <a:spcPts val="0"/>
              </a:spcAft>
              <a:buSzPts val="1200"/>
              <a:buChar char="❖"/>
            </a:pPr>
            <a:r>
              <a:rPr lang="en"/>
              <a:t>Plots are really pretty</a:t>
            </a:r>
            <a:endParaRPr/>
          </a:p>
        </p:txBody>
      </p:sp>
      <p:sp>
        <p:nvSpPr>
          <p:cNvPr id="645" name="Google Shape;645;p49"/>
          <p:cNvSpPr txBox="1"/>
          <p:nvPr>
            <p:ph idx="5" type="body"/>
          </p:nvPr>
        </p:nvSpPr>
        <p:spPr>
          <a:xfrm>
            <a:off x="548700" y="2605672"/>
            <a:ext cx="2322600" cy="1369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Graphing Library</a:t>
            </a:r>
            <a:endParaRPr/>
          </a:p>
          <a:p>
            <a:pPr indent="-304800" lvl="0" marL="457200" rtl="0" algn="l">
              <a:spcBef>
                <a:spcPts val="0"/>
              </a:spcBef>
              <a:spcAft>
                <a:spcPts val="0"/>
              </a:spcAft>
              <a:buSzPts val="1200"/>
              <a:buChar char="❖"/>
            </a:pPr>
            <a:r>
              <a:rPr lang="en"/>
              <a:t>Publication Quality Graph</a:t>
            </a:r>
            <a:endParaRPr/>
          </a:p>
        </p:txBody>
      </p:sp>
      <p:sp>
        <p:nvSpPr>
          <p:cNvPr id="646" name="Google Shape;646;p49"/>
          <p:cNvSpPr txBox="1"/>
          <p:nvPr>
            <p:ph idx="6" type="subTitle"/>
          </p:nvPr>
        </p:nvSpPr>
        <p:spPr>
          <a:xfrm>
            <a:off x="548700" y="2171875"/>
            <a:ext cx="2322600" cy="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Source Library</a:t>
            </a:r>
            <a:endParaRPr/>
          </a:p>
        </p:txBody>
      </p:sp>
      <p:sp>
        <p:nvSpPr>
          <p:cNvPr id="647" name="Google Shape;647;p49"/>
          <p:cNvSpPr txBox="1"/>
          <p:nvPr>
            <p:ph idx="9" type="subTitle"/>
          </p:nvPr>
        </p:nvSpPr>
        <p:spPr>
          <a:xfrm>
            <a:off x="3410700" y="2171875"/>
            <a:ext cx="2322600" cy="25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 on JS Plotly library</a:t>
            </a:r>
            <a:endParaRPr/>
          </a:p>
        </p:txBody>
      </p:sp>
      <p:sp>
        <p:nvSpPr>
          <p:cNvPr id="648" name="Google Shape;648;p49"/>
          <p:cNvSpPr txBox="1"/>
          <p:nvPr>
            <p:ph idx="13" type="subTitle"/>
          </p:nvPr>
        </p:nvSpPr>
        <p:spPr>
          <a:xfrm>
            <a:off x="6053550" y="332425"/>
            <a:ext cx="2505600" cy="28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Beauty</a:t>
            </a:r>
            <a:endParaRPr/>
          </a:p>
        </p:txBody>
      </p:sp>
      <p:sp>
        <p:nvSpPr>
          <p:cNvPr id="649" name="Google Shape;649;p49"/>
          <p:cNvSpPr txBox="1"/>
          <p:nvPr>
            <p:ph idx="15" type="body"/>
          </p:nvPr>
        </p:nvSpPr>
        <p:spPr>
          <a:xfrm>
            <a:off x="3410700" y="2605672"/>
            <a:ext cx="2322600" cy="1477500"/>
          </a:xfrm>
          <a:prstGeom prst="rect">
            <a:avLst/>
          </a:prstGeom>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a:t>Supports Multiple Languages</a:t>
            </a:r>
            <a:endParaRPr/>
          </a:p>
          <a:p>
            <a:pPr indent="-304800" lvl="0" marL="457200" rtl="0" algn="l">
              <a:spcBef>
                <a:spcPts val="0"/>
              </a:spcBef>
              <a:spcAft>
                <a:spcPts val="0"/>
              </a:spcAft>
              <a:buSzPts val="1200"/>
              <a:buChar char="❖"/>
            </a:pPr>
            <a:r>
              <a:rPr lang="en"/>
              <a:t>Python</a:t>
            </a:r>
            <a:endParaRPr/>
          </a:p>
          <a:p>
            <a:pPr indent="-304800" lvl="0" marL="457200" rtl="0" algn="l">
              <a:spcBef>
                <a:spcPts val="0"/>
              </a:spcBef>
              <a:spcAft>
                <a:spcPts val="0"/>
              </a:spcAft>
              <a:buSzPts val="1200"/>
              <a:buChar char="❖"/>
            </a:pPr>
            <a:r>
              <a:rPr lang="en"/>
              <a:t>R</a:t>
            </a:r>
            <a:endParaRPr/>
          </a:p>
          <a:p>
            <a:pPr indent="-304800" lvl="0" marL="457200" rtl="0" algn="l">
              <a:spcBef>
                <a:spcPts val="0"/>
              </a:spcBef>
              <a:spcAft>
                <a:spcPts val="0"/>
              </a:spcAft>
              <a:buSzPts val="1200"/>
              <a:buChar char="❖"/>
            </a:pPr>
            <a:r>
              <a:rPr lang="en"/>
              <a:t>MATLAB</a:t>
            </a:r>
            <a:endParaRPr/>
          </a:p>
          <a:p>
            <a:pPr indent="-304800" lvl="0" marL="457200" rtl="0" algn="l">
              <a:spcBef>
                <a:spcPts val="0"/>
              </a:spcBef>
              <a:spcAft>
                <a:spcPts val="0"/>
              </a:spcAft>
              <a:buSzPts val="1200"/>
              <a:buChar char="❖"/>
            </a:pPr>
            <a:r>
              <a:rPr lang="en"/>
              <a:t>JavaScript</a:t>
            </a:r>
            <a:endParaRPr/>
          </a:p>
          <a:p>
            <a:pPr indent="-304800" lvl="0" marL="457200" rtl="0" algn="l">
              <a:spcBef>
                <a:spcPts val="0"/>
              </a:spcBef>
              <a:spcAft>
                <a:spcPts val="0"/>
              </a:spcAft>
              <a:buSzPts val="1200"/>
              <a:buChar char="❖"/>
            </a:pPr>
            <a:r>
              <a:rPr lang="en"/>
              <a:t>Julia</a:t>
            </a:r>
            <a:endParaRPr/>
          </a:p>
        </p:txBody>
      </p:sp>
      <p:pic>
        <p:nvPicPr>
          <p:cNvPr id="650" name="Google Shape;650;p49"/>
          <p:cNvPicPr preferRelativeResize="0"/>
          <p:nvPr/>
        </p:nvPicPr>
        <p:blipFill>
          <a:blip r:embed="rId3">
            <a:alphaModFix/>
          </a:blip>
          <a:stretch>
            <a:fillRect/>
          </a:stretch>
        </p:blipFill>
        <p:spPr>
          <a:xfrm>
            <a:off x="6658723" y="2901975"/>
            <a:ext cx="1295267" cy="1295288"/>
          </a:xfrm>
          <a:prstGeom prst="rect">
            <a:avLst/>
          </a:prstGeom>
          <a:noFill/>
          <a:ln>
            <a:noFill/>
          </a:ln>
        </p:spPr>
      </p:pic>
      <p:pic>
        <p:nvPicPr>
          <p:cNvPr id="651" name="Google Shape;651;p49"/>
          <p:cNvPicPr preferRelativeResize="0"/>
          <p:nvPr/>
        </p:nvPicPr>
        <p:blipFill>
          <a:blip r:embed="rId4">
            <a:alphaModFix/>
          </a:blip>
          <a:stretch>
            <a:fillRect/>
          </a:stretch>
        </p:blipFill>
        <p:spPr>
          <a:xfrm>
            <a:off x="1279350" y="332425"/>
            <a:ext cx="3882741" cy="1295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Why Plotly?</a:t>
            </a:r>
            <a:endParaRPr/>
          </a:p>
        </p:txBody>
      </p:sp>
      <p:sp>
        <p:nvSpPr>
          <p:cNvPr id="657" name="Google Shape;657;p50"/>
          <p:cNvSpPr txBox="1"/>
          <p:nvPr>
            <p:ph idx="4294967295" type="body"/>
          </p:nvPr>
        </p:nvSpPr>
        <p:spPr>
          <a:xfrm>
            <a:off x="4782450" y="1174001"/>
            <a:ext cx="3961800" cy="3375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We wanted to use the opportunity to learn some something new</a:t>
            </a:r>
            <a:br>
              <a:rPr lang="en"/>
            </a:br>
            <a:endParaRPr/>
          </a:p>
          <a:p>
            <a:pPr indent="-304800" lvl="0" marL="457200" rtl="0" algn="l">
              <a:spcBef>
                <a:spcPts val="0"/>
              </a:spcBef>
              <a:spcAft>
                <a:spcPts val="0"/>
              </a:spcAft>
              <a:buSzPts val="1200"/>
              <a:buChar char="❖"/>
            </a:pPr>
            <a:r>
              <a:rPr lang="en"/>
              <a:t>Visualization library seemed a nice idea, reason being we have been using static plot libraries for a long time</a:t>
            </a:r>
            <a:br>
              <a:rPr lang="en"/>
            </a:br>
            <a:endParaRPr/>
          </a:p>
          <a:p>
            <a:pPr indent="-304800" lvl="0" marL="457200" rtl="0" algn="l">
              <a:spcBef>
                <a:spcPts val="0"/>
              </a:spcBef>
              <a:spcAft>
                <a:spcPts val="0"/>
              </a:spcAft>
              <a:buSzPts val="1200"/>
              <a:buChar char="❖"/>
            </a:pPr>
            <a:r>
              <a:rPr lang="en"/>
              <a:t>Plotly being one of the options to get into</a:t>
            </a:r>
            <a:br>
              <a:rPr lang="en"/>
            </a:br>
            <a:endParaRPr/>
          </a:p>
          <a:p>
            <a:pPr indent="-304800" lvl="0" marL="457200" rtl="0" algn="l">
              <a:spcBef>
                <a:spcPts val="0"/>
              </a:spcBef>
              <a:spcAft>
                <a:spcPts val="0"/>
              </a:spcAft>
              <a:buSzPts val="1200"/>
              <a:buChar char="❖"/>
            </a:pPr>
            <a:r>
              <a:rPr lang="en"/>
              <a:t>Our objective was to create a complete crash tutorial with a real world example</a:t>
            </a:r>
            <a:br>
              <a:rPr lang="en"/>
            </a:br>
            <a:endParaRPr/>
          </a:p>
          <a:p>
            <a:pPr indent="-304800" lvl="0" marL="457200" rtl="0" algn="l">
              <a:spcBef>
                <a:spcPts val="0"/>
              </a:spcBef>
              <a:spcAft>
                <a:spcPts val="0"/>
              </a:spcAft>
              <a:buSzPts val="1200"/>
              <a:buChar char="❖"/>
            </a:pPr>
            <a:r>
              <a:rPr lang="en"/>
              <a:t>The example being temperature analysis of earth’s surface to see if Global Warming is real or not?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663" name="Google Shape;663;p5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Pre-Requisites</a:t>
            </a:r>
            <a:endParaRPr/>
          </a:p>
        </p:txBody>
      </p:sp>
      <p:sp>
        <p:nvSpPr>
          <p:cNvPr id="664" name="Google Shape;664;p51"/>
          <p:cNvSpPr txBox="1"/>
          <p:nvPr>
            <p:ph idx="2" type="body"/>
          </p:nvPr>
        </p:nvSpPr>
        <p:spPr>
          <a:xfrm>
            <a:off x="5426375" y="1774175"/>
            <a:ext cx="3205800" cy="1877700"/>
          </a:xfrm>
          <a:prstGeom prst="rect">
            <a:avLst/>
          </a:prstGeom>
        </p:spPr>
        <p:txBody>
          <a:bodyPr anchorCtr="0" anchor="ctr" bIns="91425" lIns="91425" spcFirstLastPara="1" rIns="91425" wrap="square" tIns="91425">
            <a:spAutoFit/>
          </a:bodyPr>
          <a:lstStyle/>
          <a:p>
            <a:pPr indent="-317500" lvl="0" marL="457200" rtl="0" algn="l">
              <a:spcBef>
                <a:spcPts val="0"/>
              </a:spcBef>
              <a:spcAft>
                <a:spcPts val="0"/>
              </a:spcAft>
              <a:buSzPts val="1400"/>
              <a:buChar char="❖"/>
            </a:pPr>
            <a:r>
              <a:rPr lang="en" sz="1400"/>
              <a:t>Python</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Libraries (plotly, pandas)</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Jupyter Notebook (or any IDE)</a:t>
            </a:r>
            <a:r>
              <a:rPr lang="en" sz="1400"/>
              <a:t> </a:t>
            </a:r>
            <a:endParaRPr sz="1400"/>
          </a:p>
        </p:txBody>
      </p:sp>
      <p:pic>
        <p:nvPicPr>
          <p:cNvPr id="665" name="Google Shape;665;p51"/>
          <p:cNvPicPr preferRelativeResize="0"/>
          <p:nvPr/>
        </p:nvPicPr>
        <p:blipFill>
          <a:blip r:embed="rId3">
            <a:alphaModFix/>
          </a:blip>
          <a:stretch>
            <a:fillRect/>
          </a:stretch>
        </p:blipFill>
        <p:spPr>
          <a:xfrm>
            <a:off x="4892526" y="340550"/>
            <a:ext cx="1293327" cy="1293327"/>
          </a:xfrm>
          <a:prstGeom prst="rect">
            <a:avLst/>
          </a:prstGeom>
          <a:noFill/>
          <a:ln>
            <a:noFill/>
          </a:ln>
        </p:spPr>
      </p:pic>
      <p:pic>
        <p:nvPicPr>
          <p:cNvPr id="666" name="Google Shape;666;p51"/>
          <p:cNvPicPr preferRelativeResize="0"/>
          <p:nvPr/>
        </p:nvPicPr>
        <p:blipFill>
          <a:blip r:embed="rId4">
            <a:alphaModFix/>
          </a:blip>
          <a:stretch>
            <a:fillRect/>
          </a:stretch>
        </p:blipFill>
        <p:spPr>
          <a:xfrm>
            <a:off x="6660975" y="422750"/>
            <a:ext cx="2483025" cy="827675"/>
          </a:xfrm>
          <a:prstGeom prst="rect">
            <a:avLst/>
          </a:prstGeom>
          <a:noFill/>
          <a:ln>
            <a:noFill/>
          </a:ln>
        </p:spPr>
      </p:pic>
      <p:pic>
        <p:nvPicPr>
          <p:cNvPr id="667" name="Google Shape;667;p51"/>
          <p:cNvPicPr preferRelativeResize="0"/>
          <p:nvPr/>
        </p:nvPicPr>
        <p:blipFill>
          <a:blip r:embed="rId5">
            <a:alphaModFix/>
          </a:blip>
          <a:stretch>
            <a:fillRect/>
          </a:stretch>
        </p:blipFill>
        <p:spPr>
          <a:xfrm>
            <a:off x="5988673" y="3944625"/>
            <a:ext cx="2081201" cy="1093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5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673" name="Google Shape;673;p5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Installation </a:t>
            </a:r>
            <a:endParaRPr/>
          </a:p>
        </p:txBody>
      </p:sp>
      <p:sp>
        <p:nvSpPr>
          <p:cNvPr id="674" name="Google Shape;674;p52"/>
          <p:cNvSpPr txBox="1"/>
          <p:nvPr>
            <p:ph idx="2" type="body"/>
          </p:nvPr>
        </p:nvSpPr>
        <p:spPr>
          <a:xfrm>
            <a:off x="4939500" y="756250"/>
            <a:ext cx="4045200" cy="36756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b="1" lang="en" sz="1400"/>
              <a:t>Python IDE  </a:t>
            </a:r>
            <a:br>
              <a:rPr lang="en" sz="1400"/>
            </a:br>
            <a:r>
              <a:rPr lang="en" sz="1400"/>
              <a:t>(</a:t>
            </a:r>
            <a:r>
              <a:rPr lang="en" sz="1400">
                <a:solidFill>
                  <a:srgbClr val="188038"/>
                </a:solidFill>
                <a:latin typeface="Roboto Mono"/>
                <a:ea typeface="Roboto Mono"/>
                <a:cs typeface="Roboto Mono"/>
                <a:sym typeface="Roboto Mono"/>
              </a:rPr>
              <a:t>pip install plotly</a:t>
            </a:r>
            <a:r>
              <a:rPr lang="en" sz="1400"/>
              <a:t>)</a:t>
            </a:r>
            <a:endParaRPr sz="1400"/>
          </a:p>
          <a:p>
            <a:pPr indent="0" lvl="0" marL="457200" rtl="0" algn="l">
              <a:spcBef>
                <a:spcPts val="1200"/>
              </a:spcBef>
              <a:spcAft>
                <a:spcPts val="0"/>
              </a:spcAft>
              <a:buNone/>
            </a:pPr>
            <a:r>
              <a:t/>
            </a:r>
            <a:endParaRPr sz="1400"/>
          </a:p>
          <a:p>
            <a:pPr indent="-317500" lvl="0" marL="457200" rtl="0" algn="l">
              <a:spcBef>
                <a:spcPts val="1200"/>
              </a:spcBef>
              <a:spcAft>
                <a:spcPts val="0"/>
              </a:spcAft>
              <a:buSzPts val="1400"/>
              <a:buAutoNum type="arabicPeriod"/>
            </a:pPr>
            <a:r>
              <a:rPr b="1" lang="en" sz="1400"/>
              <a:t>Conda </a:t>
            </a:r>
            <a:br>
              <a:rPr lang="en" sz="1400"/>
            </a:br>
            <a:r>
              <a:rPr lang="en" sz="1400"/>
              <a:t>(</a:t>
            </a:r>
            <a:r>
              <a:rPr lang="en" sz="1400">
                <a:solidFill>
                  <a:srgbClr val="188038"/>
                </a:solidFill>
                <a:latin typeface="Roboto Mono"/>
                <a:ea typeface="Roboto Mono"/>
                <a:cs typeface="Roboto Mono"/>
                <a:sym typeface="Roboto Mono"/>
              </a:rPr>
              <a:t>conda install -c plotly)</a:t>
            </a:r>
            <a:endParaRPr sz="14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sz="1400">
              <a:solidFill>
                <a:srgbClr val="188038"/>
              </a:solidFill>
              <a:latin typeface="Roboto Mono"/>
              <a:ea typeface="Roboto Mono"/>
              <a:cs typeface="Roboto Mono"/>
              <a:sym typeface="Roboto Mono"/>
            </a:endParaRPr>
          </a:p>
          <a:p>
            <a:pPr indent="-317500" lvl="0" marL="457200" marR="0" rtl="0" algn="l">
              <a:lnSpc>
                <a:spcPct val="100000"/>
              </a:lnSpc>
              <a:spcBef>
                <a:spcPts val="1200"/>
              </a:spcBef>
              <a:spcAft>
                <a:spcPts val="0"/>
              </a:spcAft>
              <a:buSzPts val="1400"/>
              <a:buAutoNum type="arabicPeriod"/>
            </a:pPr>
            <a:r>
              <a:rPr b="1" lang="en" sz="1400"/>
              <a:t>Requirements.txt file </a:t>
            </a:r>
            <a:br>
              <a:rPr lang="en" sz="1400"/>
            </a:br>
            <a:r>
              <a:rPr lang="en" sz="1400"/>
              <a:t>(</a:t>
            </a:r>
            <a:r>
              <a:rPr lang="en" sz="1400">
                <a:solidFill>
                  <a:srgbClr val="188038"/>
                </a:solidFill>
                <a:latin typeface="Roboto Mono"/>
                <a:ea typeface="Roboto Mono"/>
                <a:cs typeface="Roboto Mono"/>
                <a:sym typeface="Roboto Mono"/>
              </a:rPr>
              <a:t>plotly&gt;=5.0.0</a:t>
            </a:r>
            <a:r>
              <a:rPr lang="en" sz="1400"/>
              <a:t>)</a:t>
            </a:r>
            <a:endParaRPr sz="1400"/>
          </a:p>
          <a:p>
            <a:pPr indent="0" lvl="0" marL="0" marR="0" rtl="0" algn="l">
              <a:lnSpc>
                <a:spcPct val="100000"/>
              </a:lnSpc>
              <a:spcBef>
                <a:spcPts val="1200"/>
              </a:spcBef>
              <a:spcAft>
                <a:spcPts val="0"/>
              </a:spcAft>
              <a:buNone/>
            </a:pPr>
            <a:r>
              <a:t/>
            </a:r>
            <a:endParaRPr sz="1400"/>
          </a:p>
          <a:p>
            <a:pPr indent="-317500" lvl="0" marL="457200" marR="0" rtl="0" algn="l">
              <a:lnSpc>
                <a:spcPct val="100000"/>
              </a:lnSpc>
              <a:spcBef>
                <a:spcPts val="1200"/>
              </a:spcBef>
              <a:spcAft>
                <a:spcPts val="0"/>
              </a:spcAft>
              <a:buSzPts val="1400"/>
              <a:buAutoNum type="arabicPeriod"/>
            </a:pPr>
            <a:r>
              <a:rPr b="1" lang="en" sz="1400"/>
              <a:t>Jupyter Notebook</a:t>
            </a:r>
            <a:r>
              <a:rPr lang="en" sz="1400"/>
              <a:t> </a:t>
            </a:r>
            <a:br>
              <a:rPr lang="en" sz="1400"/>
            </a:br>
            <a:r>
              <a:rPr lang="en" sz="1400"/>
              <a:t>(</a:t>
            </a:r>
            <a:r>
              <a:rPr lang="en" sz="1400">
                <a:solidFill>
                  <a:srgbClr val="188038"/>
                </a:solidFill>
                <a:latin typeface="Roboto Mono"/>
                <a:ea typeface="Roboto Mono"/>
                <a:cs typeface="Roboto Mono"/>
                <a:sym typeface="Roboto Mono"/>
              </a:rPr>
              <a:t>!pip install plotly</a:t>
            </a:r>
            <a:r>
              <a:rPr lang="en" sz="1400"/>
              <a:t>)</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ow and Tell/Report #1">
  <a:themeElements>
    <a:clrScheme name="Simple Light">
      <a:dk1>
        <a:srgbClr val="AB8645"/>
      </a:dk1>
      <a:lt1>
        <a:srgbClr val="014840"/>
      </a:lt1>
      <a:dk2>
        <a:srgbClr val="000000"/>
      </a:dk2>
      <a:lt2>
        <a:srgbClr val="FAF5F0"/>
      </a:lt2>
      <a:accent1>
        <a:srgbClr val="133E37"/>
      </a:accent1>
      <a:accent2>
        <a:srgbClr val="D8B771"/>
      </a:accent2>
      <a:accent3>
        <a:srgbClr val="FFFFFF"/>
      </a:accent3>
      <a:accent4>
        <a:srgbClr val="8DA1B9"/>
      </a:accent4>
      <a:accent5>
        <a:srgbClr val="BC4749"/>
      </a:accent5>
      <a:accent6>
        <a:srgbClr val="3C1518"/>
      </a:accent6>
      <a:hlink>
        <a:srgbClr val="0148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