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50" r:id="rId2"/>
  </p:sldMasterIdLst>
  <p:notesMasterIdLst>
    <p:notesMasterId r:id="rId1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3" roundtripDataSignature="AMtx7mhdnPqFnm3nfrBCQsKBchnIjdjS8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customschemas.google.com/relationships/presentationmetadata" Target="metadata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8" name="Google Shape;15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5" name="Google Shape;18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03" name="Google Shape;20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19" name="Google Shape;21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8" name="Google Shape;22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4" name="Google Shape;23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42" name="Google Shape;24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11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Google Shape;24;p11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5" name="Google Shape;25;p11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6" name="Google Shape;26;p11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411"/>
              </a:schemeClr>
            </a:solidFill>
            <a:ln>
              <a:noFill/>
            </a:ln>
          </p:spPr>
        </p:sp>
        <p:sp>
          <p:nvSpPr>
            <p:cNvPr id="27" name="Google Shape;27;p11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8" name="Google Shape;28;p11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372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1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411"/>
              </a:srgbClr>
            </a:solidFill>
            <a:ln>
              <a:noFill/>
            </a:ln>
          </p:spPr>
        </p:sp>
        <p:sp>
          <p:nvSpPr>
            <p:cNvPr id="30" name="Google Shape;30;p11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411"/>
              </a:srgbClr>
            </a:solidFill>
            <a:ln>
              <a:noFill/>
            </a:ln>
          </p:spPr>
        </p:sp>
        <p:sp>
          <p:nvSpPr>
            <p:cNvPr id="31" name="Google Shape;31;p11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313"/>
              </a:schemeClr>
            </a:solidFill>
            <a:ln>
              <a:noFill/>
            </a:ln>
          </p:spPr>
        </p:sp>
        <p:sp>
          <p:nvSpPr>
            <p:cNvPr id="32" name="Google Shape;32;p11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11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4313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" name="Google Shape;34;p11"/>
          <p:cNvSpPr txBox="1"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1"/>
          <p:cNvSpPr txBox="1"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FEFEFE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11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0"/>
          <p:cNvSpPr txBox="1"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0" name="Google Shape;110;p2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1"/>
          <p:cNvSpPr txBox="1">
            <a:spLocks noGrp="1"/>
          </p:cNvSpPr>
          <p:nvPr>
            <p:ph type="body" idx="1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16" name="Google Shape;116;p21"/>
          <p:cNvSpPr txBox="1">
            <a:spLocks noGrp="1"/>
          </p:cNvSpPr>
          <p:nvPr>
            <p:ph type="body" idx="2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7" name="Google Shape;117;p21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2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0" name="Google Shape;120;p21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800" b="0" i="0" u="none" strike="noStrike" cap="none">
              <a:solidFill>
                <a:srgbClr val="BFE47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2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5" name="Google Shape;125;p2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2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3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31" name="Google Shape;131;p23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32" name="Google Shape;132;p2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5" name="Google Shape;135;p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3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4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40" name="Google Shape;140;p24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1" name="Google Shape;141;p2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2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2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25"/>
          <p:cNvSpPr txBox="1">
            <a:spLocks noGrp="1"/>
          </p:cNvSpPr>
          <p:nvPr>
            <p:ph type="body" idx="1"/>
          </p:nvPr>
        </p:nvSpPr>
        <p:spPr>
          <a:xfrm rot="5400000">
            <a:off x="3035282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47" name="Google Shape;147;p2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2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 txBox="1">
            <a:spLocks noGrp="1"/>
          </p:cNvSpPr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26"/>
          <p:cNvSpPr txBox="1">
            <a:spLocks noGrp="1"/>
          </p:cNvSpPr>
          <p:nvPr>
            <p:ph type="body" idx="1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53" name="Google Shape;153;p2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2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2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59" name="Google Shape;59;p1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2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sz="40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body" idx="2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body" idx="2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3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body" idx="4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81" name="Google Shape;81;p1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8"/>
          <p:cNvSpPr txBox="1">
            <a:spLocks noGrp="1"/>
          </p:cNvSpPr>
          <p:nvPr>
            <p:ph type="body" idx="1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96" name="Google Shape;96;p18"/>
          <p:cNvSpPr txBox="1">
            <a:spLocks noGrp="1"/>
          </p:cNvSpPr>
          <p:nvPr>
            <p:ph type="body" idx="2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>
            <a:endParaRPr/>
          </a:p>
        </p:txBody>
      </p:sp>
      <p:sp>
        <p:nvSpPr>
          <p:cNvPr id="97" name="Google Shape;97;p1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8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sz="24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9"/>
          <p:cNvSpPr>
            <a:spLocks noGrp="1"/>
          </p:cNvSpPr>
          <p:nvPr>
            <p:ph type="pic" idx="2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3" name="Google Shape;103;p19"/>
          <p:cNvSpPr txBox="1">
            <a:spLocks noGrp="1"/>
          </p:cNvSpPr>
          <p:nvPr>
            <p:ph type="body" idx="1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04" name="Google Shape;104;p1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4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2" Type="http://schemas.openxmlformats.org/officeDocument/2006/relationships/slideLayout" Target="../slideLayouts/slideLayout3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9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" name="Google Shape;7;p9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" name="Google Shape;8;p9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" name="Google Shape;9;p9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411"/>
              </a:schemeClr>
            </a:solidFill>
            <a:ln>
              <a:noFill/>
            </a:ln>
          </p:spPr>
        </p:sp>
        <p:sp>
          <p:nvSpPr>
            <p:cNvPr id="10" name="Google Shape;10;p9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Google Shape;11;p9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372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9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411"/>
              </a:srgbClr>
            </a:solidFill>
            <a:ln>
              <a:noFill/>
            </a:ln>
          </p:spPr>
        </p:sp>
        <p:sp>
          <p:nvSpPr>
            <p:cNvPr id="13" name="Google Shape;13;p9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411"/>
              </a:srgbClr>
            </a:solidFill>
            <a:ln>
              <a:noFill/>
            </a:ln>
          </p:spPr>
        </p:sp>
        <p:sp>
          <p:nvSpPr>
            <p:cNvPr id="14" name="Google Shape;14;p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313"/>
              </a:schemeClr>
            </a:solidFill>
            <a:ln>
              <a:noFill/>
            </a:ln>
          </p:spPr>
        </p:sp>
        <p:sp>
          <p:nvSpPr>
            <p:cNvPr id="15" name="Google Shape;15;p9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9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4313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" name="Google Shape;17;p9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9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sz="16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9" name="Google Shape;19;p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0" name="Google Shape;20;p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1" name="Google Shape;21;p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oogle Shape;40;p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41" name="Google Shape;41;p8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2" name="Google Shape;42;p8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3" name="Google Shape;43;p8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411"/>
              </a:schemeClr>
            </a:solidFill>
            <a:ln>
              <a:noFill/>
            </a:ln>
          </p:spPr>
        </p:sp>
        <p:sp>
          <p:nvSpPr>
            <p:cNvPr id="44" name="Google Shape;44;p8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45" name="Google Shape;45;p8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372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8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411"/>
              </a:srgbClr>
            </a:solidFill>
            <a:ln>
              <a:noFill/>
            </a:ln>
          </p:spPr>
        </p:sp>
        <p:sp>
          <p:nvSpPr>
            <p:cNvPr id="47" name="Google Shape;47;p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411"/>
              </a:srgbClr>
            </a:solidFill>
            <a:ln>
              <a:noFill/>
            </a:ln>
          </p:spPr>
        </p:sp>
        <p:sp>
          <p:nvSpPr>
            <p:cNvPr id="48" name="Google Shape;48;p8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313"/>
              </a:schemeClr>
            </a:solidFill>
            <a:ln>
              <a:noFill/>
            </a:ln>
          </p:spPr>
        </p:sp>
        <p:sp>
          <p:nvSpPr>
            <p:cNvPr id="49" name="Google Shape;49;p8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4313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1" name="Google Shape;51;p8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Google Shape;160;p1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61" name="Google Shape;161;p1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62" name="Google Shape;162;p1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63" name="Google Shape;163;p1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411"/>
              </a:schemeClr>
            </a:solidFill>
            <a:ln>
              <a:noFill/>
            </a:ln>
          </p:spPr>
        </p:sp>
        <p:sp>
          <p:nvSpPr>
            <p:cNvPr id="164" name="Google Shape;164;p1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65" name="Google Shape;165;p1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372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1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411"/>
              </a:srgbClr>
            </a:solidFill>
            <a:ln>
              <a:noFill/>
            </a:ln>
          </p:spPr>
        </p:sp>
        <p:sp>
          <p:nvSpPr>
            <p:cNvPr id="167" name="Google Shape;167;p1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411"/>
              </a:srgbClr>
            </a:solidFill>
            <a:ln>
              <a:noFill/>
            </a:ln>
          </p:spPr>
        </p:sp>
        <p:sp>
          <p:nvSpPr>
            <p:cNvPr id="168" name="Google Shape;168;p1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313"/>
              </a:schemeClr>
            </a:solidFill>
            <a:ln>
              <a:noFill/>
            </a:ln>
          </p:spPr>
        </p:sp>
        <p:sp>
          <p:nvSpPr>
            <p:cNvPr id="169" name="Google Shape;169;p1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1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4313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1" name="Google Shape;171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2" name="Google Shape;172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173" name="Google Shape;173;p1"/>
          <p:cNvCxnSpPr/>
          <p:nvPr/>
        </p:nvCxnSpPr>
        <p:spPr>
          <a:xfrm>
            <a:off x="3953376" y="0"/>
            <a:ext cx="1219200" cy="6858000"/>
          </a:xfrm>
          <a:prstGeom prst="straightConnector1">
            <a:avLst/>
          </a:prstGeom>
          <a:noFill/>
          <a:ln w="9525" cap="flat" cmpd="sng">
            <a:solidFill>
              <a:srgbClr val="6C911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4" name="Google Shape;174;p1"/>
          <p:cNvCxnSpPr/>
          <p:nvPr/>
        </p:nvCxnSpPr>
        <p:spPr>
          <a:xfrm flipH="1">
            <a:off x="2133042" y="3681413"/>
            <a:ext cx="4763558" cy="3176587"/>
          </a:xfrm>
          <a:prstGeom prst="straightConnector1">
            <a:avLst/>
          </a:prstGeom>
          <a:noFill/>
          <a:ln w="9525" cap="flat" cmpd="sng">
            <a:solidFill>
              <a:srgbClr val="FEFEFE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5" name="Google Shape;175;p1"/>
          <p:cNvSpPr/>
          <p:nvPr/>
        </p:nvSpPr>
        <p:spPr>
          <a:xfrm>
            <a:off x="3324631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 extrusionOk="0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29411"/>
            </a:schemeClr>
          </a:solidFill>
          <a:ln>
            <a:noFill/>
          </a:ln>
        </p:spPr>
      </p:sp>
      <p:sp>
        <p:nvSpPr>
          <p:cNvPr id="176" name="Google Shape;176;p1"/>
          <p:cNvSpPr/>
          <p:nvPr/>
        </p:nvSpPr>
        <p:spPr>
          <a:xfrm>
            <a:off x="3746597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 extrusionOk="0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</p:sp>
      <p:sp>
        <p:nvSpPr>
          <p:cNvPr id="177" name="Google Shape;177;p1"/>
          <p:cNvSpPr/>
          <p:nvPr/>
        </p:nvSpPr>
        <p:spPr>
          <a:xfrm>
            <a:off x="3075488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1372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1"/>
          <p:cNvSpPr/>
          <p:nvPr/>
        </p:nvSpPr>
        <p:spPr>
          <a:xfrm>
            <a:off x="3477655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 extrusionOk="0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3F7818">
              <a:alpha val="69411"/>
            </a:srgbClr>
          </a:solidFill>
          <a:ln>
            <a:noFill/>
          </a:ln>
        </p:spPr>
      </p:sp>
      <p:sp>
        <p:nvSpPr>
          <p:cNvPr id="179" name="Google Shape;179;p1"/>
          <p:cNvSpPr/>
          <p:nvPr/>
        </p:nvSpPr>
        <p:spPr>
          <a:xfrm>
            <a:off x="4514821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"/>
          <p:cNvSpPr txBox="1">
            <a:spLocks noGrp="1"/>
          </p:cNvSpPr>
          <p:nvPr>
            <p:ph type="ctrTitle"/>
          </p:nvPr>
        </p:nvSpPr>
        <p:spPr>
          <a:xfrm>
            <a:off x="677334" y="609600"/>
            <a:ext cx="3843375" cy="5175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600"/>
              <a:buFont typeface="Trebuchet MS"/>
              <a:buNone/>
            </a:pPr>
            <a:r>
              <a:rPr lang="en-US" sz="3600">
                <a:solidFill>
                  <a:srgbClr val="FEFEFE"/>
                </a:solidFill>
              </a:rPr>
              <a:t>People Spacer</a:t>
            </a:r>
            <a:endParaRPr/>
          </a:p>
        </p:txBody>
      </p:sp>
      <p:sp>
        <p:nvSpPr>
          <p:cNvPr id="181" name="Google Shape;181;p1"/>
          <p:cNvSpPr/>
          <p:nvPr/>
        </p:nvSpPr>
        <p:spPr>
          <a:xfrm>
            <a:off x="5082154" y="-8467"/>
            <a:ext cx="7109846" cy="6866467"/>
          </a:xfrm>
          <a:custGeom>
            <a:avLst/>
            <a:gdLst/>
            <a:ahLst/>
            <a:cxnLst/>
            <a:rect l="l" t="t" r="r" b="b"/>
            <a:pathLst>
              <a:path w="7109846" h="6866467" extrusionOk="0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2" name="Google Shape;182;p1"/>
          <p:cNvSpPr txBox="1">
            <a:spLocks noGrp="1"/>
          </p:cNvSpPr>
          <p:nvPr>
            <p:ph type="subTitle" idx="1"/>
          </p:nvPr>
        </p:nvSpPr>
        <p:spPr>
          <a:xfrm>
            <a:off x="6116084" y="609601"/>
            <a:ext cx="5511296" cy="5175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-914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Font typeface="Noto Sans Symbols"/>
              <a:buChar char="►"/>
            </a:pPr>
            <a:r>
              <a:rPr lang="en-US" b="1" dirty="0">
                <a:solidFill>
                  <a:srgbClr val="FFFFFF"/>
                </a:solidFill>
              </a:rPr>
              <a:t>by</a:t>
            </a: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</a:pPr>
            <a:r>
              <a:rPr lang="en-US" b="1" dirty="0">
                <a:solidFill>
                  <a:srgbClr val="FFFFFF"/>
                </a:solidFill>
              </a:rPr>
              <a:t>   Prateek Pradhan</a:t>
            </a:r>
            <a:endParaRPr b="1" dirty="0"/>
          </a:p>
          <a:p>
            <a:pPr marL="0" lvl="0" indent="-914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Font typeface="Noto Sans Symbols"/>
              <a:buChar char="►"/>
            </a:pPr>
            <a:r>
              <a:rPr lang="en-US" b="1" dirty="0">
                <a:solidFill>
                  <a:srgbClr val="FFFFFF"/>
                </a:solidFill>
              </a:rPr>
              <a:t>Aakash Dixit</a:t>
            </a:r>
            <a:endParaRPr b="1" dirty="0"/>
          </a:p>
          <a:p>
            <a:pPr marL="0" lvl="0" indent="-914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Font typeface="Noto Sans Symbols"/>
              <a:buChar char="►"/>
            </a:pPr>
            <a:r>
              <a:rPr lang="en-US" b="1" dirty="0">
                <a:solidFill>
                  <a:srgbClr val="FFFFFF"/>
                </a:solidFill>
              </a:rPr>
              <a:t>Shubhanker Mehta</a:t>
            </a:r>
            <a:endParaRPr b="1" dirty="0"/>
          </a:p>
          <a:p>
            <a:pPr marL="0" lvl="0" indent="-914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Font typeface="Noto Sans Symbols"/>
              <a:buChar char="►"/>
            </a:pPr>
            <a:r>
              <a:rPr lang="en-US" b="1" dirty="0">
                <a:solidFill>
                  <a:srgbClr val="FFFFFF"/>
                </a:solidFill>
              </a:rPr>
              <a:t>Ishaan Singh Bains</a:t>
            </a:r>
            <a:endParaRPr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" name="Google Shape;187;p2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88" name="Google Shape;188;p2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89" name="Google Shape;189;p2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90" name="Google Shape;190;p2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411"/>
              </a:schemeClr>
            </a:solidFill>
            <a:ln>
              <a:noFill/>
            </a:ln>
          </p:spPr>
        </p:sp>
        <p:sp>
          <p:nvSpPr>
            <p:cNvPr id="191" name="Google Shape;191;p2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92" name="Google Shape;192;p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372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411"/>
              </a:srgbClr>
            </a:solidFill>
            <a:ln>
              <a:noFill/>
            </a:ln>
          </p:spPr>
        </p:sp>
        <p:sp>
          <p:nvSpPr>
            <p:cNvPr id="194" name="Google Shape;194;p2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411"/>
              </a:srgbClr>
            </a:solidFill>
            <a:ln>
              <a:noFill/>
            </a:ln>
          </p:spPr>
        </p:sp>
        <p:sp>
          <p:nvSpPr>
            <p:cNvPr id="195" name="Google Shape;195;p2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313"/>
              </a:schemeClr>
            </a:solidFill>
            <a:ln>
              <a:noFill/>
            </a:ln>
          </p:spPr>
        </p:sp>
        <p:sp>
          <p:nvSpPr>
            <p:cNvPr id="196" name="Google Shape;196;p2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2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4313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8" name="Google Shape;198;p2"/>
          <p:cNvSpPr txBox="1">
            <a:spLocks noGrp="1"/>
          </p:cNvSpPr>
          <p:nvPr>
            <p:ph type="title"/>
          </p:nvPr>
        </p:nvSpPr>
        <p:spPr>
          <a:xfrm>
            <a:off x="985969" y="4473227"/>
            <a:ext cx="8288032" cy="1096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100"/>
              <a:buFont typeface="Trebuchet MS"/>
              <a:buNone/>
            </a:pPr>
            <a:r>
              <a:rPr lang="en-US" sz="4100"/>
              <a:t>The world with OverCrowding</a:t>
            </a:r>
            <a:endParaRPr/>
          </a:p>
        </p:txBody>
      </p:sp>
      <p:sp>
        <p:nvSpPr>
          <p:cNvPr id="199" name="Google Shape;199;p2"/>
          <p:cNvSpPr txBox="1">
            <a:spLocks noGrp="1"/>
          </p:cNvSpPr>
          <p:nvPr>
            <p:ph type="body" idx="1"/>
          </p:nvPr>
        </p:nvSpPr>
        <p:spPr>
          <a:xfrm>
            <a:off x="985969" y="5569874"/>
            <a:ext cx="8288032" cy="701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>
                <a:solidFill>
                  <a:srgbClr val="7F7F7F"/>
                </a:solidFill>
              </a:rPr>
              <a:t>Can we shop, eat and go out while following social distancing, Is that possible </a:t>
            </a:r>
            <a:endParaRPr/>
          </a:p>
        </p:txBody>
      </p:sp>
      <p:pic>
        <p:nvPicPr>
          <p:cNvPr id="200" name="Google Shape;200;p2" descr="A group of people standing in front of a crowd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t="1015" r="2" b="20889"/>
          <a:stretch/>
        </p:blipFill>
        <p:spPr>
          <a:xfrm>
            <a:off x="677334" y="468621"/>
            <a:ext cx="8274669" cy="3635025"/>
          </a:xfrm>
          <a:custGeom>
            <a:avLst/>
            <a:gdLst/>
            <a:ahLst/>
            <a:cxnLst/>
            <a:rect l="l" t="t" r="r" b="b"/>
            <a:pathLst>
              <a:path w="8274669" h="3635025" extrusionOk="0">
                <a:moveTo>
                  <a:pt x="540554" y="0"/>
                </a:moveTo>
                <a:lnTo>
                  <a:pt x="8274669" y="0"/>
                </a:lnTo>
                <a:lnTo>
                  <a:pt x="8274669" y="3635025"/>
                </a:lnTo>
                <a:lnTo>
                  <a:pt x="0" y="3635025"/>
                </a:ln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4" descr="A store inside of a building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r="1" b="13434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 extrusionOk="0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206" name="Google Shape;206;p4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Working of the People Spacer: </a:t>
            </a:r>
            <a:endParaRPr/>
          </a:p>
        </p:txBody>
      </p:sp>
      <p:sp>
        <p:nvSpPr>
          <p:cNvPr id="207" name="Google Shape;207;p4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3851122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It is a device that is attached to the entry/exit points 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The device counts number of people present in a location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Helps with limiting the number of people entering a location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Provides warning message incase of overcrowding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Works great in Pandemic situations to help instate social distancing in People</a:t>
            </a:r>
            <a:endParaRPr/>
          </a:p>
          <a:p>
            <a:pPr marL="342900" lvl="0" indent="-25145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/>
          </a:p>
          <a:p>
            <a:pPr marL="342900" lvl="0" indent="-25145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/>
          </a:p>
        </p:txBody>
      </p:sp>
      <p:cxnSp>
        <p:nvCxnSpPr>
          <p:cNvPr id="208" name="Google Shape;208;p4"/>
          <p:cNvCxnSpPr/>
          <p:nvPr/>
        </p:nvCxnSpPr>
        <p:spPr>
          <a:xfrm>
            <a:off x="9371012" y="0"/>
            <a:ext cx="1219200" cy="685800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9" name="Google Shape;209;p4"/>
          <p:cNvCxnSpPr/>
          <p:nvPr/>
        </p:nvCxnSpPr>
        <p:spPr>
          <a:xfrm flipH="1">
            <a:off x="7425267" y="3681413"/>
            <a:ext cx="4763558" cy="3176587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0" name="Google Shape;210;p4"/>
          <p:cNvSpPr/>
          <p:nvPr/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 extrusionOk="0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29411"/>
            </a:schemeClr>
          </a:solidFill>
          <a:ln>
            <a:noFill/>
          </a:ln>
        </p:spPr>
      </p:sp>
      <p:sp>
        <p:nvSpPr>
          <p:cNvPr id="211" name="Google Shape;211;p4"/>
          <p:cNvSpPr/>
          <p:nvPr/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 extrusionOk="0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</p:sp>
      <p:sp>
        <p:nvSpPr>
          <p:cNvPr id="212" name="Google Shape;212;p4"/>
          <p:cNvSpPr/>
          <p:nvPr/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1372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4"/>
          <p:cNvSpPr/>
          <p:nvPr/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 extrusionOk="0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3F7818">
              <a:alpha val="46274"/>
            </a:srgbClr>
          </a:solidFill>
          <a:ln>
            <a:noFill/>
          </a:ln>
        </p:spPr>
      </p:sp>
      <p:sp>
        <p:nvSpPr>
          <p:cNvPr id="214" name="Google Shape;214;p4"/>
          <p:cNvSpPr/>
          <p:nvPr/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 extrusionOk="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rgbClr val="BFE471">
              <a:alpha val="69411"/>
            </a:srgbClr>
          </a:solidFill>
          <a:ln>
            <a:noFill/>
          </a:ln>
        </p:spPr>
      </p:sp>
      <p:sp>
        <p:nvSpPr>
          <p:cNvPr id="215" name="Google Shape;215;p4"/>
          <p:cNvSpPr/>
          <p:nvPr/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 extrusionOk="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4313"/>
            </a:schemeClr>
          </a:solidFill>
          <a:ln>
            <a:noFill/>
          </a:ln>
        </p:spPr>
      </p:sp>
      <p:sp>
        <p:nvSpPr>
          <p:cNvPr id="216" name="Google Shape;216;p4"/>
          <p:cNvSpPr/>
          <p:nvPr/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</a:pPr>
            <a:r>
              <a:rPr lang="en-US" sz="4400"/>
              <a:t>Equipment required:</a:t>
            </a:r>
            <a:endParaRPr sz="4400"/>
          </a:p>
        </p:txBody>
      </p:sp>
      <p:sp>
        <p:nvSpPr>
          <p:cNvPr id="222" name="Google Shape;222;p3"/>
          <p:cNvSpPr txBox="1">
            <a:spLocks noGrp="1"/>
          </p:cNvSpPr>
          <p:nvPr>
            <p:ph type="body" idx="1"/>
          </p:nvPr>
        </p:nvSpPr>
        <p:spPr>
          <a:xfrm>
            <a:off x="677334" y="2210164"/>
            <a:ext cx="8596800" cy="38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Char char="►"/>
            </a:pPr>
            <a:r>
              <a:rPr lang="en-US" sz="2400"/>
              <a:t>Arduino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Char char="►"/>
            </a:pPr>
            <a:r>
              <a:rPr lang="en-US" sz="2400"/>
              <a:t>ESP8266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Char char="►"/>
            </a:pPr>
            <a:r>
              <a:rPr lang="en-US" sz="2400"/>
              <a:t>PIR Sensor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Char char="►"/>
            </a:pPr>
            <a:r>
              <a:rPr lang="en-US" sz="2400"/>
              <a:t>KY008 Laser Transmitter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Char char="►"/>
            </a:pPr>
            <a:r>
              <a:rPr lang="en-US" sz="2400"/>
              <a:t>Laser Detector Module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Char char="►"/>
            </a:pPr>
            <a:r>
              <a:rPr lang="en-US" sz="2400"/>
              <a:t>Connecting Wires</a:t>
            </a:r>
            <a:endParaRPr/>
          </a:p>
        </p:txBody>
      </p:sp>
      <p:pic>
        <p:nvPicPr>
          <p:cNvPr id="223" name="Google Shape;22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24365" y="381000"/>
            <a:ext cx="6096000" cy="6096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4" name="Google Shape;224;p3"/>
          <p:cNvCxnSpPr/>
          <p:nvPr/>
        </p:nvCxnSpPr>
        <p:spPr>
          <a:xfrm flipH="1">
            <a:off x="6320901" y="1260629"/>
            <a:ext cx="1819922" cy="340902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5" name="Google Shape;225;p3"/>
          <p:cNvCxnSpPr/>
          <p:nvPr/>
        </p:nvCxnSpPr>
        <p:spPr>
          <a:xfrm>
            <a:off x="9099612" y="1260629"/>
            <a:ext cx="2618912" cy="384403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5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959"/>
              <a:buFont typeface="Trebuchet MS"/>
              <a:buNone/>
            </a:pPr>
            <a:r>
              <a:rPr lang="en-US" sz="3959"/>
              <a:t>Advantages of using People Spacer:</a:t>
            </a:r>
            <a:endParaRPr sz="3959"/>
          </a:p>
        </p:txBody>
      </p:sp>
      <p:sp>
        <p:nvSpPr>
          <p:cNvPr id="231" name="Google Shape;231;p5"/>
          <p:cNvSpPr txBox="1"/>
          <p:nvPr/>
        </p:nvSpPr>
        <p:spPr>
          <a:xfrm>
            <a:off x="1023550" y="1930400"/>
            <a:ext cx="7554600" cy="36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►"/>
            </a:pPr>
            <a:r>
              <a:rPr lang="en-US" sz="24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Inexpensive</a:t>
            </a:r>
            <a:endParaRPr sz="24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►"/>
            </a:pPr>
            <a:r>
              <a:rPr lang="en-US" sz="24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Easily made</a:t>
            </a:r>
            <a:endParaRPr sz="24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►"/>
            </a:pPr>
            <a:r>
              <a:rPr lang="en-US" sz="24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High functioning</a:t>
            </a:r>
            <a:endParaRPr sz="24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►"/>
            </a:pPr>
            <a:r>
              <a:rPr lang="en-US" sz="24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Highly scalable </a:t>
            </a:r>
            <a:endParaRPr sz="24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►"/>
            </a:pPr>
            <a:r>
              <a:rPr lang="en-US" sz="24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Flexible in use</a:t>
            </a:r>
            <a:endParaRPr sz="24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6"/>
          <p:cNvSpPr txBox="1">
            <a:spLocks noGrp="1"/>
          </p:cNvSpPr>
          <p:nvPr>
            <p:ph type="title"/>
          </p:nvPr>
        </p:nvSpPr>
        <p:spPr>
          <a:xfrm>
            <a:off x="5536734" y="609600"/>
            <a:ext cx="37372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40"/>
              <a:buFont typeface="Trebuchet MS"/>
              <a:buNone/>
            </a:pPr>
            <a:r>
              <a:rPr lang="en-US" sz="3240"/>
              <a:t>Places People Spacer can be used </a:t>
            </a:r>
            <a:endParaRPr sz="3240"/>
          </a:p>
        </p:txBody>
      </p:sp>
      <p:sp>
        <p:nvSpPr>
          <p:cNvPr id="237" name="Google Shape;237;p6"/>
          <p:cNvSpPr txBox="1">
            <a:spLocks noGrp="1"/>
          </p:cNvSpPr>
          <p:nvPr>
            <p:ph type="body" idx="1"/>
          </p:nvPr>
        </p:nvSpPr>
        <p:spPr>
          <a:xfrm>
            <a:off x="5209563" y="2160589"/>
            <a:ext cx="4064439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College</a:t>
            </a:r>
            <a:endParaRPr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Grocery Shops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Bakeries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Malls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Clubs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Bars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Restaurants 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Food Courts </a:t>
            </a:r>
            <a:endParaRPr/>
          </a:p>
          <a:p>
            <a:pPr marL="342900" lvl="0" indent="-25145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/>
          </a:p>
        </p:txBody>
      </p:sp>
      <p:pic>
        <p:nvPicPr>
          <p:cNvPr id="238" name="Google Shape;238;p6" descr="A dining room tabl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38136" r="17613"/>
          <a:stretch/>
        </p:blipFill>
        <p:spPr>
          <a:xfrm>
            <a:off x="0" y="0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 extrusionOk="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239" name="Google Shape;239;p6"/>
          <p:cNvSpPr/>
          <p:nvPr/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5" name="Google Shape;245;p7"/>
          <p:cNvSpPr txBox="1"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</a:pPr>
            <a:r>
              <a:rPr lang="en-US" sz="4400"/>
              <a:t>Integrations in the device </a:t>
            </a:r>
            <a:endParaRPr sz="4400"/>
          </a:p>
        </p:txBody>
      </p:sp>
      <p:grpSp>
        <p:nvGrpSpPr>
          <p:cNvPr id="246" name="Google Shape;246;p7"/>
          <p:cNvGrpSpPr/>
          <p:nvPr/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247" name="Google Shape;247;p7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>
                  <a:alpha val="74509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48" name="Google Shape;248;p7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BFBFBF">
                  <a:alpha val="8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49" name="Google Shape;249;p7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411"/>
              </a:schemeClr>
            </a:solidFill>
            <a:ln>
              <a:noFill/>
            </a:ln>
          </p:spPr>
        </p:sp>
        <p:sp>
          <p:nvSpPr>
            <p:cNvPr id="250" name="Google Shape;250;p7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51" name="Google Shape;251;p7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372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411"/>
              </a:srgbClr>
            </a:solidFill>
            <a:ln>
              <a:noFill/>
            </a:ln>
          </p:spPr>
        </p:sp>
        <p:sp>
          <p:nvSpPr>
            <p:cNvPr id="253" name="Google Shape;253;p7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411"/>
              </a:srgbClr>
            </a:solidFill>
            <a:ln>
              <a:noFill/>
            </a:ln>
          </p:spPr>
        </p:sp>
        <p:sp>
          <p:nvSpPr>
            <p:cNvPr id="254" name="Google Shape;254;p7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313"/>
              </a:schemeClr>
            </a:solidFill>
            <a:ln>
              <a:noFill/>
            </a:ln>
          </p:spPr>
        </p:sp>
        <p:sp>
          <p:nvSpPr>
            <p:cNvPr id="255" name="Google Shape;255;p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6" name="Google Shape;256;p7"/>
          <p:cNvSpPr/>
          <p:nvPr/>
        </p:nvSpPr>
        <p:spPr>
          <a:xfrm>
            <a:off x="5977719" y="0"/>
            <a:ext cx="621428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257" name="Google Shape;257;p7"/>
          <p:cNvGrpSpPr/>
          <p:nvPr/>
        </p:nvGrpSpPr>
        <p:grpSpPr>
          <a:xfrm>
            <a:off x="4916553" y="958959"/>
            <a:ext cx="6628804" cy="4950787"/>
            <a:chOff x="0" y="14396"/>
            <a:chExt cx="6628804" cy="4950787"/>
          </a:xfrm>
        </p:grpSpPr>
        <p:sp>
          <p:nvSpPr>
            <p:cNvPr id="258" name="Google Shape;258;p7"/>
            <p:cNvSpPr/>
            <p:nvPr/>
          </p:nvSpPr>
          <p:spPr>
            <a:xfrm>
              <a:off x="0" y="14396"/>
              <a:ext cx="6628804" cy="1592662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61A540"/>
                </a:gs>
                <a:gs pos="78000">
                  <a:srgbClr val="4A911B"/>
                </a:gs>
                <a:gs pos="100000">
                  <a:srgbClr val="4A911B"/>
                </a:gs>
              </a:gsLst>
              <a:lin ang="5400000" scaled="0"/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34509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7"/>
            <p:cNvSpPr txBox="1"/>
            <p:nvPr/>
          </p:nvSpPr>
          <p:spPr>
            <a:xfrm>
              <a:off x="77747" y="92143"/>
              <a:ext cx="6473310" cy="14371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4300" tIns="114300" rIns="114300" bIns="1143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000"/>
                <a:buFont typeface="Trebuchet MS"/>
                <a:buNone/>
              </a:pPr>
              <a:r>
                <a:rPr lang="en-US" sz="3000" b="0" i="0" u="none" strike="noStrike" cap="non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Thermopile to check the temperature of people 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7"/>
            <p:cNvSpPr/>
            <p:nvPr/>
          </p:nvSpPr>
          <p:spPr>
            <a:xfrm>
              <a:off x="0" y="1693459"/>
              <a:ext cx="6628804" cy="1592662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A9C540"/>
                </a:gs>
                <a:gs pos="78000">
                  <a:srgbClr val="95B11A"/>
                </a:gs>
                <a:gs pos="100000">
                  <a:srgbClr val="95B11A"/>
                </a:gs>
              </a:gsLst>
              <a:lin ang="5400000" scaled="0"/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34509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7"/>
            <p:cNvSpPr txBox="1"/>
            <p:nvPr/>
          </p:nvSpPr>
          <p:spPr>
            <a:xfrm>
              <a:off x="77747" y="1771206"/>
              <a:ext cx="6473310" cy="14371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4300" tIns="114300" rIns="114300" bIns="1143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000"/>
                <a:buFont typeface="Trebuchet MS"/>
                <a:buNone/>
              </a:pPr>
              <a:r>
                <a:rPr lang="en-US" sz="3000" b="0" i="0" u="none" strike="noStrike" cap="non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Cloud system to send a message directly to the authorities incase of violation of person limit in an area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7"/>
            <p:cNvSpPr/>
            <p:nvPr/>
          </p:nvSpPr>
          <p:spPr>
            <a:xfrm>
              <a:off x="0" y="3372521"/>
              <a:ext cx="6628804" cy="1592662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E8BC3E"/>
                </a:gs>
                <a:gs pos="78000">
                  <a:srgbClr val="D2A817"/>
                </a:gs>
                <a:gs pos="100000">
                  <a:srgbClr val="D2A817"/>
                </a:gs>
              </a:gsLst>
              <a:lin ang="5400000" scaled="0"/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34509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7"/>
            <p:cNvSpPr txBox="1"/>
            <p:nvPr/>
          </p:nvSpPr>
          <p:spPr>
            <a:xfrm>
              <a:off x="77747" y="3450268"/>
              <a:ext cx="6473310" cy="14371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4300" tIns="114300" rIns="114300" bIns="1143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000"/>
                <a:buFont typeface="Trebuchet MS"/>
                <a:buNone/>
              </a:pPr>
              <a:r>
                <a:rPr lang="en-US" sz="3000" b="0" i="0" u="none" strike="noStrike" cap="non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Alarm to avoid infected people </a:t>
              </a:r>
              <a:endParaRPr sz="3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172</Words>
  <Application>Microsoft Office PowerPoint</Application>
  <PresentationFormat>Widescreen</PresentationFormat>
  <Paragraphs>40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Noto Sans Symbols</vt:lpstr>
      <vt:lpstr>Trebuchet MS</vt:lpstr>
      <vt:lpstr>Facet</vt:lpstr>
      <vt:lpstr>Facet</vt:lpstr>
      <vt:lpstr>People Spacer</vt:lpstr>
      <vt:lpstr>The world with OverCrowding</vt:lpstr>
      <vt:lpstr>Working of the People Spacer: </vt:lpstr>
      <vt:lpstr>Equipment required:</vt:lpstr>
      <vt:lpstr>Advantages of using People Spacer:</vt:lpstr>
      <vt:lpstr>Places People Spacer can be used </vt:lpstr>
      <vt:lpstr>Integrations in the device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People Spacer</dc:title>
  <dc:creator>Keerti Pradhan</dc:creator>
  <cp:lastModifiedBy>Keerti Pradhan</cp:lastModifiedBy>
  <cp:revision>2</cp:revision>
  <dcterms:created xsi:type="dcterms:W3CDTF">2020-11-20T22:43:06Z</dcterms:created>
  <dcterms:modified xsi:type="dcterms:W3CDTF">2020-11-21T17:01:59Z</dcterms:modified>
</cp:coreProperties>
</file>