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351576d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351576d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351576d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351576d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351576d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351576d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351576d9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351576d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8335921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8335921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8335921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8335921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8335921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8335921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8335921d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8335921d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8335921d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8335921d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8335921d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8335921d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3474ae09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3474ae09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8335921d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8335921d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8335921d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8335921d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8335921d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8335921d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8335921d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8335921d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351576d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351576d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351576d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351576d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351576d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351576d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351576d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351576d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351576d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351576d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351576d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351576d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351576d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351576d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469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allocation Automation Portal for an Institute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19125"/>
            <a:ext cx="42555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60"/>
              <a:t>Done By :-</a:t>
            </a:r>
            <a:endParaRPr b="1" sz="15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0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60"/>
              <a:t>Prateek Karn (20BCE1771)</a:t>
            </a:r>
            <a:endParaRPr b="1" sz="15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60"/>
              <a:t>Deepavarshini (20BCE1661)</a:t>
            </a:r>
            <a:endParaRPr b="1" sz="15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60"/>
              <a:t>Gautham Rajan T S (20BCE1484)</a:t>
            </a:r>
            <a:endParaRPr b="1" sz="15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60"/>
              <a:t>Kaushik K (20BCE1416)</a:t>
            </a:r>
            <a:endParaRPr b="1"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74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Add Courses</a:t>
            </a:r>
            <a:endParaRPr sz="3500"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query/report to show all courses in the database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admin to add records (generate an insert request)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SQL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785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Wishlist Data</a:t>
            </a:r>
            <a:endParaRPr sz="3300"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student wishlist (excel sheet) data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must have condition to not show any course with count less than 10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capacity is 70, calculate number of batches required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SQL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803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Info</a:t>
            </a:r>
            <a:endParaRPr sz="3200"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to students wishlist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an excel file and parse it into the database as a table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SQL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request to generate an Insert as the admin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SQL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Faculty preferences</a:t>
            </a:r>
            <a:endParaRPr sz="3200"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512250"/>
            <a:ext cx="70305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out the faculty name, email, status (of submitting preferences; values like “filled in” or “pending” )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SQL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button to auto generate an email to remind pending faculty to submit their preferences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437575"/>
            <a:ext cx="70305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button to calculate allocation of teachers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2 course to each faculty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it by designation (probably type enum with “Professor” (highest value), “Associate Professor”, “Assistant Professor”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no of preferences from profs and make a table that has courses, No. of batches and no of batches after allocation to profs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it so Only profs can login day 1, associates on day 2, assistants day 3, show them each a different table that shows after associates and after profs, only show courses that need them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there aren’t copies of same course in lower prefs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502900"/>
            <a:ext cx="70305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should be made illegal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allocate the same course to a faculty twice (like pref 1 is cse 1001 then give 2 or 3 batches of CSE1001 (3rd one should be round robin imo)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courses shown if all the batches are taken away by higher prio faculty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button to view courses 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button to edit faculty courses (I say to the right of the records in the table)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approve button next to faculty (right of the edit button)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approve all at the bottom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7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button, make a report and make a request to print</a:t>
            </a:r>
            <a:endParaRPr sz="1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37" y="1473251"/>
            <a:ext cx="7678424" cy="33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156"/>
            <a:ext cx="9144000" cy="416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306"/>
            <a:ext cx="9144000" cy="42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544"/>
            <a:ext cx="9144000" cy="406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12250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Create and deliver a working portal to automate work allocation process in which two/three courses will be allocated to each faculty based on their preferences and Courses required based on Students’ Wishlist.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56"/>
            <a:ext cx="9144000" cy="424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294"/>
            <a:ext cx="9144000" cy="425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56"/>
            <a:ext cx="9144000" cy="424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0"/>
            <a:ext cx="914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 Link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741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Tools and Concepts used in Project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HTML, CSS and JavaScript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SQL for query processing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Django for entire web-framework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 and JavaScript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front-end of the project is developed using HTML(body structure) and CSS(for designing).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Javascript is used mainly during the </a:t>
            </a:r>
            <a:r>
              <a:rPr lang="en" sz="1900"/>
              <a:t>retrieval</a:t>
            </a:r>
            <a:r>
              <a:rPr lang="en" sz="1900"/>
              <a:t> of data when the excel file is uploaded.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Various static pages have been created and are merged.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With the help of SQL queries, the data from the dataset is retrieved according to the condition.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SQL helped in creating the tables, retrieving the values and  performing specific operations on the data.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Admin Page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633600"/>
            <a:ext cx="70305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Courses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add Courses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Wishlist data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Info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faculty preferences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Allocation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Faculty Page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Preferences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 Courses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Courses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 to have an upload thingy like there is in moodle where we upload assignments (this is an input element in html)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uploaded it has to be given to backend and parsed into the sql database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SQL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