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3" d="100"/>
          <a:sy n="73" d="100"/>
        </p:scale>
        <p:origin x="129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/>
              <a:t>Minitab </a:t>
            </a:r>
            <a:r>
              <a:rPr lang="en-US" sz="2400" dirty="0"/>
              <a:t>File : </a:t>
            </a:r>
            <a:r>
              <a:rPr lang="en-US" sz="2400" b="1" dirty="0" err="1" smtClean="0"/>
              <a:t>Cutlets.mtw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Ans.</a:t>
            </a:r>
            <a:endParaRPr lang="en-US" sz="2400" b="1" dirty="0" smtClean="0"/>
          </a:p>
          <a:p>
            <a:pPr>
              <a:buNone/>
            </a:pPr>
            <a:r>
              <a:rPr lang="en-US" sz="2400" dirty="0"/>
              <a:t>import pandas as </a:t>
            </a:r>
            <a:r>
              <a:rPr lang="en-US" sz="2400" dirty="0" err="1"/>
              <a:t>pd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pPr>
              <a:buNone/>
            </a:pPr>
            <a:r>
              <a:rPr lang="en-US" sz="2400" dirty="0"/>
              <a:t>from </a:t>
            </a:r>
            <a:r>
              <a:rPr lang="en-US" sz="2400" dirty="0" err="1"/>
              <a:t>scipy</a:t>
            </a:r>
            <a:r>
              <a:rPr lang="en-US" sz="2400" dirty="0"/>
              <a:t> import stats</a:t>
            </a:r>
          </a:p>
          <a:p>
            <a:pPr>
              <a:buNone/>
            </a:pPr>
            <a:r>
              <a:rPr lang="en-US" sz="2400" dirty="0"/>
              <a:t>from </a:t>
            </a:r>
            <a:r>
              <a:rPr lang="en-US" sz="2400" dirty="0" err="1"/>
              <a:t>scipy.stats</a:t>
            </a:r>
            <a:r>
              <a:rPr lang="en-US" sz="2400" dirty="0"/>
              <a:t> import norm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137" y="300446"/>
            <a:ext cx="84255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Assume </a:t>
            </a:r>
            <a:r>
              <a:rPr lang="en-US" dirty="0"/>
              <a:t>Null </a:t>
            </a:r>
            <a:r>
              <a:rPr lang="en-US" dirty="0" smtClean="0"/>
              <a:t>hypothesis </a:t>
            </a:r>
            <a:r>
              <a:rPr lang="en-US" dirty="0"/>
              <a:t>as Ho: μ1 = μ2 (There is no difference in diameters of cutlets between two units) Thus Alternate hypothesis as Ha: μ1 ≠ μ2 (There is significant difference in diameters of cutlets between two units) 2 Sample 2 Tail test </a:t>
            </a:r>
            <a:r>
              <a:rPr lang="en-US" dirty="0" smtClean="0"/>
              <a:t>applicable</a:t>
            </a:r>
          </a:p>
          <a:p>
            <a:r>
              <a:rPr lang="en-US" dirty="0" err="1"/>
              <a:t>unitA</a:t>
            </a:r>
            <a:r>
              <a:rPr lang="en-US" dirty="0"/>
              <a:t>=</a:t>
            </a:r>
            <a:r>
              <a:rPr lang="en-US" dirty="0" err="1"/>
              <a:t>pd.Series</a:t>
            </a:r>
            <a:r>
              <a:rPr lang="en-US" dirty="0"/>
              <a:t>(</a:t>
            </a:r>
            <a:r>
              <a:rPr lang="en-US" dirty="0" err="1"/>
              <a:t>cutlet.iloc</a:t>
            </a:r>
            <a:r>
              <a:rPr lang="en-US" dirty="0"/>
              <a:t>[:,0</a:t>
            </a:r>
            <a:r>
              <a:rPr lang="en-US" dirty="0" smtClean="0"/>
              <a:t>])</a:t>
            </a:r>
          </a:p>
          <a:p>
            <a:r>
              <a:rPr lang="en-US" dirty="0" err="1" smtClean="0"/>
              <a:t>unitB</a:t>
            </a:r>
            <a:r>
              <a:rPr lang="en-US" dirty="0" smtClean="0"/>
              <a:t>=</a:t>
            </a:r>
            <a:r>
              <a:rPr lang="en-US" dirty="0" err="1" smtClean="0"/>
              <a:t>pd.Series</a:t>
            </a:r>
            <a:r>
              <a:rPr lang="en-US" dirty="0" smtClean="0"/>
              <a:t>(</a:t>
            </a:r>
            <a:r>
              <a:rPr lang="en-US" dirty="0" err="1" smtClean="0"/>
              <a:t>cutlet.iloc</a:t>
            </a:r>
            <a:r>
              <a:rPr lang="en-US" dirty="0" smtClean="0"/>
              <a:t>[:,1])</a:t>
            </a:r>
          </a:p>
          <a:p>
            <a:r>
              <a:rPr lang="en-US" dirty="0" err="1"/>
              <a:t>p_value</a:t>
            </a:r>
            <a:r>
              <a:rPr lang="en-US" dirty="0"/>
              <a:t>=</a:t>
            </a:r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unitA,unitB</a:t>
            </a:r>
            <a:r>
              <a:rPr lang="en-US" dirty="0"/>
              <a:t>)</a:t>
            </a:r>
          </a:p>
          <a:p>
            <a:r>
              <a:rPr lang="en-US" dirty="0" err="1"/>
              <a:t>p_value</a:t>
            </a:r>
            <a:r>
              <a:rPr lang="en-US" dirty="0"/>
              <a:t>=  0.472239 </a:t>
            </a:r>
          </a:p>
          <a:p>
            <a:r>
              <a:rPr lang="en-US" dirty="0" smtClean="0"/>
              <a:t>Inference</a:t>
            </a:r>
            <a:r>
              <a:rPr lang="en-US" dirty="0"/>
              <a:t>: As (</a:t>
            </a:r>
            <a:r>
              <a:rPr lang="en-US" dirty="0" err="1"/>
              <a:t>p_value</a:t>
            </a:r>
            <a:r>
              <a:rPr lang="en-US" dirty="0"/>
              <a:t>=0.4722) &gt; (α = 0.05); Accept Null Hypothesis i.e. μ1 = μ2 ( Thus, there is no difference in diameters of cutlets between two units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6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425</Words>
  <Application>Microsoft Office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Hypothesis Testing Exercise</vt:lpstr>
      <vt:lpstr>PowerPoint Presentation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Prateek Yadav</cp:lastModifiedBy>
  <cp:revision>4</cp:revision>
  <dcterms:created xsi:type="dcterms:W3CDTF">2015-11-14T12:07:48Z</dcterms:created>
  <dcterms:modified xsi:type="dcterms:W3CDTF">2021-10-10T17:27:01Z</dcterms:modified>
</cp:coreProperties>
</file>