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Churn rate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0.193</c:v>
                </c:pt>
                <c:pt idx="1">
                  <c:v>0.224</c:v>
                </c:pt>
                <c:pt idx="2">
                  <c:v>0.20200000000000001</c:v>
                </c:pt>
                <c:pt idx="3">
                  <c:v>0.19900000000000001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E-4124-9AB5-7DB83BB4EB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ABE-4124-9AB5-7DB83BB4EB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ABE-4124-9AB5-7DB83BB4E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80673328"/>
        <c:axId val="2080669168"/>
      </c:barChart>
      <c:catAx>
        <c:axId val="208067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669168"/>
        <c:crosses val="autoZero"/>
        <c:auto val="1"/>
        <c:lblAlgn val="ctr"/>
        <c:lblOffset val="100"/>
        <c:noMultiLvlLbl val="0"/>
      </c:catAx>
      <c:valAx>
        <c:axId val="208066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67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0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5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7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3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1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1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94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7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6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7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FDF695-9836-4270-A0F8-FDF43E24F98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732898-C1B6-47E9-A92D-883A4F165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D9D-AE5C-4B0F-807A-EA631151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86" y="1763488"/>
            <a:ext cx="9587136" cy="1515290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br>
              <a:rPr lang="en-IN" sz="2400" b="1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2400" b="1" spc="300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Lato" panose="020F0502020204030203" pitchFamily="34" charset="0"/>
              </a:rPr>
              <a:t>Capstone Project: </a:t>
            </a:r>
            <a:br>
              <a:rPr lang="en-IN" sz="4400" b="1" spc="300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2400" b="1" spc="300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Lato" panose="020F0502020204030203" pitchFamily="34" charset="0"/>
              </a:rPr>
              <a:t>Analytical CRM Development for a Bank</a:t>
            </a:r>
            <a:br>
              <a:rPr lang="en-IN" sz="2400" b="1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b="1" dirty="0">
                <a:ln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 sz="2400" b="1" dirty="0">
              <a:ln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45C5-662A-4F0A-8C3B-B75A027E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4059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Prateek Kumar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21AF-9CC4-4BF0-835D-E3A67DC8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Meaning of Bank Churn:</a:t>
            </a:r>
            <a:endParaRPr lang="en-IN" sz="32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274F-A4C5-496B-8705-C4377F06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782" y="937260"/>
            <a:ext cx="6240990" cy="249174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Need to analyze bank churn: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us understand the reasons behind customer attrition.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us identify areas for improvement.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banks to develop strategies to retain existing customers and attract new ones.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C10B6-9E75-4B1C-A38C-E60F79A3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67857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measures the number of customers who leave a bank in a certain time period.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E08A9-32E3-4126-8813-2EBFCC99C13B}"/>
              </a:ext>
            </a:extLst>
          </p:cNvPr>
          <p:cNvSpPr txBox="1"/>
          <p:nvPr/>
        </p:nvSpPr>
        <p:spPr>
          <a:xfrm>
            <a:off x="5209782" y="3811088"/>
            <a:ext cx="6240990" cy="181588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Factors that affect churn rate: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Fees charged by banks.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Quality of service delivery by the bank.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Time taken for grievance redressal.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Competition to the bank by other banks.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36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16B97-0482-4DAE-A22C-3E1A91365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6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7BE71-34C0-47E9-B495-8CCE32DA664F}"/>
              </a:ext>
            </a:extLst>
          </p:cNvPr>
          <p:cNvSpPr txBox="1"/>
          <p:nvPr/>
        </p:nvSpPr>
        <p:spPr>
          <a:xfrm>
            <a:off x="1645920" y="2168435"/>
            <a:ext cx="10136777" cy="304698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How to retain customers to in order to reduce bank churn: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Provide offers and incentives based on customer behaviour and estimated salary.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Encourage long term retention by giving benefits and offers to long-term customers and promoting their stories to other customers.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Enhance the service delivery and experience of the present customers by making the performance more efficient and resolving problems in minimum time.</a:t>
            </a:r>
          </a:p>
        </p:txBody>
      </p:sp>
    </p:spTree>
    <p:extLst>
      <p:ext uri="{BB962C8B-B14F-4D97-AF65-F5344CB8AC3E}">
        <p14:creationId xmlns:p14="http://schemas.microsoft.com/office/powerpoint/2010/main" val="12258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erior of a building against a clear blue sky">
            <a:extLst>
              <a:ext uri="{FF2B5EF4-FFF2-40B4-BE49-F238E27FC236}">
                <a16:creationId xmlns:a16="http://schemas.microsoft.com/office/drawing/2014/main" id="{CEDCD036-826B-4A86-B4EE-04EC9D2C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32" y="793667"/>
            <a:ext cx="7560697" cy="5006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2F41F-FCAA-4AF1-91DE-BAAB6B93C5AB}"/>
              </a:ext>
            </a:extLst>
          </p:cNvPr>
          <p:cNvSpPr txBox="1"/>
          <p:nvPr/>
        </p:nvSpPr>
        <p:spPr>
          <a:xfrm rot="19905418">
            <a:off x="3125397" y="2328261"/>
            <a:ext cx="6133756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8000" dirty="0"/>
              <a:t>THANK YOU 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273182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186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Lato</vt:lpstr>
      <vt:lpstr>Wingdings</vt:lpstr>
      <vt:lpstr>Parallax</vt:lpstr>
      <vt:lpstr> Capstone Project:  Analytical CRM Development for a Bank  </vt:lpstr>
      <vt:lpstr>Meaning of Bank Churn: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Project:  Analytical CRM Development for a Bank  </dc:title>
  <dc:creator>PRATEEK SINGH</dc:creator>
  <cp:lastModifiedBy>PRATEEK SINGH</cp:lastModifiedBy>
  <cp:revision>9</cp:revision>
  <dcterms:created xsi:type="dcterms:W3CDTF">2024-02-23T13:14:39Z</dcterms:created>
  <dcterms:modified xsi:type="dcterms:W3CDTF">2024-02-23T14:24:49Z</dcterms:modified>
</cp:coreProperties>
</file>