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F3F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F3F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F3F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3F3F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997075"/>
            <a:ext cx="5157470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3F3F2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hyperlink" Target="https://gamma.app/?utm_source=made-with-gamma" TargetMode="Externa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hyperlink" Target="https://gamma.app/?utm_source=made-with-gamma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3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3350" spc="65" dirty="0"/>
              <a:t>Navigating</a:t>
            </a:r>
            <a:r>
              <a:rPr sz="3350" spc="-195" dirty="0"/>
              <a:t> </a:t>
            </a:r>
            <a:r>
              <a:rPr sz="3350" dirty="0"/>
              <a:t>Data:</a:t>
            </a:r>
            <a:r>
              <a:rPr sz="3350" spc="-190" dirty="0"/>
              <a:t> </a:t>
            </a:r>
            <a:r>
              <a:rPr sz="3350" spc="130" dirty="0"/>
              <a:t>An </a:t>
            </a:r>
            <a:r>
              <a:rPr sz="3350" spc="100" dirty="0"/>
              <a:t>Introduction</a:t>
            </a:r>
            <a:r>
              <a:rPr sz="3350" spc="-235" dirty="0"/>
              <a:t> </a:t>
            </a:r>
            <a:r>
              <a:rPr sz="3350" spc="70" dirty="0"/>
              <a:t>to</a:t>
            </a:r>
            <a:r>
              <a:rPr sz="3350" spc="-229" dirty="0"/>
              <a:t> </a:t>
            </a:r>
            <a:r>
              <a:rPr sz="3350" spc="80" dirty="0"/>
              <a:t>Databases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587375" y="3269615"/>
            <a:ext cx="588010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Welcome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our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brief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introduction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databases,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designed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business professionals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new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BI.</a:t>
            </a:r>
            <a:r>
              <a:rPr sz="1350" spc="-7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This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presentation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will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cover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the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fundamentals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what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databases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are,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why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they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are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essential,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how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they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modern applications.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0" y="31115"/>
            <a:ext cx="4510405" cy="64141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663700"/>
            <a:ext cx="39916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85" dirty="0"/>
              <a:t>What</a:t>
            </a:r>
            <a:r>
              <a:rPr sz="3350" spc="-250" dirty="0"/>
              <a:t> </a:t>
            </a:r>
            <a:r>
              <a:rPr sz="3350" spc="145" dirty="0"/>
              <a:t>is</a:t>
            </a:r>
            <a:r>
              <a:rPr sz="3350" spc="-250" dirty="0"/>
              <a:t> </a:t>
            </a:r>
            <a:r>
              <a:rPr sz="3350" spc="85" dirty="0"/>
              <a:t>a</a:t>
            </a:r>
            <a:r>
              <a:rPr sz="3350" spc="-250" dirty="0"/>
              <a:t> </a:t>
            </a:r>
            <a:r>
              <a:rPr sz="3350" spc="70" dirty="0"/>
              <a:t>Database?</a:t>
            </a:r>
            <a:endParaRPr sz="3350"/>
          </a:p>
        </p:txBody>
      </p:sp>
      <p:grpSp>
        <p:nvGrpSpPr>
          <p:cNvPr id="6" name="object 6"/>
          <p:cNvGrpSpPr/>
          <p:nvPr/>
        </p:nvGrpSpPr>
        <p:grpSpPr>
          <a:xfrm>
            <a:off x="600075" y="2466974"/>
            <a:ext cx="390525" cy="390525"/>
            <a:chOff x="600075" y="2466974"/>
            <a:chExt cx="390525" cy="390525"/>
          </a:xfrm>
        </p:grpSpPr>
        <p:sp>
          <p:nvSpPr>
            <p:cNvPr id="7" name="object 7"/>
            <p:cNvSpPr/>
            <p:nvPr/>
          </p:nvSpPr>
          <p:spPr>
            <a:xfrm>
              <a:off x="600075" y="24669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61987" y="2550909"/>
              <a:ext cx="257175" cy="225425"/>
            </a:xfrm>
            <a:custGeom>
              <a:avLst/>
              <a:gdLst/>
              <a:ahLst/>
              <a:cxnLst/>
              <a:rect l="l" t="t" r="r" b="b"/>
              <a:pathLst>
                <a:path w="257175" h="225425">
                  <a:moveTo>
                    <a:pt x="225028" y="0"/>
                  </a:moveTo>
                  <a:lnTo>
                    <a:pt x="32147" y="0"/>
                  </a:lnTo>
                  <a:lnTo>
                    <a:pt x="19644" y="2531"/>
                  </a:lnTo>
                  <a:lnTo>
                    <a:pt x="9424" y="9429"/>
                  </a:lnTo>
                  <a:lnTo>
                    <a:pt x="2529" y="19652"/>
                  </a:lnTo>
                  <a:lnTo>
                    <a:pt x="0" y="32156"/>
                  </a:lnTo>
                  <a:lnTo>
                    <a:pt x="0" y="64300"/>
                  </a:lnTo>
                  <a:lnTo>
                    <a:pt x="2529" y="76802"/>
                  </a:lnTo>
                  <a:lnTo>
                    <a:pt x="9424" y="87020"/>
                  </a:lnTo>
                  <a:lnTo>
                    <a:pt x="19644" y="93914"/>
                  </a:lnTo>
                  <a:lnTo>
                    <a:pt x="32147" y="96443"/>
                  </a:lnTo>
                  <a:lnTo>
                    <a:pt x="225028" y="96443"/>
                  </a:lnTo>
                  <a:lnTo>
                    <a:pt x="237531" y="93914"/>
                  </a:lnTo>
                  <a:lnTo>
                    <a:pt x="247750" y="87020"/>
                  </a:lnTo>
                  <a:lnTo>
                    <a:pt x="252232" y="80378"/>
                  </a:lnTo>
                  <a:lnTo>
                    <a:pt x="23257" y="80378"/>
                  </a:lnTo>
                  <a:lnTo>
                    <a:pt x="16073" y="73190"/>
                  </a:lnTo>
                  <a:lnTo>
                    <a:pt x="16073" y="23266"/>
                  </a:lnTo>
                  <a:lnTo>
                    <a:pt x="23257" y="16078"/>
                  </a:lnTo>
                  <a:lnTo>
                    <a:pt x="252234" y="16078"/>
                  </a:lnTo>
                  <a:lnTo>
                    <a:pt x="247750" y="9429"/>
                  </a:lnTo>
                  <a:lnTo>
                    <a:pt x="237531" y="2531"/>
                  </a:lnTo>
                  <a:lnTo>
                    <a:pt x="225028" y="0"/>
                  </a:lnTo>
                  <a:close/>
                </a:path>
                <a:path w="257175" h="225425">
                  <a:moveTo>
                    <a:pt x="252234" y="16078"/>
                  </a:moveTo>
                  <a:lnTo>
                    <a:pt x="233918" y="16078"/>
                  </a:lnTo>
                  <a:lnTo>
                    <a:pt x="241101" y="23266"/>
                  </a:lnTo>
                  <a:lnTo>
                    <a:pt x="241101" y="73190"/>
                  </a:lnTo>
                  <a:lnTo>
                    <a:pt x="233918" y="80378"/>
                  </a:lnTo>
                  <a:lnTo>
                    <a:pt x="252232" y="80378"/>
                  </a:lnTo>
                  <a:lnTo>
                    <a:pt x="254645" y="76802"/>
                  </a:lnTo>
                  <a:lnTo>
                    <a:pt x="257175" y="64300"/>
                  </a:lnTo>
                  <a:lnTo>
                    <a:pt x="257175" y="32156"/>
                  </a:lnTo>
                  <a:lnTo>
                    <a:pt x="254645" y="19652"/>
                  </a:lnTo>
                  <a:lnTo>
                    <a:pt x="252234" y="16078"/>
                  </a:lnTo>
                  <a:close/>
                </a:path>
                <a:path w="257175" h="225425">
                  <a:moveTo>
                    <a:pt x="168081" y="36169"/>
                  </a:moveTo>
                  <a:lnTo>
                    <a:pt x="161423" y="36169"/>
                  </a:lnTo>
                  <a:lnTo>
                    <a:pt x="158581" y="37350"/>
                  </a:lnTo>
                  <a:lnTo>
                    <a:pt x="153873" y="42049"/>
                  </a:lnTo>
                  <a:lnTo>
                    <a:pt x="152697" y="44894"/>
                  </a:lnTo>
                  <a:lnTo>
                    <a:pt x="152697" y="51549"/>
                  </a:lnTo>
                  <a:lnTo>
                    <a:pt x="153873" y="54394"/>
                  </a:lnTo>
                  <a:lnTo>
                    <a:pt x="158581" y="59105"/>
                  </a:lnTo>
                  <a:lnTo>
                    <a:pt x="161423" y="60286"/>
                  </a:lnTo>
                  <a:lnTo>
                    <a:pt x="168081" y="60286"/>
                  </a:lnTo>
                  <a:lnTo>
                    <a:pt x="170924" y="59105"/>
                  </a:lnTo>
                  <a:lnTo>
                    <a:pt x="175632" y="54394"/>
                  </a:lnTo>
                  <a:lnTo>
                    <a:pt x="176808" y="51549"/>
                  </a:lnTo>
                  <a:lnTo>
                    <a:pt x="176808" y="44894"/>
                  </a:lnTo>
                  <a:lnTo>
                    <a:pt x="175632" y="42049"/>
                  </a:lnTo>
                  <a:lnTo>
                    <a:pt x="170924" y="37350"/>
                  </a:lnTo>
                  <a:lnTo>
                    <a:pt x="168081" y="36169"/>
                  </a:lnTo>
                  <a:close/>
                </a:path>
                <a:path w="257175" h="225425">
                  <a:moveTo>
                    <a:pt x="208264" y="36169"/>
                  </a:moveTo>
                  <a:lnTo>
                    <a:pt x="201607" y="36169"/>
                  </a:lnTo>
                  <a:lnTo>
                    <a:pt x="198765" y="37350"/>
                  </a:lnTo>
                  <a:lnTo>
                    <a:pt x="194057" y="42049"/>
                  </a:lnTo>
                  <a:lnTo>
                    <a:pt x="192881" y="44894"/>
                  </a:lnTo>
                  <a:lnTo>
                    <a:pt x="192881" y="51549"/>
                  </a:lnTo>
                  <a:lnTo>
                    <a:pt x="194057" y="54394"/>
                  </a:lnTo>
                  <a:lnTo>
                    <a:pt x="198765" y="59105"/>
                  </a:lnTo>
                  <a:lnTo>
                    <a:pt x="201607" y="60286"/>
                  </a:lnTo>
                  <a:lnTo>
                    <a:pt x="208264" y="60286"/>
                  </a:lnTo>
                  <a:lnTo>
                    <a:pt x="211108" y="59105"/>
                  </a:lnTo>
                  <a:lnTo>
                    <a:pt x="215816" y="54394"/>
                  </a:lnTo>
                  <a:lnTo>
                    <a:pt x="216990" y="51549"/>
                  </a:lnTo>
                  <a:lnTo>
                    <a:pt x="216990" y="44894"/>
                  </a:lnTo>
                  <a:lnTo>
                    <a:pt x="215816" y="42049"/>
                  </a:lnTo>
                  <a:lnTo>
                    <a:pt x="211108" y="37350"/>
                  </a:lnTo>
                  <a:lnTo>
                    <a:pt x="208264" y="36169"/>
                  </a:lnTo>
                  <a:close/>
                </a:path>
                <a:path w="257175" h="225425">
                  <a:moveTo>
                    <a:pt x="225028" y="128587"/>
                  </a:moveTo>
                  <a:lnTo>
                    <a:pt x="32147" y="128587"/>
                  </a:lnTo>
                  <a:lnTo>
                    <a:pt x="19644" y="131118"/>
                  </a:lnTo>
                  <a:lnTo>
                    <a:pt x="9424" y="138017"/>
                  </a:lnTo>
                  <a:lnTo>
                    <a:pt x="2529" y="148239"/>
                  </a:lnTo>
                  <a:lnTo>
                    <a:pt x="0" y="160743"/>
                  </a:lnTo>
                  <a:lnTo>
                    <a:pt x="0" y="192887"/>
                  </a:lnTo>
                  <a:lnTo>
                    <a:pt x="2529" y="205389"/>
                  </a:lnTo>
                  <a:lnTo>
                    <a:pt x="9424" y="215607"/>
                  </a:lnTo>
                  <a:lnTo>
                    <a:pt x="19644" y="222502"/>
                  </a:lnTo>
                  <a:lnTo>
                    <a:pt x="32147" y="225031"/>
                  </a:lnTo>
                  <a:lnTo>
                    <a:pt x="225028" y="225031"/>
                  </a:lnTo>
                  <a:lnTo>
                    <a:pt x="237531" y="222502"/>
                  </a:lnTo>
                  <a:lnTo>
                    <a:pt x="247750" y="215607"/>
                  </a:lnTo>
                  <a:lnTo>
                    <a:pt x="252232" y="208965"/>
                  </a:lnTo>
                  <a:lnTo>
                    <a:pt x="23257" y="208965"/>
                  </a:lnTo>
                  <a:lnTo>
                    <a:pt x="16073" y="201777"/>
                  </a:lnTo>
                  <a:lnTo>
                    <a:pt x="16073" y="151853"/>
                  </a:lnTo>
                  <a:lnTo>
                    <a:pt x="23257" y="144665"/>
                  </a:lnTo>
                  <a:lnTo>
                    <a:pt x="252234" y="144665"/>
                  </a:lnTo>
                  <a:lnTo>
                    <a:pt x="247750" y="138017"/>
                  </a:lnTo>
                  <a:lnTo>
                    <a:pt x="237531" y="131118"/>
                  </a:lnTo>
                  <a:lnTo>
                    <a:pt x="225028" y="128587"/>
                  </a:lnTo>
                  <a:close/>
                </a:path>
                <a:path w="257175" h="225425">
                  <a:moveTo>
                    <a:pt x="252234" y="144665"/>
                  </a:moveTo>
                  <a:lnTo>
                    <a:pt x="233918" y="144665"/>
                  </a:lnTo>
                  <a:lnTo>
                    <a:pt x="241101" y="151853"/>
                  </a:lnTo>
                  <a:lnTo>
                    <a:pt x="241101" y="201777"/>
                  </a:lnTo>
                  <a:lnTo>
                    <a:pt x="233918" y="208965"/>
                  </a:lnTo>
                  <a:lnTo>
                    <a:pt x="252232" y="208965"/>
                  </a:lnTo>
                  <a:lnTo>
                    <a:pt x="254645" y="205389"/>
                  </a:lnTo>
                  <a:lnTo>
                    <a:pt x="257175" y="192887"/>
                  </a:lnTo>
                  <a:lnTo>
                    <a:pt x="257175" y="160743"/>
                  </a:lnTo>
                  <a:lnTo>
                    <a:pt x="254645" y="148239"/>
                  </a:lnTo>
                  <a:lnTo>
                    <a:pt x="252234" y="144665"/>
                  </a:lnTo>
                  <a:close/>
                </a:path>
                <a:path w="257175" h="225425">
                  <a:moveTo>
                    <a:pt x="168081" y="164757"/>
                  </a:moveTo>
                  <a:lnTo>
                    <a:pt x="161423" y="164757"/>
                  </a:lnTo>
                  <a:lnTo>
                    <a:pt x="158581" y="165938"/>
                  </a:lnTo>
                  <a:lnTo>
                    <a:pt x="153873" y="170637"/>
                  </a:lnTo>
                  <a:lnTo>
                    <a:pt x="152697" y="173482"/>
                  </a:lnTo>
                  <a:lnTo>
                    <a:pt x="152697" y="180136"/>
                  </a:lnTo>
                  <a:lnTo>
                    <a:pt x="153873" y="182981"/>
                  </a:lnTo>
                  <a:lnTo>
                    <a:pt x="158581" y="187693"/>
                  </a:lnTo>
                  <a:lnTo>
                    <a:pt x="161423" y="188874"/>
                  </a:lnTo>
                  <a:lnTo>
                    <a:pt x="168081" y="188874"/>
                  </a:lnTo>
                  <a:lnTo>
                    <a:pt x="170924" y="187693"/>
                  </a:lnTo>
                  <a:lnTo>
                    <a:pt x="175632" y="182981"/>
                  </a:lnTo>
                  <a:lnTo>
                    <a:pt x="176808" y="180136"/>
                  </a:lnTo>
                  <a:lnTo>
                    <a:pt x="176808" y="173482"/>
                  </a:lnTo>
                  <a:lnTo>
                    <a:pt x="175632" y="170637"/>
                  </a:lnTo>
                  <a:lnTo>
                    <a:pt x="170924" y="165938"/>
                  </a:lnTo>
                  <a:lnTo>
                    <a:pt x="168081" y="164757"/>
                  </a:lnTo>
                  <a:close/>
                </a:path>
                <a:path w="257175" h="225425">
                  <a:moveTo>
                    <a:pt x="208264" y="164757"/>
                  </a:moveTo>
                  <a:lnTo>
                    <a:pt x="201607" y="164757"/>
                  </a:lnTo>
                  <a:lnTo>
                    <a:pt x="198765" y="165938"/>
                  </a:lnTo>
                  <a:lnTo>
                    <a:pt x="194057" y="170637"/>
                  </a:lnTo>
                  <a:lnTo>
                    <a:pt x="192881" y="173482"/>
                  </a:lnTo>
                  <a:lnTo>
                    <a:pt x="192881" y="180136"/>
                  </a:lnTo>
                  <a:lnTo>
                    <a:pt x="194057" y="182981"/>
                  </a:lnTo>
                  <a:lnTo>
                    <a:pt x="198765" y="187693"/>
                  </a:lnTo>
                  <a:lnTo>
                    <a:pt x="201607" y="188874"/>
                  </a:lnTo>
                  <a:lnTo>
                    <a:pt x="208264" y="188874"/>
                  </a:lnTo>
                  <a:lnTo>
                    <a:pt x="211108" y="187693"/>
                  </a:lnTo>
                  <a:lnTo>
                    <a:pt x="215816" y="182981"/>
                  </a:lnTo>
                  <a:lnTo>
                    <a:pt x="216990" y="180136"/>
                  </a:lnTo>
                  <a:lnTo>
                    <a:pt x="216990" y="173482"/>
                  </a:lnTo>
                  <a:lnTo>
                    <a:pt x="215816" y="170637"/>
                  </a:lnTo>
                  <a:lnTo>
                    <a:pt x="211108" y="165938"/>
                  </a:lnTo>
                  <a:lnTo>
                    <a:pt x="208264" y="164757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44587" y="2487612"/>
            <a:ext cx="2041525" cy="1188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19430">
              <a:lnSpc>
                <a:spcPct val="110000"/>
              </a:lnSpc>
              <a:spcBef>
                <a:spcPts val="90"/>
              </a:spcBef>
            </a:pPr>
            <a:r>
              <a:rPr sz="1650" spc="4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Organized</a:t>
            </a:r>
            <a:r>
              <a:rPr sz="1650" spc="-1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3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1650" spc="-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Storage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4000"/>
              </a:lnSpc>
              <a:spcBef>
                <a:spcPts val="46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structured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place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store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retrieve</a:t>
            </a:r>
            <a:r>
              <a:rPr sz="1350" spc="-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information.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76650" y="2466974"/>
            <a:ext cx="390525" cy="390525"/>
            <a:chOff x="3676650" y="2466974"/>
            <a:chExt cx="390525" cy="390525"/>
          </a:xfrm>
        </p:grpSpPr>
        <p:sp>
          <p:nvSpPr>
            <p:cNvPr id="11" name="object 11"/>
            <p:cNvSpPr/>
            <p:nvPr/>
          </p:nvSpPr>
          <p:spPr>
            <a:xfrm>
              <a:off x="3676650" y="246697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92" y="390525"/>
                  </a:lnTo>
                  <a:lnTo>
                    <a:pt x="371932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764165" y="2534843"/>
              <a:ext cx="225425" cy="257175"/>
            </a:xfrm>
            <a:custGeom>
              <a:avLst/>
              <a:gdLst/>
              <a:ahLst/>
              <a:cxnLst/>
              <a:rect l="l" t="t" r="r" b="b"/>
              <a:pathLst>
                <a:path w="225425" h="257175">
                  <a:moveTo>
                    <a:pt x="192874" y="0"/>
                  </a:moveTo>
                  <a:lnTo>
                    <a:pt x="32143" y="0"/>
                  </a:lnTo>
                  <a:lnTo>
                    <a:pt x="19641" y="2529"/>
                  </a:lnTo>
                  <a:lnTo>
                    <a:pt x="9423" y="9423"/>
                  </a:lnTo>
                  <a:lnTo>
                    <a:pt x="2529" y="19641"/>
                  </a:lnTo>
                  <a:lnTo>
                    <a:pt x="0" y="32143"/>
                  </a:lnTo>
                  <a:lnTo>
                    <a:pt x="0" y="225031"/>
                  </a:lnTo>
                  <a:lnTo>
                    <a:pt x="2529" y="237533"/>
                  </a:lnTo>
                  <a:lnTo>
                    <a:pt x="9423" y="247751"/>
                  </a:lnTo>
                  <a:lnTo>
                    <a:pt x="19641" y="254645"/>
                  </a:lnTo>
                  <a:lnTo>
                    <a:pt x="32143" y="257175"/>
                  </a:lnTo>
                  <a:lnTo>
                    <a:pt x="192874" y="257175"/>
                  </a:lnTo>
                  <a:lnTo>
                    <a:pt x="205376" y="254645"/>
                  </a:lnTo>
                  <a:lnTo>
                    <a:pt x="215595" y="247751"/>
                  </a:lnTo>
                  <a:lnTo>
                    <a:pt x="220085" y="241096"/>
                  </a:lnTo>
                  <a:lnTo>
                    <a:pt x="23253" y="241096"/>
                  </a:lnTo>
                  <a:lnTo>
                    <a:pt x="16065" y="233921"/>
                  </a:lnTo>
                  <a:lnTo>
                    <a:pt x="16065" y="136626"/>
                  </a:lnTo>
                  <a:lnTo>
                    <a:pt x="225018" y="136626"/>
                  </a:lnTo>
                  <a:lnTo>
                    <a:pt x="225018" y="120548"/>
                  </a:lnTo>
                  <a:lnTo>
                    <a:pt x="16065" y="120548"/>
                  </a:lnTo>
                  <a:lnTo>
                    <a:pt x="16065" y="23253"/>
                  </a:lnTo>
                  <a:lnTo>
                    <a:pt x="23253" y="16065"/>
                  </a:lnTo>
                  <a:lnTo>
                    <a:pt x="220076" y="16065"/>
                  </a:lnTo>
                  <a:lnTo>
                    <a:pt x="215595" y="9423"/>
                  </a:lnTo>
                  <a:lnTo>
                    <a:pt x="205376" y="2529"/>
                  </a:lnTo>
                  <a:lnTo>
                    <a:pt x="192874" y="0"/>
                  </a:lnTo>
                  <a:close/>
                </a:path>
                <a:path w="225425" h="257175">
                  <a:moveTo>
                    <a:pt x="225018" y="136626"/>
                  </a:moveTo>
                  <a:lnTo>
                    <a:pt x="208953" y="136626"/>
                  </a:lnTo>
                  <a:lnTo>
                    <a:pt x="208953" y="233921"/>
                  </a:lnTo>
                  <a:lnTo>
                    <a:pt x="201764" y="241096"/>
                  </a:lnTo>
                  <a:lnTo>
                    <a:pt x="220085" y="241096"/>
                  </a:lnTo>
                  <a:lnTo>
                    <a:pt x="222489" y="237533"/>
                  </a:lnTo>
                  <a:lnTo>
                    <a:pt x="225018" y="225031"/>
                  </a:lnTo>
                  <a:lnTo>
                    <a:pt x="225018" y="136626"/>
                  </a:lnTo>
                  <a:close/>
                </a:path>
                <a:path w="225425" h="257175">
                  <a:moveTo>
                    <a:pt x="153543" y="176809"/>
                  </a:moveTo>
                  <a:lnTo>
                    <a:pt x="71475" y="176809"/>
                  </a:lnTo>
                  <a:lnTo>
                    <a:pt x="64287" y="183984"/>
                  </a:lnTo>
                  <a:lnTo>
                    <a:pt x="64287" y="205333"/>
                  </a:lnTo>
                  <a:lnTo>
                    <a:pt x="67906" y="208953"/>
                  </a:lnTo>
                  <a:lnTo>
                    <a:pt x="76746" y="208953"/>
                  </a:lnTo>
                  <a:lnTo>
                    <a:pt x="80365" y="205333"/>
                  </a:lnTo>
                  <a:lnTo>
                    <a:pt x="80365" y="192874"/>
                  </a:lnTo>
                  <a:lnTo>
                    <a:pt x="160731" y="192874"/>
                  </a:lnTo>
                  <a:lnTo>
                    <a:pt x="160731" y="183984"/>
                  </a:lnTo>
                  <a:lnTo>
                    <a:pt x="153543" y="176809"/>
                  </a:lnTo>
                  <a:close/>
                </a:path>
                <a:path w="225425" h="257175">
                  <a:moveTo>
                    <a:pt x="160731" y="192874"/>
                  </a:moveTo>
                  <a:lnTo>
                    <a:pt x="144653" y="192874"/>
                  </a:lnTo>
                  <a:lnTo>
                    <a:pt x="144653" y="205333"/>
                  </a:lnTo>
                  <a:lnTo>
                    <a:pt x="148272" y="208953"/>
                  </a:lnTo>
                  <a:lnTo>
                    <a:pt x="157111" y="208953"/>
                  </a:lnTo>
                  <a:lnTo>
                    <a:pt x="160731" y="205333"/>
                  </a:lnTo>
                  <a:lnTo>
                    <a:pt x="160731" y="192874"/>
                  </a:lnTo>
                  <a:close/>
                </a:path>
                <a:path w="225425" h="257175">
                  <a:moveTo>
                    <a:pt x="220076" y="16065"/>
                  </a:moveTo>
                  <a:lnTo>
                    <a:pt x="201764" y="16065"/>
                  </a:lnTo>
                  <a:lnTo>
                    <a:pt x="208953" y="23253"/>
                  </a:lnTo>
                  <a:lnTo>
                    <a:pt x="208953" y="120548"/>
                  </a:lnTo>
                  <a:lnTo>
                    <a:pt x="225018" y="120548"/>
                  </a:lnTo>
                  <a:lnTo>
                    <a:pt x="225018" y="32143"/>
                  </a:lnTo>
                  <a:lnTo>
                    <a:pt x="222489" y="19641"/>
                  </a:lnTo>
                  <a:lnTo>
                    <a:pt x="220076" y="16065"/>
                  </a:lnTo>
                  <a:close/>
                </a:path>
                <a:path w="225425" h="257175">
                  <a:moveTo>
                    <a:pt x="153543" y="48221"/>
                  </a:moveTo>
                  <a:lnTo>
                    <a:pt x="71475" y="48221"/>
                  </a:lnTo>
                  <a:lnTo>
                    <a:pt x="64287" y="55397"/>
                  </a:lnTo>
                  <a:lnTo>
                    <a:pt x="64287" y="76746"/>
                  </a:lnTo>
                  <a:lnTo>
                    <a:pt x="67906" y="80365"/>
                  </a:lnTo>
                  <a:lnTo>
                    <a:pt x="76746" y="80365"/>
                  </a:lnTo>
                  <a:lnTo>
                    <a:pt x="80365" y="76746"/>
                  </a:lnTo>
                  <a:lnTo>
                    <a:pt x="80365" y="64287"/>
                  </a:lnTo>
                  <a:lnTo>
                    <a:pt x="160731" y="64287"/>
                  </a:lnTo>
                  <a:lnTo>
                    <a:pt x="160731" y="55397"/>
                  </a:lnTo>
                  <a:lnTo>
                    <a:pt x="153543" y="48221"/>
                  </a:lnTo>
                  <a:close/>
                </a:path>
                <a:path w="225425" h="257175">
                  <a:moveTo>
                    <a:pt x="160731" y="64287"/>
                  </a:moveTo>
                  <a:lnTo>
                    <a:pt x="144653" y="64287"/>
                  </a:lnTo>
                  <a:lnTo>
                    <a:pt x="144653" y="76746"/>
                  </a:lnTo>
                  <a:lnTo>
                    <a:pt x="148272" y="80365"/>
                  </a:lnTo>
                  <a:lnTo>
                    <a:pt x="157111" y="80365"/>
                  </a:lnTo>
                  <a:lnTo>
                    <a:pt x="160731" y="76746"/>
                  </a:lnTo>
                  <a:lnTo>
                    <a:pt x="160731" y="64287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223549" y="2506662"/>
            <a:ext cx="202247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Digital</a:t>
            </a:r>
            <a:r>
              <a:rPr sz="1650" spc="-10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6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Filing</a:t>
            </a:r>
            <a:r>
              <a:rPr sz="1650" spc="-10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5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System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156210">
              <a:lnSpc>
                <a:spcPct val="134000"/>
              </a:lnSpc>
              <a:spcBef>
                <a:spcPts val="540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Like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neat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cupboard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for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digital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files.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0075" y="4057650"/>
            <a:ext cx="390525" cy="390525"/>
            <a:chOff x="600075" y="4057650"/>
            <a:chExt cx="390525" cy="390525"/>
          </a:xfrm>
        </p:grpSpPr>
        <p:sp>
          <p:nvSpPr>
            <p:cNvPr id="15" name="object 15"/>
            <p:cNvSpPr/>
            <p:nvPr/>
          </p:nvSpPr>
          <p:spPr>
            <a:xfrm>
              <a:off x="600075" y="4057650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69100"/>
                  </a:lnTo>
                  <a:lnTo>
                    <a:pt x="0" y="371932"/>
                  </a:lnTo>
                  <a:lnTo>
                    <a:pt x="18588" y="390525"/>
                  </a:lnTo>
                  <a:lnTo>
                    <a:pt x="371936" y="390525"/>
                  </a:lnTo>
                  <a:lnTo>
                    <a:pt x="390525" y="371932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1987" y="4125711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208954" y="256423"/>
                  </a:moveTo>
                  <a:lnTo>
                    <a:pt x="206589" y="256423"/>
                  </a:lnTo>
                  <a:lnTo>
                    <a:pt x="220458" y="257033"/>
                  </a:lnTo>
                  <a:lnTo>
                    <a:pt x="218093" y="257033"/>
                  </a:lnTo>
                  <a:lnTo>
                    <a:pt x="208954" y="256423"/>
                  </a:lnTo>
                  <a:close/>
                </a:path>
                <a:path w="257175" h="257175">
                  <a:moveTo>
                    <a:pt x="79100" y="0"/>
                  </a:moveTo>
                  <a:lnTo>
                    <a:pt x="72127" y="252"/>
                  </a:lnTo>
                  <a:lnTo>
                    <a:pt x="6628" y="14272"/>
                  </a:lnTo>
                  <a:lnTo>
                    <a:pt x="0" y="22451"/>
                  </a:lnTo>
                  <a:lnTo>
                    <a:pt x="0" y="31951"/>
                  </a:lnTo>
                  <a:lnTo>
                    <a:pt x="5090" y="78166"/>
                  </a:lnTo>
                  <a:lnTo>
                    <a:pt x="5211" y="79258"/>
                  </a:lnTo>
                  <a:lnTo>
                    <a:pt x="20996" y="127009"/>
                  </a:lnTo>
                  <a:lnTo>
                    <a:pt x="45469" y="167625"/>
                  </a:lnTo>
                  <a:lnTo>
                    <a:pt x="77683" y="202056"/>
                  </a:lnTo>
                  <a:lnTo>
                    <a:pt x="116456" y="229121"/>
                  </a:lnTo>
                  <a:lnTo>
                    <a:pt x="160607" y="247637"/>
                  </a:lnTo>
                  <a:lnTo>
                    <a:pt x="208954" y="256423"/>
                  </a:lnTo>
                  <a:lnTo>
                    <a:pt x="218093" y="257033"/>
                  </a:lnTo>
                  <a:lnTo>
                    <a:pt x="234572" y="257033"/>
                  </a:lnTo>
                  <a:lnTo>
                    <a:pt x="242757" y="250391"/>
                  </a:lnTo>
                  <a:lnTo>
                    <a:pt x="244717" y="241158"/>
                  </a:lnTo>
                  <a:lnTo>
                    <a:pt x="244773" y="240897"/>
                  </a:lnTo>
                  <a:lnTo>
                    <a:pt x="224819" y="240897"/>
                  </a:lnTo>
                  <a:lnTo>
                    <a:pt x="176999" y="235352"/>
                  </a:lnTo>
                  <a:lnTo>
                    <a:pt x="133048" y="219617"/>
                  </a:lnTo>
                  <a:lnTo>
                    <a:pt x="94279" y="194950"/>
                  </a:lnTo>
                  <a:lnTo>
                    <a:pt x="61943" y="162599"/>
                  </a:lnTo>
                  <a:lnTo>
                    <a:pt x="37295" y="123816"/>
                  </a:lnTo>
                  <a:lnTo>
                    <a:pt x="21587" y="79849"/>
                  </a:lnTo>
                  <a:lnTo>
                    <a:pt x="16073" y="31951"/>
                  </a:lnTo>
                  <a:lnTo>
                    <a:pt x="16073" y="30046"/>
                  </a:lnTo>
                  <a:lnTo>
                    <a:pt x="17378" y="28433"/>
                  </a:lnTo>
                  <a:lnTo>
                    <a:pt x="77350" y="15580"/>
                  </a:lnTo>
                  <a:lnTo>
                    <a:pt x="96313" y="15580"/>
                  </a:lnTo>
                  <a:lnTo>
                    <a:pt x="94783" y="12012"/>
                  </a:lnTo>
                  <a:lnTo>
                    <a:pt x="90974" y="6163"/>
                  </a:lnTo>
                  <a:lnTo>
                    <a:pt x="85564" y="2064"/>
                  </a:lnTo>
                  <a:lnTo>
                    <a:pt x="79100" y="0"/>
                  </a:lnTo>
                  <a:close/>
                </a:path>
                <a:path w="257175" h="257175">
                  <a:moveTo>
                    <a:pt x="221368" y="152105"/>
                  </a:moveTo>
                  <a:lnTo>
                    <a:pt x="180727" y="152105"/>
                  </a:lnTo>
                  <a:lnTo>
                    <a:pt x="240347" y="177671"/>
                  </a:lnTo>
                  <a:lnTo>
                    <a:pt x="241354" y="179576"/>
                  </a:lnTo>
                  <a:lnTo>
                    <a:pt x="228495" y="239545"/>
                  </a:lnTo>
                  <a:lnTo>
                    <a:pt x="226777" y="240897"/>
                  </a:lnTo>
                  <a:lnTo>
                    <a:pt x="244773" y="240897"/>
                  </a:lnTo>
                  <a:lnTo>
                    <a:pt x="256773" y="184897"/>
                  </a:lnTo>
                  <a:lnTo>
                    <a:pt x="256878" y="182039"/>
                  </a:lnTo>
                  <a:lnTo>
                    <a:pt x="256946" y="177671"/>
                  </a:lnTo>
                  <a:lnTo>
                    <a:pt x="254966" y="171463"/>
                  </a:lnTo>
                  <a:lnTo>
                    <a:pt x="250869" y="166052"/>
                  </a:lnTo>
                  <a:lnTo>
                    <a:pt x="245021" y="162240"/>
                  </a:lnTo>
                  <a:lnTo>
                    <a:pt x="221368" y="152105"/>
                  </a:lnTo>
                  <a:close/>
                </a:path>
                <a:path w="257175" h="257175">
                  <a:moveTo>
                    <a:pt x="96313" y="15580"/>
                  </a:moveTo>
                  <a:lnTo>
                    <a:pt x="77350" y="15580"/>
                  </a:lnTo>
                  <a:lnTo>
                    <a:pt x="79260" y="16584"/>
                  </a:lnTo>
                  <a:lnTo>
                    <a:pt x="104829" y="76248"/>
                  </a:lnTo>
                  <a:lnTo>
                    <a:pt x="104378" y="78166"/>
                  </a:lnTo>
                  <a:lnTo>
                    <a:pt x="102969" y="79258"/>
                  </a:lnTo>
                  <a:lnTo>
                    <a:pt x="76497" y="100912"/>
                  </a:lnTo>
                  <a:lnTo>
                    <a:pt x="105663" y="151305"/>
                  </a:lnTo>
                  <a:lnTo>
                    <a:pt x="140493" y="178064"/>
                  </a:lnTo>
                  <a:lnTo>
                    <a:pt x="147325" y="182039"/>
                  </a:lnTo>
                  <a:lnTo>
                    <a:pt x="156011" y="180426"/>
                  </a:lnTo>
                  <a:lnTo>
                    <a:pt x="169321" y="164158"/>
                  </a:lnTo>
                  <a:lnTo>
                    <a:pt x="148629" y="164158"/>
                  </a:lnTo>
                  <a:lnTo>
                    <a:pt x="132046" y="153029"/>
                  </a:lnTo>
                  <a:lnTo>
                    <a:pt x="117089" y="139890"/>
                  </a:lnTo>
                  <a:lnTo>
                    <a:pt x="103951" y="124933"/>
                  </a:lnTo>
                  <a:lnTo>
                    <a:pt x="92824" y="108354"/>
                  </a:lnTo>
                  <a:lnTo>
                    <a:pt x="113168" y="91717"/>
                  </a:lnTo>
                  <a:lnTo>
                    <a:pt x="117488" y="86816"/>
                  </a:lnTo>
                  <a:lnTo>
                    <a:pt x="119967" y="80950"/>
                  </a:lnTo>
                  <a:lnTo>
                    <a:pt x="120478" y="74604"/>
                  </a:lnTo>
                  <a:lnTo>
                    <a:pt x="118893" y="68260"/>
                  </a:lnTo>
                  <a:lnTo>
                    <a:pt x="96313" y="15580"/>
                  </a:lnTo>
                  <a:close/>
                </a:path>
                <a:path w="257175" h="257175">
                  <a:moveTo>
                    <a:pt x="182420" y="136470"/>
                  </a:moveTo>
                  <a:lnTo>
                    <a:pt x="176072" y="136978"/>
                  </a:lnTo>
                  <a:lnTo>
                    <a:pt x="170204" y="139446"/>
                  </a:lnTo>
                  <a:lnTo>
                    <a:pt x="165303" y="143762"/>
                  </a:lnTo>
                  <a:lnTo>
                    <a:pt x="148629" y="164158"/>
                  </a:lnTo>
                  <a:lnTo>
                    <a:pt x="169321" y="164158"/>
                  </a:lnTo>
                  <a:lnTo>
                    <a:pt x="178817" y="152550"/>
                  </a:lnTo>
                  <a:lnTo>
                    <a:pt x="180727" y="152105"/>
                  </a:lnTo>
                  <a:lnTo>
                    <a:pt x="221368" y="152105"/>
                  </a:lnTo>
                  <a:lnTo>
                    <a:pt x="188205" y="137896"/>
                  </a:lnTo>
                  <a:lnTo>
                    <a:pt x="182420" y="136470"/>
                  </a:lnTo>
                  <a:close/>
                </a:path>
                <a:path w="257175" h="257175">
                  <a:moveTo>
                    <a:pt x="188205" y="137896"/>
                  </a:moveTo>
                  <a:lnTo>
                    <a:pt x="188727" y="138120"/>
                  </a:lnTo>
                  <a:lnTo>
                    <a:pt x="189112" y="138120"/>
                  </a:lnTo>
                  <a:lnTo>
                    <a:pt x="188205" y="137896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44587" y="4097337"/>
            <a:ext cx="363601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Everyday</a:t>
            </a:r>
            <a:r>
              <a:rPr sz="1650" spc="-10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Example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phone's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contacts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list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simple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400" y="5737225"/>
            <a:ext cx="2120265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016125"/>
            <a:ext cx="576516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60" dirty="0"/>
              <a:t>Why</a:t>
            </a:r>
            <a:r>
              <a:rPr sz="3350" spc="-235" dirty="0"/>
              <a:t> </a:t>
            </a:r>
            <a:r>
              <a:rPr sz="3350" dirty="0"/>
              <a:t>Do</a:t>
            </a:r>
            <a:r>
              <a:rPr sz="3350" spc="-229" dirty="0"/>
              <a:t> </a:t>
            </a:r>
            <a:r>
              <a:rPr sz="3350" spc="65" dirty="0"/>
              <a:t>We</a:t>
            </a:r>
            <a:r>
              <a:rPr sz="3350" spc="-229" dirty="0"/>
              <a:t> </a:t>
            </a:r>
            <a:r>
              <a:rPr sz="3350" spc="130" dirty="0"/>
              <a:t>Need</a:t>
            </a:r>
            <a:r>
              <a:rPr sz="3350" spc="-229" dirty="0"/>
              <a:t> </a:t>
            </a:r>
            <a:r>
              <a:rPr sz="3350" spc="85" dirty="0"/>
              <a:t>Databases?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587375" y="2982912"/>
            <a:ext cx="2011680" cy="12363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66395">
              <a:lnSpc>
                <a:spcPct val="106000"/>
              </a:lnSpc>
              <a:spcBef>
                <a:spcPts val="15"/>
              </a:spcBef>
            </a:pPr>
            <a:r>
              <a:rPr sz="1650" spc="5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Store</a:t>
            </a:r>
            <a:r>
              <a:rPr sz="1650" spc="-5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Large</a:t>
            </a:r>
            <a:r>
              <a:rPr sz="1650" spc="-4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-2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1650" spc="5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Securely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4000"/>
              </a:lnSpc>
              <a:spcBef>
                <a:spcPts val="1065"/>
              </a:spcBef>
            </a:pP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Manages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vast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amounts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of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information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safely.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8845" y="2982912"/>
            <a:ext cx="2087880" cy="12363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74675">
              <a:lnSpc>
                <a:spcPct val="106000"/>
              </a:lnSpc>
              <a:spcBef>
                <a:spcPts val="15"/>
              </a:spcBef>
            </a:pPr>
            <a:r>
              <a:rPr sz="1650" spc="6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Quick</a:t>
            </a:r>
            <a:r>
              <a:rPr sz="1650" spc="-10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6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Search</a:t>
            </a:r>
            <a:r>
              <a:rPr sz="1650" spc="-9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2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&amp; </a:t>
            </a:r>
            <a:r>
              <a:rPr sz="1650" spc="5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Update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4000"/>
              </a:lnSpc>
              <a:spcBef>
                <a:spcPts val="106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Enables</a:t>
            </a:r>
            <a:r>
              <a:rPr sz="1350" spc="-6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rapid</a:t>
            </a:r>
            <a:r>
              <a:rPr sz="1350" spc="-6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sz="1350" spc="-6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retrieval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modification.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303" y="2982912"/>
            <a:ext cx="2224405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Eliminate</a:t>
            </a:r>
            <a:r>
              <a:rPr sz="1650" spc="-12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45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Redundancy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64515">
              <a:lnSpc>
                <a:spcPct val="134000"/>
              </a:lnSpc>
              <a:spcBef>
                <a:spcPts val="1065"/>
              </a:spcBef>
            </a:pP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Avoids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duplicate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data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entries.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773" y="2982912"/>
            <a:ext cx="195072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Easy</a:t>
            </a:r>
            <a:r>
              <a:rPr sz="1650" spc="-2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650" spc="-2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-10" dirty="0">
                <a:solidFill>
                  <a:srgbClr val="F3F3F2"/>
                </a:solidFill>
                <a:latin typeface="Tahoma" panose="020B0604030504040204"/>
                <a:cs typeface="Tahoma" panose="020B0604030504040204"/>
              </a:rPr>
              <a:t>Sharing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4000"/>
              </a:lnSpc>
              <a:spcBef>
                <a:spcPts val="1065"/>
              </a:spcBef>
            </a:pP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Facilitates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access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across applications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users.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object 7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5754370"/>
            <a:ext cx="19335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15955" cy="6435725"/>
          </a:xfrm>
          <a:custGeom>
            <a:avLst/>
            <a:gdLst/>
            <a:ahLst/>
            <a:cxnLst/>
            <a:rect l="l" t="t" r="r" b="b"/>
            <a:pathLst>
              <a:path w="10815955" h="6435725">
                <a:moveTo>
                  <a:pt x="10815759" y="0"/>
                </a:moveTo>
                <a:lnTo>
                  <a:pt x="0" y="0"/>
                </a:lnTo>
                <a:lnTo>
                  <a:pt x="0" y="6435377"/>
                </a:lnTo>
                <a:lnTo>
                  <a:pt x="10815759" y="6435377"/>
                </a:lnTo>
                <a:lnTo>
                  <a:pt x="10815759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39"/>
            <a:ext cx="10815759" cy="20277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0266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pc="80" dirty="0"/>
              <a:t>Common</a:t>
            </a:r>
            <a:r>
              <a:rPr spc="-229" dirty="0"/>
              <a:t> </a:t>
            </a:r>
            <a:r>
              <a:rPr spc="75" dirty="0"/>
              <a:t>Database</a:t>
            </a:r>
            <a:r>
              <a:rPr spc="-225" dirty="0"/>
              <a:t> </a:t>
            </a:r>
            <a:r>
              <a:rPr spc="-10" dirty="0"/>
              <a:t>Types</a:t>
            </a: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567827" y="3279085"/>
            <a:ext cx="405765" cy="354965"/>
          </a:xfrm>
          <a:custGeom>
            <a:avLst/>
            <a:gdLst/>
            <a:ahLst/>
            <a:cxnLst/>
            <a:rect l="l" t="t" r="r" b="b"/>
            <a:pathLst>
              <a:path w="405765" h="354964">
                <a:moveTo>
                  <a:pt x="354892" y="0"/>
                </a:moveTo>
                <a:lnTo>
                  <a:pt x="50699" y="0"/>
                </a:lnTo>
                <a:lnTo>
                  <a:pt x="30980" y="3989"/>
                </a:lnTo>
                <a:lnTo>
                  <a:pt x="14862" y="14864"/>
                </a:lnTo>
                <a:lnTo>
                  <a:pt x="3989" y="30982"/>
                </a:lnTo>
                <a:lnTo>
                  <a:pt x="0" y="50701"/>
                </a:lnTo>
                <a:lnTo>
                  <a:pt x="0" y="304199"/>
                </a:lnTo>
                <a:lnTo>
                  <a:pt x="3989" y="323919"/>
                </a:lnTo>
                <a:lnTo>
                  <a:pt x="14862" y="340036"/>
                </a:lnTo>
                <a:lnTo>
                  <a:pt x="30980" y="350911"/>
                </a:lnTo>
                <a:lnTo>
                  <a:pt x="50699" y="354901"/>
                </a:lnTo>
                <a:lnTo>
                  <a:pt x="354892" y="354901"/>
                </a:lnTo>
                <a:lnTo>
                  <a:pt x="374611" y="350911"/>
                </a:lnTo>
                <a:lnTo>
                  <a:pt x="390728" y="340036"/>
                </a:lnTo>
                <a:lnTo>
                  <a:pt x="397806" y="329544"/>
                </a:lnTo>
                <a:lnTo>
                  <a:pt x="50699" y="329544"/>
                </a:lnTo>
                <a:lnTo>
                  <a:pt x="40823" y="327556"/>
                </a:lnTo>
                <a:lnTo>
                  <a:pt x="32766" y="322130"/>
                </a:lnTo>
                <a:lnTo>
                  <a:pt x="27338" y="314075"/>
                </a:lnTo>
                <a:lnTo>
                  <a:pt x="25349" y="304199"/>
                </a:lnTo>
                <a:lnTo>
                  <a:pt x="25349" y="240830"/>
                </a:lnTo>
                <a:lnTo>
                  <a:pt x="405590" y="240830"/>
                </a:lnTo>
                <a:lnTo>
                  <a:pt x="405590" y="215473"/>
                </a:lnTo>
                <a:lnTo>
                  <a:pt x="25349" y="215473"/>
                </a:lnTo>
                <a:lnTo>
                  <a:pt x="25349" y="126748"/>
                </a:lnTo>
                <a:lnTo>
                  <a:pt x="405590" y="126748"/>
                </a:lnTo>
                <a:lnTo>
                  <a:pt x="405590" y="101403"/>
                </a:lnTo>
                <a:lnTo>
                  <a:pt x="25349" y="101403"/>
                </a:lnTo>
                <a:lnTo>
                  <a:pt x="25349" y="50701"/>
                </a:lnTo>
                <a:lnTo>
                  <a:pt x="27338" y="40825"/>
                </a:lnTo>
                <a:lnTo>
                  <a:pt x="32766" y="32770"/>
                </a:lnTo>
                <a:lnTo>
                  <a:pt x="40823" y="27344"/>
                </a:lnTo>
                <a:lnTo>
                  <a:pt x="50699" y="25356"/>
                </a:lnTo>
                <a:lnTo>
                  <a:pt x="397806" y="25356"/>
                </a:lnTo>
                <a:lnTo>
                  <a:pt x="390728" y="14864"/>
                </a:lnTo>
                <a:lnTo>
                  <a:pt x="374611" y="3989"/>
                </a:lnTo>
                <a:lnTo>
                  <a:pt x="354892" y="0"/>
                </a:lnTo>
                <a:close/>
              </a:path>
              <a:path w="405765" h="354964">
                <a:moveTo>
                  <a:pt x="215470" y="240830"/>
                </a:moveTo>
                <a:lnTo>
                  <a:pt x="190120" y="240830"/>
                </a:lnTo>
                <a:lnTo>
                  <a:pt x="190120" y="329544"/>
                </a:lnTo>
                <a:lnTo>
                  <a:pt x="215470" y="329544"/>
                </a:lnTo>
                <a:lnTo>
                  <a:pt x="215470" y="240830"/>
                </a:lnTo>
                <a:close/>
              </a:path>
              <a:path w="405765" h="354964">
                <a:moveTo>
                  <a:pt x="405590" y="240830"/>
                </a:moveTo>
                <a:lnTo>
                  <a:pt x="380241" y="240830"/>
                </a:lnTo>
                <a:lnTo>
                  <a:pt x="380241" y="304199"/>
                </a:lnTo>
                <a:lnTo>
                  <a:pt x="378252" y="314075"/>
                </a:lnTo>
                <a:lnTo>
                  <a:pt x="372824" y="322130"/>
                </a:lnTo>
                <a:lnTo>
                  <a:pt x="364768" y="327556"/>
                </a:lnTo>
                <a:lnTo>
                  <a:pt x="354892" y="329544"/>
                </a:lnTo>
                <a:lnTo>
                  <a:pt x="397806" y="329544"/>
                </a:lnTo>
                <a:lnTo>
                  <a:pt x="401601" y="323919"/>
                </a:lnTo>
                <a:lnTo>
                  <a:pt x="405590" y="304199"/>
                </a:lnTo>
                <a:lnTo>
                  <a:pt x="405590" y="240830"/>
                </a:lnTo>
                <a:close/>
              </a:path>
              <a:path w="405765" h="354964">
                <a:moveTo>
                  <a:pt x="215470" y="126748"/>
                </a:moveTo>
                <a:lnTo>
                  <a:pt x="190120" y="126748"/>
                </a:lnTo>
                <a:lnTo>
                  <a:pt x="190120" y="215473"/>
                </a:lnTo>
                <a:lnTo>
                  <a:pt x="215470" y="215473"/>
                </a:lnTo>
                <a:lnTo>
                  <a:pt x="215470" y="126748"/>
                </a:lnTo>
                <a:close/>
              </a:path>
              <a:path w="405765" h="354964">
                <a:moveTo>
                  <a:pt x="405590" y="126748"/>
                </a:moveTo>
                <a:lnTo>
                  <a:pt x="380241" y="126748"/>
                </a:lnTo>
                <a:lnTo>
                  <a:pt x="380241" y="215473"/>
                </a:lnTo>
                <a:lnTo>
                  <a:pt x="405590" y="215473"/>
                </a:lnTo>
                <a:lnTo>
                  <a:pt x="405590" y="126748"/>
                </a:lnTo>
                <a:close/>
              </a:path>
              <a:path w="405765" h="354964">
                <a:moveTo>
                  <a:pt x="397806" y="25356"/>
                </a:moveTo>
                <a:lnTo>
                  <a:pt x="354892" y="25356"/>
                </a:lnTo>
                <a:lnTo>
                  <a:pt x="364768" y="27344"/>
                </a:lnTo>
                <a:lnTo>
                  <a:pt x="372824" y="32770"/>
                </a:lnTo>
                <a:lnTo>
                  <a:pt x="378252" y="40825"/>
                </a:lnTo>
                <a:lnTo>
                  <a:pt x="380241" y="50701"/>
                </a:lnTo>
                <a:lnTo>
                  <a:pt x="380241" y="101403"/>
                </a:lnTo>
                <a:lnTo>
                  <a:pt x="405590" y="101403"/>
                </a:lnTo>
                <a:lnTo>
                  <a:pt x="405590" y="50701"/>
                </a:lnTo>
                <a:lnTo>
                  <a:pt x="401601" y="30982"/>
                </a:lnTo>
                <a:lnTo>
                  <a:pt x="397806" y="25356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177" y="4281237"/>
            <a:ext cx="354965" cy="405765"/>
          </a:xfrm>
          <a:custGeom>
            <a:avLst/>
            <a:gdLst/>
            <a:ahLst/>
            <a:cxnLst/>
            <a:rect l="l" t="t" r="r" b="b"/>
            <a:pathLst>
              <a:path w="354965" h="405764">
                <a:moveTo>
                  <a:pt x="177445" y="0"/>
                </a:moveTo>
                <a:lnTo>
                  <a:pt x="108380" y="5977"/>
                </a:lnTo>
                <a:lnTo>
                  <a:pt x="51976" y="22277"/>
                </a:lnTo>
                <a:lnTo>
                  <a:pt x="13946" y="46450"/>
                </a:lnTo>
                <a:lnTo>
                  <a:pt x="0" y="76046"/>
                </a:lnTo>
                <a:lnTo>
                  <a:pt x="0" y="329544"/>
                </a:lnTo>
                <a:lnTo>
                  <a:pt x="13946" y="359140"/>
                </a:lnTo>
                <a:lnTo>
                  <a:pt x="51976" y="383313"/>
                </a:lnTo>
                <a:lnTo>
                  <a:pt x="108380" y="399613"/>
                </a:lnTo>
                <a:lnTo>
                  <a:pt x="177445" y="405590"/>
                </a:lnTo>
                <a:lnTo>
                  <a:pt x="246511" y="399613"/>
                </a:lnTo>
                <a:lnTo>
                  <a:pt x="302914" y="383313"/>
                </a:lnTo>
                <a:lnTo>
                  <a:pt x="307740" y="380246"/>
                </a:lnTo>
                <a:lnTo>
                  <a:pt x="177445" y="380246"/>
                </a:lnTo>
                <a:lnTo>
                  <a:pt x="143791" y="378793"/>
                </a:lnTo>
                <a:lnTo>
                  <a:pt x="85397" y="368311"/>
                </a:lnTo>
                <a:lnTo>
                  <a:pt x="43886" y="350663"/>
                </a:lnTo>
                <a:lnTo>
                  <a:pt x="25349" y="331442"/>
                </a:lnTo>
                <a:lnTo>
                  <a:pt x="25349" y="262678"/>
                </a:lnTo>
                <a:lnTo>
                  <a:pt x="120891" y="262678"/>
                </a:lnTo>
                <a:lnTo>
                  <a:pt x="101605" y="259919"/>
                </a:lnTo>
                <a:lnTo>
                  <a:pt x="62657" y="250533"/>
                </a:lnTo>
                <a:lnTo>
                  <a:pt x="25349" y="232971"/>
                </a:lnTo>
                <a:lnTo>
                  <a:pt x="25349" y="161287"/>
                </a:lnTo>
                <a:lnTo>
                  <a:pt x="120927" y="161287"/>
                </a:lnTo>
                <a:lnTo>
                  <a:pt x="101605" y="158525"/>
                </a:lnTo>
                <a:lnTo>
                  <a:pt x="62657" y="149136"/>
                </a:lnTo>
                <a:lnTo>
                  <a:pt x="25349" y="131579"/>
                </a:lnTo>
                <a:lnTo>
                  <a:pt x="25349" y="74148"/>
                </a:lnTo>
                <a:lnTo>
                  <a:pt x="61946" y="45546"/>
                </a:lnTo>
                <a:lnTo>
                  <a:pt x="112893" y="30903"/>
                </a:lnTo>
                <a:lnTo>
                  <a:pt x="177445" y="25344"/>
                </a:lnTo>
                <a:lnTo>
                  <a:pt x="307740" y="25344"/>
                </a:lnTo>
                <a:lnTo>
                  <a:pt x="302914" y="22277"/>
                </a:lnTo>
                <a:lnTo>
                  <a:pt x="246511" y="5977"/>
                </a:lnTo>
                <a:lnTo>
                  <a:pt x="177445" y="0"/>
                </a:lnTo>
                <a:close/>
              </a:path>
              <a:path w="354965" h="405764">
                <a:moveTo>
                  <a:pt x="354891" y="262678"/>
                </a:moveTo>
                <a:lnTo>
                  <a:pt x="329542" y="262678"/>
                </a:lnTo>
                <a:lnTo>
                  <a:pt x="329542" y="331442"/>
                </a:lnTo>
                <a:lnTo>
                  <a:pt x="328748" y="335408"/>
                </a:lnTo>
                <a:lnTo>
                  <a:pt x="292944" y="360044"/>
                </a:lnTo>
                <a:lnTo>
                  <a:pt x="241997" y="374687"/>
                </a:lnTo>
                <a:lnTo>
                  <a:pt x="177445" y="380246"/>
                </a:lnTo>
                <a:lnTo>
                  <a:pt x="307740" y="380246"/>
                </a:lnTo>
                <a:lnTo>
                  <a:pt x="340945" y="359140"/>
                </a:lnTo>
                <a:lnTo>
                  <a:pt x="354891" y="329544"/>
                </a:lnTo>
                <a:lnTo>
                  <a:pt x="354891" y="262678"/>
                </a:lnTo>
                <a:close/>
              </a:path>
              <a:path w="354965" h="405764">
                <a:moveTo>
                  <a:pt x="120891" y="262678"/>
                </a:moveTo>
                <a:lnTo>
                  <a:pt x="25502" y="262678"/>
                </a:lnTo>
                <a:lnTo>
                  <a:pt x="36269" y="267730"/>
                </a:lnTo>
                <a:lnTo>
                  <a:pt x="74226" y="280032"/>
                </a:lnTo>
                <a:lnTo>
                  <a:pt x="122584" y="288507"/>
                </a:lnTo>
                <a:lnTo>
                  <a:pt x="177445" y="291520"/>
                </a:lnTo>
                <a:lnTo>
                  <a:pt x="205566" y="290749"/>
                </a:lnTo>
                <a:lnTo>
                  <a:pt x="257707" y="284899"/>
                </a:lnTo>
                <a:lnTo>
                  <a:pt x="307054" y="272306"/>
                </a:lnTo>
                <a:lnTo>
                  <a:pt x="322101" y="266175"/>
                </a:lnTo>
                <a:lnTo>
                  <a:pt x="177445" y="266175"/>
                </a:lnTo>
                <a:lnTo>
                  <a:pt x="150689" y="265437"/>
                </a:lnTo>
                <a:lnTo>
                  <a:pt x="125301" y="263309"/>
                </a:lnTo>
                <a:lnTo>
                  <a:pt x="120891" y="262678"/>
                </a:lnTo>
                <a:close/>
              </a:path>
              <a:path w="354965" h="405764">
                <a:moveTo>
                  <a:pt x="354891" y="161287"/>
                </a:moveTo>
                <a:lnTo>
                  <a:pt x="329542" y="161287"/>
                </a:lnTo>
                <a:lnTo>
                  <a:pt x="329542" y="232971"/>
                </a:lnTo>
                <a:lnTo>
                  <a:pt x="319596" y="239172"/>
                </a:lnTo>
                <a:lnTo>
                  <a:pt x="274961" y="255396"/>
                </a:lnTo>
                <a:lnTo>
                  <a:pt x="229588" y="263309"/>
                </a:lnTo>
                <a:lnTo>
                  <a:pt x="177445" y="266175"/>
                </a:lnTo>
                <a:lnTo>
                  <a:pt x="322101" y="266175"/>
                </a:lnTo>
                <a:lnTo>
                  <a:pt x="329542" y="262678"/>
                </a:lnTo>
                <a:lnTo>
                  <a:pt x="354891" y="262678"/>
                </a:lnTo>
                <a:lnTo>
                  <a:pt x="354891" y="161287"/>
                </a:lnTo>
                <a:close/>
              </a:path>
              <a:path w="354965" h="405764">
                <a:moveTo>
                  <a:pt x="120927" y="161287"/>
                </a:moveTo>
                <a:lnTo>
                  <a:pt x="25528" y="161287"/>
                </a:lnTo>
                <a:lnTo>
                  <a:pt x="36269" y="166333"/>
                </a:lnTo>
                <a:lnTo>
                  <a:pt x="74226" y="178640"/>
                </a:lnTo>
                <a:lnTo>
                  <a:pt x="122585" y="187109"/>
                </a:lnTo>
                <a:lnTo>
                  <a:pt x="177445" y="190117"/>
                </a:lnTo>
                <a:lnTo>
                  <a:pt x="205566" y="189347"/>
                </a:lnTo>
                <a:lnTo>
                  <a:pt x="257707" y="183505"/>
                </a:lnTo>
                <a:lnTo>
                  <a:pt x="307054" y="170910"/>
                </a:lnTo>
                <a:lnTo>
                  <a:pt x="322119" y="164772"/>
                </a:lnTo>
                <a:lnTo>
                  <a:pt x="177445" y="164772"/>
                </a:lnTo>
                <a:lnTo>
                  <a:pt x="150689" y="164036"/>
                </a:lnTo>
                <a:lnTo>
                  <a:pt x="125301" y="161911"/>
                </a:lnTo>
                <a:lnTo>
                  <a:pt x="120927" y="161287"/>
                </a:lnTo>
                <a:close/>
              </a:path>
              <a:path w="354965" h="405764">
                <a:moveTo>
                  <a:pt x="307740" y="25344"/>
                </a:moveTo>
                <a:lnTo>
                  <a:pt x="177445" y="25344"/>
                </a:lnTo>
                <a:lnTo>
                  <a:pt x="211099" y="26797"/>
                </a:lnTo>
                <a:lnTo>
                  <a:pt x="241997" y="30903"/>
                </a:lnTo>
                <a:lnTo>
                  <a:pt x="292944" y="45546"/>
                </a:lnTo>
                <a:lnTo>
                  <a:pt x="328748" y="70182"/>
                </a:lnTo>
                <a:lnTo>
                  <a:pt x="329542" y="74148"/>
                </a:lnTo>
                <a:lnTo>
                  <a:pt x="329542" y="131579"/>
                </a:lnTo>
                <a:lnTo>
                  <a:pt x="292126" y="149136"/>
                </a:lnTo>
                <a:lnTo>
                  <a:pt x="253285" y="158525"/>
                </a:lnTo>
                <a:lnTo>
                  <a:pt x="204199" y="164036"/>
                </a:lnTo>
                <a:lnTo>
                  <a:pt x="177445" y="164772"/>
                </a:lnTo>
                <a:lnTo>
                  <a:pt x="322119" y="164772"/>
                </a:lnTo>
                <a:lnTo>
                  <a:pt x="329542" y="161287"/>
                </a:lnTo>
                <a:lnTo>
                  <a:pt x="354891" y="161287"/>
                </a:lnTo>
                <a:lnTo>
                  <a:pt x="354891" y="76046"/>
                </a:lnTo>
                <a:lnTo>
                  <a:pt x="340945" y="46450"/>
                </a:lnTo>
                <a:lnTo>
                  <a:pt x="307740" y="25344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7827" y="5378587"/>
            <a:ext cx="405765" cy="284480"/>
          </a:xfrm>
          <a:custGeom>
            <a:avLst/>
            <a:gdLst/>
            <a:ahLst/>
            <a:cxnLst/>
            <a:rect l="l" t="t" r="r" b="b"/>
            <a:pathLst>
              <a:path w="405765" h="284479">
                <a:moveTo>
                  <a:pt x="172376" y="0"/>
                </a:moveTo>
                <a:lnTo>
                  <a:pt x="130041" y="8312"/>
                </a:lnTo>
                <a:lnTo>
                  <a:pt x="95162" y="31044"/>
                </a:lnTo>
                <a:lnTo>
                  <a:pt x="71037" y="64886"/>
                </a:lnTo>
                <a:lnTo>
                  <a:pt x="60964" y="106528"/>
                </a:lnTo>
                <a:lnTo>
                  <a:pt x="36467" y="119682"/>
                </a:lnTo>
                <a:lnTo>
                  <a:pt x="17174" y="139372"/>
                </a:lnTo>
                <a:lnTo>
                  <a:pt x="4535" y="164172"/>
                </a:lnTo>
                <a:lnTo>
                  <a:pt x="0" y="192655"/>
                </a:lnTo>
                <a:lnTo>
                  <a:pt x="7173" y="228168"/>
                </a:lnTo>
                <a:lnTo>
                  <a:pt x="26735" y="257176"/>
                </a:lnTo>
                <a:lnTo>
                  <a:pt x="55743" y="276739"/>
                </a:lnTo>
                <a:lnTo>
                  <a:pt x="91258" y="283913"/>
                </a:lnTo>
                <a:lnTo>
                  <a:pt x="324472" y="283913"/>
                </a:lnTo>
                <a:lnTo>
                  <a:pt x="356048" y="277539"/>
                </a:lnTo>
                <a:lnTo>
                  <a:pt x="376673" y="263634"/>
                </a:lnTo>
                <a:lnTo>
                  <a:pt x="91258" y="263634"/>
                </a:lnTo>
                <a:lnTo>
                  <a:pt x="63617" y="258059"/>
                </a:lnTo>
                <a:lnTo>
                  <a:pt x="41057" y="242854"/>
                </a:lnTo>
                <a:lnTo>
                  <a:pt x="25853" y="220294"/>
                </a:lnTo>
                <a:lnTo>
                  <a:pt x="20279" y="192655"/>
                </a:lnTo>
                <a:lnTo>
                  <a:pt x="23727" y="170973"/>
                </a:lnTo>
                <a:lnTo>
                  <a:pt x="23800" y="170513"/>
                </a:lnTo>
                <a:lnTo>
                  <a:pt x="33619" y="151223"/>
                </a:lnTo>
                <a:lnTo>
                  <a:pt x="48619" y="135902"/>
                </a:lnTo>
                <a:lnTo>
                  <a:pt x="67682" y="125667"/>
                </a:lnTo>
                <a:lnTo>
                  <a:pt x="75475" y="122943"/>
                </a:lnTo>
                <a:lnTo>
                  <a:pt x="80864" y="115720"/>
                </a:lnTo>
                <a:lnTo>
                  <a:pt x="89440" y="73349"/>
                </a:lnTo>
                <a:lnTo>
                  <a:pt x="137736" y="27077"/>
                </a:lnTo>
                <a:lnTo>
                  <a:pt x="172376" y="20279"/>
                </a:lnTo>
                <a:lnTo>
                  <a:pt x="235167" y="20279"/>
                </a:lnTo>
                <a:lnTo>
                  <a:pt x="224562" y="12934"/>
                </a:lnTo>
                <a:lnTo>
                  <a:pt x="199699" y="3369"/>
                </a:lnTo>
                <a:lnTo>
                  <a:pt x="172376" y="0"/>
                </a:lnTo>
                <a:close/>
              </a:path>
              <a:path w="405765" h="284479">
                <a:moveTo>
                  <a:pt x="343513" y="60838"/>
                </a:moveTo>
                <a:lnTo>
                  <a:pt x="294054" y="60838"/>
                </a:lnTo>
                <a:lnTo>
                  <a:pt x="314115" y="64886"/>
                </a:lnTo>
                <a:lnTo>
                  <a:pt x="313889" y="64886"/>
                </a:lnTo>
                <a:lnTo>
                  <a:pt x="329907" y="75683"/>
                </a:lnTo>
                <a:lnTo>
                  <a:pt x="340769" y="91798"/>
                </a:lnTo>
                <a:lnTo>
                  <a:pt x="344752" y="111536"/>
                </a:lnTo>
                <a:lnTo>
                  <a:pt x="344752" y="116414"/>
                </a:lnTo>
                <a:lnTo>
                  <a:pt x="344052" y="121042"/>
                </a:lnTo>
                <a:lnTo>
                  <a:pt x="342851" y="125479"/>
                </a:lnTo>
                <a:lnTo>
                  <a:pt x="342132" y="132395"/>
                </a:lnTo>
                <a:lnTo>
                  <a:pt x="343720" y="138992"/>
                </a:lnTo>
                <a:lnTo>
                  <a:pt x="347376" y="144709"/>
                </a:lnTo>
                <a:lnTo>
                  <a:pt x="352864" y="148988"/>
                </a:lnTo>
                <a:lnTo>
                  <a:pt x="366087" y="158421"/>
                </a:lnTo>
                <a:lnTo>
                  <a:pt x="376335" y="170973"/>
                </a:lnTo>
                <a:lnTo>
                  <a:pt x="382959" y="185984"/>
                </a:lnTo>
                <a:lnTo>
                  <a:pt x="385311" y="202795"/>
                </a:lnTo>
                <a:lnTo>
                  <a:pt x="380528" y="226471"/>
                </a:lnTo>
                <a:lnTo>
                  <a:pt x="367487" y="245810"/>
                </a:lnTo>
                <a:lnTo>
                  <a:pt x="348148" y="258851"/>
                </a:lnTo>
                <a:lnTo>
                  <a:pt x="324472" y="263634"/>
                </a:lnTo>
                <a:lnTo>
                  <a:pt x="376673" y="263634"/>
                </a:lnTo>
                <a:lnTo>
                  <a:pt x="381832" y="260155"/>
                </a:lnTo>
                <a:lnTo>
                  <a:pt x="399216" y="234371"/>
                </a:lnTo>
                <a:lnTo>
                  <a:pt x="405590" y="202795"/>
                </a:lnTo>
                <a:lnTo>
                  <a:pt x="402445" y="180364"/>
                </a:lnTo>
                <a:lnTo>
                  <a:pt x="393596" y="160341"/>
                </a:lnTo>
                <a:lnTo>
                  <a:pt x="379922" y="143610"/>
                </a:lnTo>
                <a:lnTo>
                  <a:pt x="362303" y="131055"/>
                </a:lnTo>
                <a:lnTo>
                  <a:pt x="364078" y="124845"/>
                </a:lnTo>
                <a:lnTo>
                  <a:pt x="365031" y="118315"/>
                </a:lnTo>
                <a:lnTo>
                  <a:pt x="365031" y="111536"/>
                </a:lnTo>
                <a:lnTo>
                  <a:pt x="359457" y="83896"/>
                </a:lnTo>
                <a:lnTo>
                  <a:pt x="344252" y="61336"/>
                </a:lnTo>
                <a:lnTo>
                  <a:pt x="343513" y="60838"/>
                </a:lnTo>
                <a:close/>
              </a:path>
              <a:path w="405765" h="284479">
                <a:moveTo>
                  <a:pt x="235167" y="20279"/>
                </a:moveTo>
                <a:lnTo>
                  <a:pt x="172376" y="20279"/>
                </a:lnTo>
                <a:lnTo>
                  <a:pt x="194734" y="23032"/>
                </a:lnTo>
                <a:lnTo>
                  <a:pt x="215072" y="30854"/>
                </a:lnTo>
                <a:lnTo>
                  <a:pt x="232726" y="43083"/>
                </a:lnTo>
                <a:lnTo>
                  <a:pt x="247030" y="59063"/>
                </a:lnTo>
                <a:lnTo>
                  <a:pt x="252131" y="64095"/>
                </a:lnTo>
                <a:lnTo>
                  <a:pt x="258461" y="67000"/>
                </a:lnTo>
                <a:lnTo>
                  <a:pt x="265396" y="67600"/>
                </a:lnTo>
                <a:lnTo>
                  <a:pt x="272314" y="65715"/>
                </a:lnTo>
                <a:lnTo>
                  <a:pt x="278843" y="62612"/>
                </a:lnTo>
                <a:lnTo>
                  <a:pt x="286194" y="60838"/>
                </a:lnTo>
                <a:lnTo>
                  <a:pt x="343513" y="60838"/>
                </a:lnTo>
                <a:lnTo>
                  <a:pt x="323577" y="47403"/>
                </a:lnTo>
                <a:lnTo>
                  <a:pt x="263634" y="47403"/>
                </a:lnTo>
                <a:lnTo>
                  <a:pt x="246147" y="27883"/>
                </a:lnTo>
                <a:lnTo>
                  <a:pt x="235167" y="20279"/>
                </a:lnTo>
                <a:close/>
              </a:path>
              <a:path w="405765" h="284479">
                <a:moveTo>
                  <a:pt x="294054" y="40559"/>
                </a:moveTo>
                <a:lnTo>
                  <a:pt x="285994" y="41013"/>
                </a:lnTo>
                <a:lnTo>
                  <a:pt x="278201" y="42340"/>
                </a:lnTo>
                <a:lnTo>
                  <a:pt x="270730" y="44487"/>
                </a:lnTo>
                <a:lnTo>
                  <a:pt x="263634" y="47403"/>
                </a:lnTo>
                <a:lnTo>
                  <a:pt x="323577" y="47403"/>
                </a:lnTo>
                <a:lnTo>
                  <a:pt x="321692" y="46132"/>
                </a:lnTo>
                <a:lnTo>
                  <a:pt x="294054" y="40559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22954" y="3299626"/>
            <a:ext cx="5547995" cy="2658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Relational</a:t>
            </a:r>
            <a:r>
              <a:rPr sz="1600" spc="22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(RDBMS)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Organizes</a:t>
            </a:r>
            <a:r>
              <a:rPr sz="1250" spc="1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in</a:t>
            </a:r>
            <a:r>
              <a:rPr sz="1250" spc="1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structured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tables.</a:t>
            </a:r>
            <a:r>
              <a:rPr sz="1250" spc="1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Examples: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MySQL,</a:t>
            </a:r>
            <a:r>
              <a:rPr sz="1250" spc="1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D4D4D1"/>
                </a:solidFill>
                <a:latin typeface="Roboto"/>
                <a:cs typeface="Roboto"/>
              </a:rPr>
              <a:t>Oracle.</a:t>
            </a:r>
            <a:endParaRPr sz="12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NoSQL</a:t>
            </a:r>
            <a:r>
              <a:rPr sz="1600" spc="1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Databases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Handles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unstructured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or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D4D4D1"/>
                </a:solidFill>
                <a:latin typeface="Roboto"/>
                <a:cs typeface="Roboto"/>
              </a:rPr>
              <a:t>semi-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structured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data.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Example:</a:t>
            </a:r>
            <a:r>
              <a:rPr sz="1250" spc="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D4D4D1"/>
                </a:solidFill>
                <a:latin typeface="Roboto"/>
                <a:cs typeface="Roboto"/>
              </a:rPr>
              <a:t>MongoDB.</a:t>
            </a:r>
            <a:endParaRPr sz="12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Cloud</a:t>
            </a:r>
            <a:r>
              <a:rPr sz="1600" spc="1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Databases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Hosted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online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scalability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D4D4D1"/>
                </a:solidFill>
                <a:latin typeface="Roboto"/>
                <a:cs typeface="Roboto"/>
              </a:rPr>
              <a:t>accessibility.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Examples: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AWS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RDS,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D4D4D1"/>
                </a:solidFill>
                <a:latin typeface="Roboto"/>
                <a:cs typeface="Roboto"/>
              </a:rPr>
              <a:t>Firebase.</a:t>
            </a:r>
            <a:endParaRPr sz="1250">
              <a:latin typeface="Roboto"/>
              <a:cs typeface="Roboto"/>
            </a:endParaRPr>
          </a:p>
        </p:txBody>
      </p:sp>
      <p:pic>
        <p:nvPicPr>
          <p:cNvPr id="9" name="object 9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5408" y="5953714"/>
            <a:ext cx="1660219" cy="3965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600" y="5759450"/>
            <a:ext cx="176022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5" y="5925820"/>
            <a:ext cx="1754505" cy="4191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568450"/>
            <a:ext cx="487743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z="3350" spc="85" dirty="0"/>
              <a:t>Understanding</a:t>
            </a:r>
            <a:r>
              <a:rPr sz="3350" spc="-210" dirty="0"/>
              <a:t> </a:t>
            </a:r>
            <a:r>
              <a:rPr sz="3350" spc="80" dirty="0"/>
              <a:t>Database </a:t>
            </a:r>
            <a:r>
              <a:rPr sz="3350" spc="55" dirty="0"/>
              <a:t>Tables</a:t>
            </a:r>
            <a:endParaRPr sz="3350"/>
          </a:p>
        </p:txBody>
      </p:sp>
      <p:sp>
        <p:nvSpPr>
          <p:cNvPr id="6" name="object 6"/>
          <p:cNvSpPr txBox="1"/>
          <p:nvPr/>
        </p:nvSpPr>
        <p:spPr>
          <a:xfrm>
            <a:off x="587375" y="2911475"/>
            <a:ext cx="53663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table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is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the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fundamental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unit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storage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in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relational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4837" y="3376612"/>
            <a:ext cx="5934075" cy="1009650"/>
          </a:xfrm>
          <a:custGeom>
            <a:avLst/>
            <a:gdLst/>
            <a:ahLst/>
            <a:cxnLst/>
            <a:rect l="l" t="t" r="r" b="b"/>
            <a:pathLst>
              <a:path w="5934075" h="1009650">
                <a:moveTo>
                  <a:pt x="0" y="992987"/>
                </a:moveTo>
                <a:lnTo>
                  <a:pt x="0" y="16675"/>
                </a:lnTo>
                <a:lnTo>
                  <a:pt x="0" y="14452"/>
                </a:lnTo>
                <a:lnTo>
                  <a:pt x="421" y="12331"/>
                </a:lnTo>
                <a:lnTo>
                  <a:pt x="1270" y="10287"/>
                </a:lnTo>
                <a:lnTo>
                  <a:pt x="2113" y="8242"/>
                </a:lnTo>
                <a:lnTo>
                  <a:pt x="3318" y="6438"/>
                </a:lnTo>
                <a:lnTo>
                  <a:pt x="4881" y="4876"/>
                </a:lnTo>
                <a:lnTo>
                  <a:pt x="6443" y="3314"/>
                </a:lnTo>
                <a:lnTo>
                  <a:pt x="8249" y="2108"/>
                </a:lnTo>
                <a:lnTo>
                  <a:pt x="10289" y="1270"/>
                </a:lnTo>
                <a:lnTo>
                  <a:pt x="12332" y="419"/>
                </a:lnTo>
                <a:lnTo>
                  <a:pt x="14456" y="0"/>
                </a:lnTo>
                <a:lnTo>
                  <a:pt x="16668" y="0"/>
                </a:lnTo>
                <a:lnTo>
                  <a:pt x="5917412" y="0"/>
                </a:lnTo>
                <a:lnTo>
                  <a:pt x="5919609" y="0"/>
                </a:lnTo>
                <a:lnTo>
                  <a:pt x="5921743" y="419"/>
                </a:lnTo>
                <a:lnTo>
                  <a:pt x="5923788" y="1270"/>
                </a:lnTo>
                <a:lnTo>
                  <a:pt x="5925820" y="2108"/>
                </a:lnTo>
                <a:lnTo>
                  <a:pt x="5927636" y="3314"/>
                </a:lnTo>
                <a:lnTo>
                  <a:pt x="5929198" y="4876"/>
                </a:lnTo>
                <a:lnTo>
                  <a:pt x="5930760" y="6438"/>
                </a:lnTo>
                <a:lnTo>
                  <a:pt x="5931966" y="8242"/>
                </a:lnTo>
                <a:lnTo>
                  <a:pt x="5932805" y="10287"/>
                </a:lnTo>
                <a:lnTo>
                  <a:pt x="5933655" y="12331"/>
                </a:lnTo>
                <a:lnTo>
                  <a:pt x="5934075" y="14452"/>
                </a:lnTo>
                <a:lnTo>
                  <a:pt x="5934075" y="16675"/>
                </a:lnTo>
                <a:lnTo>
                  <a:pt x="5934075" y="992987"/>
                </a:lnTo>
                <a:lnTo>
                  <a:pt x="5934075" y="995184"/>
                </a:lnTo>
                <a:lnTo>
                  <a:pt x="5933655" y="997318"/>
                </a:lnTo>
                <a:lnTo>
                  <a:pt x="5932805" y="999363"/>
                </a:lnTo>
                <a:lnTo>
                  <a:pt x="5931966" y="1001395"/>
                </a:lnTo>
                <a:lnTo>
                  <a:pt x="5930760" y="1003198"/>
                </a:lnTo>
                <a:lnTo>
                  <a:pt x="5919609" y="1009650"/>
                </a:lnTo>
                <a:lnTo>
                  <a:pt x="5917412" y="1009650"/>
                </a:lnTo>
                <a:lnTo>
                  <a:pt x="16668" y="1009650"/>
                </a:lnTo>
                <a:lnTo>
                  <a:pt x="14456" y="1009650"/>
                </a:lnTo>
                <a:lnTo>
                  <a:pt x="12332" y="1009218"/>
                </a:lnTo>
                <a:lnTo>
                  <a:pt x="0" y="995184"/>
                </a:lnTo>
                <a:lnTo>
                  <a:pt x="0" y="992987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9600" y="3381375"/>
          <a:ext cx="6000750" cy="1000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0310"/>
                <a:gridCol w="2096135"/>
                <a:gridCol w="2619375"/>
              </a:tblGrid>
              <a:tr h="504825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50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20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Raju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97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25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20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FFFFFF">
                        <a:alpha val="3919"/>
                      </a:srgb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50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20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Sita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000000">
                        <a:alpha val="39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978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350" spc="-25" dirty="0">
                          <a:solidFill>
                            <a:srgbClr val="D4D4D1"/>
                          </a:solidFill>
                          <a:latin typeface="Roboto"/>
                          <a:cs typeface="Roboto"/>
                        </a:rPr>
                        <a:t>21</a:t>
                      </a:r>
                      <a:endParaRPr sz="1350">
                        <a:latin typeface="Roboto"/>
                        <a:cs typeface="Roboto"/>
                      </a:endParaRPr>
                    </a:p>
                  </a:txBody>
                  <a:tcPr marL="0" marR="0" marT="133350" marB="0">
                    <a:solidFill>
                      <a:srgbClr val="000000">
                        <a:alpha val="391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7375" y="4587875"/>
            <a:ext cx="529971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Think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it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spreadsheet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rows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(records)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columns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(fields).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350" y="-47625"/>
            <a:ext cx="4692650" cy="6492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749300"/>
            <a:ext cx="523113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95" dirty="0"/>
              <a:t>Key</a:t>
            </a:r>
            <a:r>
              <a:rPr sz="3350" spc="-235" dirty="0"/>
              <a:t> </a:t>
            </a:r>
            <a:r>
              <a:rPr sz="3350" spc="90" dirty="0"/>
              <a:t>Database</a:t>
            </a:r>
            <a:r>
              <a:rPr sz="3350" spc="-235" dirty="0"/>
              <a:t> </a:t>
            </a:r>
            <a:r>
              <a:rPr sz="3350" spc="55" dirty="0"/>
              <a:t>Terminology</a:t>
            </a:r>
            <a:endParaRPr sz="3350"/>
          </a:p>
        </p:txBody>
      </p:sp>
      <p:sp>
        <p:nvSpPr>
          <p:cNvPr id="4" name="object 4"/>
          <p:cNvSpPr/>
          <p:nvPr/>
        </p:nvSpPr>
        <p:spPr>
          <a:xfrm>
            <a:off x="4886325" y="1562099"/>
            <a:ext cx="857250" cy="1028700"/>
          </a:xfrm>
          <a:custGeom>
            <a:avLst/>
            <a:gdLst/>
            <a:ahLst/>
            <a:cxnLst/>
            <a:rect l="l" t="t" r="r" b="b"/>
            <a:pathLst>
              <a:path w="857250" h="1028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857250"/>
                </a:lnTo>
                <a:lnTo>
                  <a:pt x="428625" y="1028700"/>
                </a:lnTo>
                <a:lnTo>
                  <a:pt x="857250" y="857250"/>
                </a:lnTo>
                <a:lnTo>
                  <a:pt x="857250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25008" y="19018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1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8050" y="1716087"/>
            <a:ext cx="249047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Record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single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row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in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table.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6325" y="2590799"/>
            <a:ext cx="857250" cy="1028700"/>
          </a:xfrm>
          <a:custGeom>
            <a:avLst/>
            <a:gdLst/>
            <a:ahLst/>
            <a:cxnLst/>
            <a:rect l="l" t="t" r="r" b="b"/>
            <a:pathLst>
              <a:path w="857250" h="1028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857250"/>
                </a:lnTo>
                <a:lnTo>
                  <a:pt x="428625" y="1028700"/>
                </a:lnTo>
                <a:lnTo>
                  <a:pt x="857250" y="857250"/>
                </a:lnTo>
                <a:lnTo>
                  <a:pt x="857250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25008" y="29305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2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8050" y="2744787"/>
            <a:ext cx="227965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Field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column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in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table.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6325" y="3619500"/>
            <a:ext cx="857250" cy="1028700"/>
          </a:xfrm>
          <a:custGeom>
            <a:avLst/>
            <a:gdLst/>
            <a:ahLst/>
            <a:cxnLst/>
            <a:rect l="l" t="t" r="r" b="b"/>
            <a:pathLst>
              <a:path w="857250" h="1028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857250"/>
                </a:lnTo>
                <a:lnTo>
                  <a:pt x="428625" y="1028700"/>
                </a:lnTo>
                <a:lnTo>
                  <a:pt x="857250" y="857250"/>
                </a:lnTo>
                <a:lnTo>
                  <a:pt x="857250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25008" y="3959225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3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88050" y="3773487"/>
            <a:ext cx="251650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Primary</a:t>
            </a:r>
            <a:r>
              <a:rPr sz="1650" spc="-10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3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Key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Unique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identifier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sz="1350" spc="-3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each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record.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86325" y="4648200"/>
            <a:ext cx="857250" cy="1028700"/>
          </a:xfrm>
          <a:custGeom>
            <a:avLst/>
            <a:gdLst/>
            <a:ahLst/>
            <a:cxnLst/>
            <a:rect l="l" t="t" r="r" b="b"/>
            <a:pathLst>
              <a:path w="857250" h="1028700">
                <a:moveTo>
                  <a:pt x="857250" y="0"/>
                </a:moveTo>
                <a:lnTo>
                  <a:pt x="428625" y="171450"/>
                </a:lnTo>
                <a:lnTo>
                  <a:pt x="0" y="0"/>
                </a:lnTo>
                <a:lnTo>
                  <a:pt x="0" y="857251"/>
                </a:lnTo>
                <a:lnTo>
                  <a:pt x="428625" y="1028701"/>
                </a:lnTo>
                <a:lnTo>
                  <a:pt x="857250" y="857251"/>
                </a:lnTo>
                <a:lnTo>
                  <a:pt x="857250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225008" y="4987926"/>
            <a:ext cx="179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8050" y="4802188"/>
            <a:ext cx="298259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Foreign</a:t>
            </a:r>
            <a:r>
              <a:rPr sz="1650" spc="18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3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Key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Links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records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between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different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tables.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6" name="object 16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5754370"/>
            <a:ext cx="193357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273175"/>
            <a:ext cx="32067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85" dirty="0"/>
              <a:t>Introducing</a:t>
            </a:r>
            <a:r>
              <a:rPr sz="3350" spc="-254" dirty="0"/>
              <a:t> </a:t>
            </a:r>
            <a:r>
              <a:rPr sz="3350" spc="50" dirty="0"/>
              <a:t>SQL</a:t>
            </a:r>
            <a:endParaRPr sz="3350"/>
          </a:p>
        </p:txBody>
      </p:sp>
      <p:sp>
        <p:nvSpPr>
          <p:cNvPr id="6" name="object 6"/>
          <p:cNvSpPr/>
          <p:nvPr/>
        </p:nvSpPr>
        <p:spPr>
          <a:xfrm>
            <a:off x="600075" y="2085974"/>
            <a:ext cx="2886075" cy="1524000"/>
          </a:xfrm>
          <a:custGeom>
            <a:avLst/>
            <a:gdLst/>
            <a:ahLst/>
            <a:cxnLst/>
            <a:rect l="l" t="t" r="r" b="b"/>
            <a:pathLst>
              <a:path w="2886075" h="1524000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02575"/>
                </a:lnTo>
                <a:lnTo>
                  <a:pt x="0" y="1505407"/>
                </a:lnTo>
                <a:lnTo>
                  <a:pt x="18588" y="1524000"/>
                </a:lnTo>
                <a:lnTo>
                  <a:pt x="2867482" y="1524000"/>
                </a:lnTo>
                <a:lnTo>
                  <a:pt x="2886075" y="15054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8825" y="2239962"/>
            <a:ext cx="2522855" cy="1160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810895">
              <a:lnSpc>
                <a:spcPct val="106000"/>
              </a:lnSpc>
              <a:spcBef>
                <a:spcPts val="15"/>
              </a:spcBef>
            </a:pPr>
            <a:r>
              <a:rPr sz="1650" spc="6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Structured</a:t>
            </a:r>
            <a:r>
              <a:rPr sz="1650" spc="-10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-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Query Language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0000"/>
              </a:lnSpc>
              <a:spcBef>
                <a:spcPts val="61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SQL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is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the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universal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language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for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interacting</a:t>
            </a:r>
            <a:r>
              <a:rPr sz="1350" spc="-6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sz="1350" spc="-5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databases.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7600" y="2085974"/>
            <a:ext cx="2886075" cy="1524000"/>
          </a:xfrm>
          <a:custGeom>
            <a:avLst/>
            <a:gdLst/>
            <a:ahLst/>
            <a:cxnLst/>
            <a:rect l="l" t="t" r="r" b="b"/>
            <a:pathLst>
              <a:path w="2886075" h="1524000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502575"/>
                </a:lnTo>
                <a:lnTo>
                  <a:pt x="0" y="1505407"/>
                </a:lnTo>
                <a:lnTo>
                  <a:pt x="18592" y="1524000"/>
                </a:lnTo>
                <a:lnTo>
                  <a:pt x="2867482" y="1524000"/>
                </a:lnTo>
                <a:lnTo>
                  <a:pt x="2886075" y="1505407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16350" y="2239962"/>
            <a:ext cx="255016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Database</a:t>
            </a:r>
            <a:r>
              <a:rPr sz="1650" spc="-9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5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Communication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189865">
              <a:lnSpc>
                <a:spcPct val="130000"/>
              </a:lnSpc>
              <a:spcBef>
                <a:spcPts val="615"/>
              </a:spcBef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Used</a:t>
            </a:r>
            <a:r>
              <a:rPr sz="1350" spc="-5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retrieve,</a:t>
            </a:r>
            <a:r>
              <a:rPr sz="1350" spc="-5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insert,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update,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delete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data.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3781425"/>
            <a:ext cx="5943600" cy="1371600"/>
          </a:xfrm>
          <a:custGeom>
            <a:avLst/>
            <a:gdLst/>
            <a:ahLst/>
            <a:cxnLst/>
            <a:rect l="l" t="t" r="r" b="b"/>
            <a:pathLst>
              <a:path w="5943600" h="137160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350175"/>
                </a:lnTo>
                <a:lnTo>
                  <a:pt x="0" y="1353007"/>
                </a:lnTo>
                <a:lnTo>
                  <a:pt x="18588" y="1371600"/>
                </a:lnTo>
                <a:lnTo>
                  <a:pt x="5925007" y="1371600"/>
                </a:lnTo>
                <a:lnTo>
                  <a:pt x="5943600" y="1353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8825" y="3935412"/>
            <a:ext cx="3504565" cy="1007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Query</a:t>
            </a:r>
            <a:r>
              <a:rPr sz="1650" spc="110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50" spc="65" dirty="0">
                <a:solidFill>
                  <a:srgbClr val="D4D4D1"/>
                </a:solidFill>
                <a:latin typeface="Tahoma" panose="020B0604030504040204"/>
                <a:cs typeface="Tahoma" panose="020B0604030504040204"/>
              </a:rPr>
              <a:t>Examples</a:t>
            </a:r>
            <a:endParaRPr sz="16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3000"/>
              </a:lnSpc>
            </a:pP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SELECT</a:t>
            </a:r>
            <a:r>
              <a:rPr sz="1350" spc="-6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*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FROM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students;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(Show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all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students) </a:t>
            </a:r>
            <a:r>
              <a:rPr sz="1350" spc="-25" dirty="0">
                <a:solidFill>
                  <a:srgbClr val="D4D4D1"/>
                </a:solidFill>
                <a:latin typeface="Roboto"/>
                <a:cs typeface="Roboto"/>
              </a:rPr>
              <a:t>INSERT</a:t>
            </a:r>
            <a:r>
              <a:rPr sz="1350" spc="-6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INTO</a:t>
            </a:r>
            <a:r>
              <a:rPr sz="1350" spc="-5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students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D4D4D1"/>
                </a:solidFill>
                <a:latin typeface="Roboto"/>
                <a:cs typeface="Roboto"/>
              </a:rPr>
              <a:t>VALUES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D4D4D1"/>
                </a:solidFill>
                <a:latin typeface="Roboto"/>
                <a:cs typeface="Roboto"/>
              </a:rPr>
              <a:t>(3,</a:t>
            </a:r>
            <a:r>
              <a:rPr sz="1350" spc="-4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D4D4D1"/>
                </a:solidFill>
                <a:latin typeface="Roboto"/>
                <a:cs typeface="Roboto"/>
              </a:rPr>
              <a:t>'Ram',</a:t>
            </a:r>
            <a:r>
              <a:rPr sz="1350" spc="-4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D4D4D1"/>
                </a:solidFill>
                <a:latin typeface="Roboto"/>
                <a:cs typeface="Roboto"/>
              </a:rPr>
              <a:t>22);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0" y="5763895"/>
            <a:ext cx="190500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54690" cy="6440805"/>
          </a:xfrm>
          <a:custGeom>
            <a:avLst/>
            <a:gdLst/>
            <a:ahLst/>
            <a:cxnLst/>
            <a:rect l="l" t="t" r="r" b="b"/>
            <a:pathLst>
              <a:path w="10854690" h="6440805">
                <a:moveTo>
                  <a:pt x="10854647" y="0"/>
                </a:moveTo>
                <a:lnTo>
                  <a:pt x="0" y="0"/>
                </a:lnTo>
                <a:lnTo>
                  <a:pt x="0" y="6440424"/>
                </a:lnTo>
                <a:lnTo>
                  <a:pt x="10854647" y="6440424"/>
                </a:lnTo>
                <a:lnTo>
                  <a:pt x="10854647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7168" y="439576"/>
            <a:ext cx="68383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Databases</a:t>
            </a:r>
            <a:r>
              <a:rPr spc="-235" dirty="0"/>
              <a:t> </a:t>
            </a:r>
            <a:r>
              <a:rPr spc="85" dirty="0"/>
              <a:t>in</a:t>
            </a:r>
            <a:r>
              <a:rPr spc="-235" dirty="0"/>
              <a:t> </a:t>
            </a:r>
            <a:r>
              <a:rPr spc="70" dirty="0"/>
              <a:t>Action:</a:t>
            </a:r>
            <a:r>
              <a:rPr spc="-235" dirty="0"/>
              <a:t> </a:t>
            </a:r>
            <a:r>
              <a:rPr spc="80" dirty="0"/>
              <a:t>Real-</a:t>
            </a:r>
            <a:r>
              <a:rPr spc="85" dirty="0"/>
              <a:t>World</a:t>
            </a:r>
            <a:r>
              <a:rPr spc="-235" dirty="0"/>
              <a:t> </a:t>
            </a:r>
            <a:r>
              <a:rPr spc="75" dirty="0"/>
              <a:t>Use</a:t>
            </a:r>
            <a:endParaRPr spc="7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78914" y="1393012"/>
            <a:ext cx="3147847" cy="1953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3399" y="1393012"/>
            <a:ext cx="3147847" cy="19538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7885" y="1393012"/>
            <a:ext cx="3147847" cy="19538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914" y="3482532"/>
            <a:ext cx="9696818" cy="19538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168" y="5731217"/>
            <a:ext cx="885888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Databases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are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the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backbone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almost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every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modern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industry,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enabling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efficient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management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across</a:t>
            </a:r>
            <a:r>
              <a:rPr sz="1250" spc="20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D4D4D1"/>
                </a:solidFill>
                <a:latin typeface="Roboto"/>
                <a:cs typeface="Roboto"/>
              </a:rPr>
              <a:t>various</a:t>
            </a:r>
            <a:r>
              <a:rPr sz="1250" spc="15" dirty="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D4D4D1"/>
                </a:solidFill>
                <a:latin typeface="Roboto"/>
                <a:cs typeface="Roboto"/>
              </a:rPr>
              <a:t>sectors.</a:t>
            </a:r>
            <a:endParaRPr sz="1250">
              <a:latin typeface="Roboto"/>
              <a:cs typeface="Roboto"/>
            </a:endParaRPr>
          </a:p>
        </p:txBody>
      </p:sp>
      <p:pic>
        <p:nvPicPr>
          <p:cNvPr id="9" name="object 9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98003" y="5951964"/>
            <a:ext cx="1666188" cy="3980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685" y="5852160"/>
            <a:ext cx="1981200" cy="49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1850</Words>
  <Application>WPS Presentation</Application>
  <PresentationFormat>On-screen Show (4:3)</PresentationFormat>
  <Paragraphs>97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Tahoma</vt:lpstr>
      <vt:lpstr>Roboto</vt:lpstr>
      <vt:lpstr>Times New Roman</vt:lpstr>
      <vt:lpstr>Microsoft YaHei</vt:lpstr>
      <vt:lpstr>Arial Unicode MS</vt:lpstr>
      <vt:lpstr>Calibri</vt:lpstr>
      <vt:lpstr>Office Theme</vt:lpstr>
      <vt:lpstr>Navigating Data: An Introduction to Databases</vt:lpstr>
      <vt:lpstr>What is a Database?</vt:lpstr>
      <vt:lpstr>Why Do We Need Databases?</vt:lpstr>
      <vt:lpstr>Common Database Types</vt:lpstr>
      <vt:lpstr>Understanding Database Tables</vt:lpstr>
      <vt:lpstr>Key Database Terminology</vt:lpstr>
      <vt:lpstr>Introducing SQL</vt:lpstr>
      <vt:lpstr>Databases in Action: Real-World Use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Data: An Introduction to Databases</dc:title>
  <dc:creator/>
  <cp:lastModifiedBy>6645Prateek Rao</cp:lastModifiedBy>
  <cp:revision>1</cp:revision>
  <dcterms:created xsi:type="dcterms:W3CDTF">2025-06-05T16:06:36Z</dcterms:created>
  <dcterms:modified xsi:type="dcterms:W3CDTF">2025-06-05T16:06:36Z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2025-06-05T05:30:00Z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2025-06-05T05:30:00Z</vt:filetime>
  </property>
  <property fmtid="{D5CDD505-2E9C-101B-9397-08002B2CF9AE}" pid="5" name="Producer">
    <vt:lpwstr>GPL Ghostscript 9.56.1</vt:lpwstr>
  </property>
  <property fmtid="{D5CDD505-2E9C-101B-9397-08002B2CF9AE}" pid="6" name="ICV">
    <vt:lpwstr>A2ECAFED210643EFA1221C03C715833E_12</vt:lpwstr>
  </property>
  <property fmtid="{D5CDD505-2E9C-101B-9397-08002B2CF9AE}" pid="7" name="KSOProductBuildVer">
    <vt:lpwstr>2057-12.2.0.21179</vt:lpwstr>
  </property>
</Properties>
</file>