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26" userDrawn="1">
          <p15:clr>
            <a:srgbClr val="A4A3A4"/>
          </p15:clr>
        </p15:guide>
        <p15:guide id="2" pos="21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26"/>
        <p:guide pos="2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2E78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2E78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2E78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2E78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3759" y="357674"/>
            <a:ext cx="9821655" cy="127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2E78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2.png"/><Relationship Id="rId6" Type="http://schemas.openxmlformats.org/officeDocument/2006/relationships/hyperlink" Target="https://gamma.app/?utm_source=made-with-gamma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hyperlink" Target="https://gamma.app/?utm_source=made-with-gamma" TargetMode="Externa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hyperlink" Target="https://gamma.app/?utm_source=made-with-gamma" TargetMode="Externa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997075"/>
            <a:ext cx="463867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295" dirty="0"/>
              <a:t>Unleashing</a:t>
            </a:r>
            <a:r>
              <a:rPr spc="50" dirty="0"/>
              <a:t> </a:t>
            </a:r>
            <a:r>
              <a:rPr spc="290" dirty="0"/>
              <a:t>Your</a:t>
            </a:r>
            <a:r>
              <a:rPr spc="55" dirty="0"/>
              <a:t> </a:t>
            </a:r>
            <a:r>
              <a:rPr spc="335" dirty="0"/>
              <a:t>Inner </a:t>
            </a:r>
            <a:r>
              <a:rPr spc="375" dirty="0"/>
              <a:t>Coder</a:t>
            </a:r>
            <a:r>
              <a:rPr spc="50" dirty="0"/>
              <a:t> </a:t>
            </a:r>
            <a:r>
              <a:rPr spc="235" dirty="0"/>
              <a:t>with</a:t>
            </a:r>
            <a:r>
              <a:rPr spc="55" dirty="0"/>
              <a:t> </a:t>
            </a:r>
            <a:r>
              <a:rPr spc="300" dirty="0"/>
              <a:t>Python</a:t>
            </a:r>
            <a:endParaRPr spc="300" dirty="0"/>
          </a:p>
        </p:txBody>
      </p:sp>
      <p:sp>
        <p:nvSpPr>
          <p:cNvPr id="6" name="object 6"/>
          <p:cNvSpPr txBox="1"/>
          <p:nvPr/>
        </p:nvSpPr>
        <p:spPr>
          <a:xfrm>
            <a:off x="587375" y="3298190"/>
            <a:ext cx="5789295" cy="108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Welcome,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&amp;spiring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coders! Emb&amp;rk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journey</a:t>
            </a:r>
            <a:r>
              <a:rPr sz="1350" spc="-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into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the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exciting</a:t>
            </a:r>
            <a:r>
              <a:rPr sz="135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world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of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Python,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35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vers&amp;tile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progr&amp;mming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l&amp;ngu&amp;ge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perfect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beginners.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10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372110">
              <a:lnSpc>
                <a:spcPct val="100000"/>
              </a:lnSpc>
            </a:pPr>
            <a:r>
              <a:rPr sz="1650" b="1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650" b="1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Prateek</a:t>
            </a:r>
            <a:r>
              <a:rPr sz="1650" b="1" spc="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Rao</a:t>
            </a:r>
            <a:endParaRPr sz="16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5" y="4114800"/>
            <a:ext cx="276225" cy="276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5925820"/>
            <a:ext cx="1695450" cy="466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2761" y="1501775"/>
            <a:ext cx="33813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40" dirty="0"/>
              <a:t>What</a:t>
            </a:r>
            <a:r>
              <a:rPr spc="50" dirty="0"/>
              <a:t> </a:t>
            </a:r>
            <a:r>
              <a:rPr spc="240" dirty="0"/>
              <a:t>is</a:t>
            </a:r>
            <a:r>
              <a:rPr spc="55" dirty="0"/>
              <a:t> </a:t>
            </a:r>
            <a:r>
              <a:rPr spc="290" dirty="0"/>
              <a:t>Python?</a:t>
            </a:r>
            <a:endParaRPr spc="290" dirty="0"/>
          </a:p>
        </p:txBody>
      </p:sp>
      <p:sp>
        <p:nvSpPr>
          <p:cNvPr id="4" name="object 4"/>
          <p:cNvSpPr/>
          <p:nvPr/>
        </p:nvSpPr>
        <p:spPr>
          <a:xfrm>
            <a:off x="4886325" y="2333624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430414" y="2363790"/>
            <a:ext cx="2178050" cy="145542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4035" indent="-635">
              <a:lnSpc>
                <a:spcPct val="106000"/>
              </a:lnSpc>
              <a:spcBef>
                <a:spcPts val="15"/>
              </a:spcBef>
            </a:pPr>
            <a:r>
              <a:rPr sz="1650" spc="254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650" spc="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7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Programming </a:t>
            </a:r>
            <a:r>
              <a:rPr sz="1650" spc="18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Language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4000"/>
              </a:lnSpc>
              <a:spcBef>
                <a:spcPts val="615"/>
              </a:spcBef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Python</a:t>
            </a:r>
            <a:r>
              <a:rPr sz="1350" spc="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350" spc="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350" spc="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powerful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tool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write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instructions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for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computers.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962900" y="2333624"/>
            <a:ext cx="390525" cy="381000"/>
          </a:xfrm>
          <a:custGeom>
            <a:avLst/>
            <a:gdLst/>
            <a:ahLst/>
            <a:cxnLst/>
            <a:rect l="l" t="t" r="r" b="b"/>
            <a:pathLst>
              <a:path w="390525" h="381000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59575"/>
                </a:lnTo>
                <a:lnTo>
                  <a:pt x="0" y="362407"/>
                </a:lnTo>
                <a:lnTo>
                  <a:pt x="18592" y="381000"/>
                </a:lnTo>
                <a:lnTo>
                  <a:pt x="371932" y="381000"/>
                </a:lnTo>
                <a:lnTo>
                  <a:pt x="390525" y="362407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22011" y="2331643"/>
            <a:ext cx="32277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56890" algn="l"/>
              </a:tabLst>
            </a:pPr>
            <a:r>
              <a:rPr sz="2000" spc="-36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200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	</a:t>
            </a:r>
            <a:r>
              <a:rPr sz="2000" spc="17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9792" y="2363790"/>
            <a:ext cx="203581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9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Build</a:t>
            </a:r>
            <a:r>
              <a:rPr sz="1650" spc="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4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Anything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4000"/>
              </a:lnSpc>
              <a:spcBef>
                <a:spcPts val="615"/>
              </a:spcBef>
            </a:pP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Cre&amp;te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&amp;pps,</a:t>
            </a:r>
            <a:r>
              <a:rPr sz="1350" spc="-8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websites,</a:t>
            </a:r>
            <a:r>
              <a:rPr sz="1350" spc="-8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AI,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g&amp;mes,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&amp;nd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more.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86325" y="4191000"/>
            <a:ext cx="390525" cy="390525"/>
          </a:xfrm>
          <a:custGeom>
            <a:avLst/>
            <a:gdLst/>
            <a:ahLst/>
            <a:cxnLst/>
            <a:rect l="l" t="t" r="r" b="b"/>
            <a:pathLst>
              <a:path w="390525" h="390525">
                <a:moveTo>
                  <a:pt x="371932" y="0"/>
                </a:moveTo>
                <a:lnTo>
                  <a:pt x="18592" y="0"/>
                </a:lnTo>
                <a:lnTo>
                  <a:pt x="15849" y="546"/>
                </a:lnTo>
                <a:lnTo>
                  <a:pt x="0" y="18592"/>
                </a:lnTo>
                <a:lnTo>
                  <a:pt x="0" y="369100"/>
                </a:lnTo>
                <a:lnTo>
                  <a:pt x="0" y="371932"/>
                </a:lnTo>
                <a:lnTo>
                  <a:pt x="18592" y="390525"/>
                </a:lnTo>
                <a:lnTo>
                  <a:pt x="371932" y="390525"/>
                </a:lnTo>
                <a:lnTo>
                  <a:pt x="390525" y="371932"/>
                </a:lnTo>
                <a:lnTo>
                  <a:pt x="390525" y="18592"/>
                </a:lnTo>
                <a:lnTo>
                  <a:pt x="374675" y="546"/>
                </a:lnTo>
                <a:lnTo>
                  <a:pt x="371932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86731" y="4198543"/>
            <a:ext cx="18542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19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0838" y="4230690"/>
            <a:ext cx="2945130" cy="636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2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Easy</a:t>
            </a:r>
            <a:r>
              <a:rPr sz="1650" spc="3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5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1650" spc="3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21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Learn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Synt&amp;x</a:t>
            </a:r>
            <a:r>
              <a:rPr sz="1350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simple,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re&amp;ding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English.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object 1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925" y="591629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7475" rIns="0" bIns="0" rtlCol="0">
            <a:spAutoFit/>
          </a:bodyPr>
          <a:lstStyle/>
          <a:p>
            <a:pPr marL="4401820" marR="5080" indent="-1270">
              <a:lnSpc>
                <a:spcPts val="4200"/>
              </a:lnSpc>
              <a:spcBef>
                <a:spcPts val="50"/>
              </a:spcBef>
            </a:pPr>
            <a:r>
              <a:rPr spc="425" dirty="0"/>
              <a:t>Why</a:t>
            </a:r>
            <a:r>
              <a:rPr spc="65" dirty="0"/>
              <a:t> </a:t>
            </a:r>
            <a:r>
              <a:rPr spc="310" dirty="0"/>
              <a:t>Python</a:t>
            </a:r>
            <a:r>
              <a:rPr spc="55" dirty="0"/>
              <a:t> </a:t>
            </a:r>
            <a:r>
              <a:rPr spc="240" dirty="0"/>
              <a:t>is</a:t>
            </a:r>
            <a:r>
              <a:rPr spc="55" dirty="0"/>
              <a:t> </a:t>
            </a:r>
            <a:r>
              <a:rPr spc="290" dirty="0"/>
              <a:t>Your</a:t>
            </a:r>
            <a:r>
              <a:rPr spc="55" dirty="0"/>
              <a:t> </a:t>
            </a:r>
            <a:r>
              <a:rPr spc="290" dirty="0"/>
              <a:t>Best </a:t>
            </a:r>
            <a:r>
              <a:rPr spc="275" dirty="0"/>
              <a:t>Start</a:t>
            </a:r>
            <a:endParaRPr spc="27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2474" y="1923884"/>
            <a:ext cx="375690" cy="428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73625" y="2497137"/>
            <a:ext cx="1525270" cy="11791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485775">
              <a:lnSpc>
                <a:spcPct val="106000"/>
              </a:lnSpc>
              <a:spcBef>
                <a:spcPts val="15"/>
              </a:spcBef>
            </a:pPr>
            <a:r>
              <a:rPr sz="1650" spc="15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Beginner- </a:t>
            </a:r>
            <a:r>
              <a:rPr sz="1650" spc="17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Friendly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4000"/>
              </a:lnSpc>
              <a:spcBef>
                <a:spcPts val="615"/>
              </a:spcBef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Simple</a:t>
            </a:r>
            <a:r>
              <a:rPr sz="1350" spc="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350" spc="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re&amp;d</a:t>
            </a:r>
            <a:r>
              <a:rPr sz="1350" spc="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&amp;nd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write.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3725" y="1947862"/>
            <a:ext cx="428625" cy="381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26262" y="2497137"/>
            <a:ext cx="159385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8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Cross-</a:t>
            </a:r>
            <a:r>
              <a:rPr sz="1650" spc="13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Platform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4000"/>
              </a:lnSpc>
              <a:spcBef>
                <a:spcPts val="615"/>
              </a:spcBef>
            </a:pPr>
            <a:r>
              <a:rPr sz="1350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Works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1350" spc="-10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Windows, 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M&amp;c,</a:t>
            </a:r>
            <a:r>
              <a:rPr sz="1350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Linux.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0" y="1924049"/>
            <a:ext cx="428625" cy="4286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78468" y="2497137"/>
            <a:ext cx="1457960" cy="9124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14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Versatile</a:t>
            </a:r>
            <a:r>
              <a:rPr sz="1650" spc="7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5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Uses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46990">
              <a:lnSpc>
                <a:spcPct val="134000"/>
              </a:lnSpc>
              <a:spcBef>
                <a:spcPts val="615"/>
              </a:spcBef>
            </a:pPr>
            <a:r>
              <a:rPr sz="135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AI,</a:t>
            </a:r>
            <a:r>
              <a:rPr sz="1350" spc="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ML,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Web,</a:t>
            </a:r>
            <a:r>
              <a:rPr sz="135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D&amp;t&amp;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Science.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9906" y="4057650"/>
            <a:ext cx="321462" cy="4286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73625" y="4630737"/>
            <a:ext cx="1339850" cy="117919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354965">
              <a:lnSpc>
                <a:spcPct val="106000"/>
              </a:lnSpc>
              <a:spcBef>
                <a:spcPts val="15"/>
              </a:spcBef>
            </a:pPr>
            <a:r>
              <a:rPr sz="1650" spc="15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Industry </a:t>
            </a:r>
            <a:r>
              <a:rPr sz="1650" spc="17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Standard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4000"/>
              </a:lnSpc>
              <a:spcBef>
                <a:spcPts val="615"/>
              </a:spcBef>
            </a:pPr>
            <a:r>
              <a:rPr sz="1350" spc="9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Used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by</a:t>
            </a:r>
            <a:r>
              <a:rPr sz="1350" spc="-9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≤oogle, 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Netflix,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YouTube.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5925" y="591629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854690" cy="6440805"/>
          </a:xfrm>
          <a:custGeom>
            <a:avLst/>
            <a:gdLst/>
            <a:ahLst/>
            <a:cxnLst/>
            <a:rect l="l" t="t" r="r" b="b"/>
            <a:pathLst>
              <a:path w="10854690" h="6440805">
                <a:moveTo>
                  <a:pt x="10854647" y="0"/>
                </a:moveTo>
                <a:lnTo>
                  <a:pt x="0" y="0"/>
                </a:lnTo>
                <a:lnTo>
                  <a:pt x="0" y="6440424"/>
                </a:lnTo>
                <a:lnTo>
                  <a:pt x="10854647" y="6440424"/>
                </a:lnTo>
                <a:lnTo>
                  <a:pt x="10854647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357" y="412440"/>
            <a:ext cx="6217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5" dirty="0"/>
              <a:t>Your</a:t>
            </a:r>
            <a:r>
              <a:rPr sz="3200" spc="45" dirty="0"/>
              <a:t> </a:t>
            </a:r>
            <a:r>
              <a:rPr sz="3200" spc="225" dirty="0"/>
              <a:t>Very</a:t>
            </a:r>
            <a:r>
              <a:rPr sz="3200" spc="60" dirty="0"/>
              <a:t> </a:t>
            </a:r>
            <a:r>
              <a:rPr sz="3200" spc="290" dirty="0"/>
              <a:t>First</a:t>
            </a:r>
            <a:r>
              <a:rPr sz="3200" spc="50" dirty="0"/>
              <a:t> </a:t>
            </a:r>
            <a:r>
              <a:rPr sz="3200" spc="280" dirty="0"/>
              <a:t>Python</a:t>
            </a:r>
            <a:r>
              <a:rPr sz="3200" spc="55" dirty="0"/>
              <a:t> </a:t>
            </a:r>
            <a:r>
              <a:rPr sz="3200" spc="305" dirty="0"/>
              <a:t>Program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569861" y="1809114"/>
            <a:ext cx="4658995" cy="497840"/>
          </a:xfrm>
          <a:custGeom>
            <a:avLst/>
            <a:gdLst/>
            <a:ahLst/>
            <a:cxnLst/>
            <a:rect l="l" t="t" r="r" b="b"/>
            <a:pathLst>
              <a:path w="4658995" h="497839">
                <a:moveTo>
                  <a:pt x="4658449" y="14719"/>
                </a:moveTo>
                <a:lnTo>
                  <a:pt x="4656467" y="9931"/>
                </a:lnTo>
                <a:lnTo>
                  <a:pt x="4654397" y="7874"/>
                </a:lnTo>
                <a:lnTo>
                  <a:pt x="4652480" y="5956"/>
                </a:lnTo>
                <a:lnTo>
                  <a:pt x="4650575" y="4051"/>
                </a:lnTo>
                <a:lnTo>
                  <a:pt x="4648517" y="1993"/>
                </a:lnTo>
                <a:lnTo>
                  <a:pt x="4643729" y="0"/>
                </a:lnTo>
                <a:lnTo>
                  <a:pt x="4640796" y="0"/>
                </a:lnTo>
                <a:lnTo>
                  <a:pt x="17653" y="0"/>
                </a:lnTo>
                <a:lnTo>
                  <a:pt x="14732" y="0"/>
                </a:lnTo>
                <a:lnTo>
                  <a:pt x="9931" y="1993"/>
                </a:lnTo>
                <a:lnTo>
                  <a:pt x="7874" y="4051"/>
                </a:lnTo>
                <a:lnTo>
                  <a:pt x="4051" y="7861"/>
                </a:lnTo>
                <a:lnTo>
                  <a:pt x="1993" y="9931"/>
                </a:lnTo>
                <a:lnTo>
                  <a:pt x="0" y="14719"/>
                </a:lnTo>
                <a:lnTo>
                  <a:pt x="0" y="17653"/>
                </a:lnTo>
                <a:lnTo>
                  <a:pt x="0" y="477139"/>
                </a:lnTo>
                <a:lnTo>
                  <a:pt x="0" y="479844"/>
                </a:lnTo>
                <a:lnTo>
                  <a:pt x="0" y="482777"/>
                </a:lnTo>
                <a:lnTo>
                  <a:pt x="1993" y="487565"/>
                </a:lnTo>
                <a:lnTo>
                  <a:pt x="4025" y="489610"/>
                </a:lnTo>
                <a:lnTo>
                  <a:pt x="5956" y="491540"/>
                </a:lnTo>
                <a:lnTo>
                  <a:pt x="9931" y="495515"/>
                </a:lnTo>
                <a:lnTo>
                  <a:pt x="14732" y="497509"/>
                </a:lnTo>
                <a:lnTo>
                  <a:pt x="17653" y="497509"/>
                </a:lnTo>
                <a:lnTo>
                  <a:pt x="4640796" y="497509"/>
                </a:lnTo>
                <a:lnTo>
                  <a:pt x="4643729" y="497509"/>
                </a:lnTo>
                <a:lnTo>
                  <a:pt x="4648517" y="495515"/>
                </a:lnTo>
                <a:lnTo>
                  <a:pt x="4654397" y="489635"/>
                </a:lnTo>
                <a:lnTo>
                  <a:pt x="4656467" y="487565"/>
                </a:lnTo>
                <a:lnTo>
                  <a:pt x="4658449" y="482777"/>
                </a:lnTo>
                <a:lnTo>
                  <a:pt x="4658449" y="479844"/>
                </a:lnTo>
                <a:lnTo>
                  <a:pt x="4658449" y="17653"/>
                </a:lnTo>
                <a:lnTo>
                  <a:pt x="4658449" y="14719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168" y="1339608"/>
            <a:ext cx="3718560" cy="179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25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Hello,</a:t>
            </a:r>
            <a:r>
              <a:rPr sz="1600" spc="20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90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World!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895"/>
              </a:spcBef>
            </a:pPr>
            <a:endParaRPr sz="1600">
              <a:latin typeface="Calibri" panose="020F0502020204030204"/>
              <a:cs typeface="Calibri" panose="020F0502020204030204"/>
            </a:endParaRPr>
          </a:p>
          <a:p>
            <a:pPr marL="167005">
              <a:lnSpc>
                <a:spcPct val="100000"/>
              </a:lnSpc>
            </a:pP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print("Hello,</a:t>
            </a:r>
            <a:r>
              <a:rPr sz="1250" spc="1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World!")</a:t>
            </a:r>
            <a:endParaRPr sz="1250">
              <a:latin typeface="Trebuchet MS" panose="020B0603020202020204"/>
              <a:cs typeface="Trebuchet MS" panose="020B0603020202020204"/>
            </a:endParaRPr>
          </a:p>
          <a:p>
            <a:pPr marL="12700" marR="5080">
              <a:lnSpc>
                <a:spcPct val="214000"/>
              </a:lnSpc>
              <a:spcBef>
                <a:spcPts val="1210"/>
              </a:spcBef>
            </a:pP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25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125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tells</a:t>
            </a:r>
            <a:r>
              <a:rPr sz="125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125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computer to</a:t>
            </a:r>
            <a:r>
              <a:rPr sz="125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displ&amp;y</a:t>
            </a:r>
            <a:r>
              <a:rPr sz="12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204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25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mess&amp;ge.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Output:</a:t>
            </a:r>
            <a:r>
              <a:rPr sz="1250" spc="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Hello,</a:t>
            </a:r>
            <a:r>
              <a:rPr sz="1250" b="1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b="1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World!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35371" y="1383967"/>
            <a:ext cx="4658452" cy="31930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622248" y="4731685"/>
            <a:ext cx="2167255" cy="1075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It's</a:t>
            </a:r>
            <a:r>
              <a:rPr sz="1600" spc="90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165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That</a:t>
            </a:r>
            <a:r>
              <a:rPr sz="1600" spc="95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00" spc="165" dirty="0">
                <a:solidFill>
                  <a:srgbClr val="F2E781"/>
                </a:solidFill>
                <a:latin typeface="Calibri" panose="020F0502020204030204"/>
                <a:cs typeface="Calibri" panose="020F0502020204030204"/>
              </a:rPr>
              <a:t>Simple</a:t>
            </a:r>
            <a:endParaRPr sz="16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3210"/>
              </a:lnSpc>
              <a:spcBef>
                <a:spcPts val="120"/>
              </a:spcBef>
            </a:pP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Just</a:t>
            </a:r>
            <a:r>
              <a:rPr sz="1250" spc="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1250" spc="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line</a:t>
            </a:r>
            <a:r>
              <a:rPr sz="1250" spc="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250" spc="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get</a:t>
            </a:r>
            <a:r>
              <a:rPr sz="1250" spc="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st&amp;rted! </a:t>
            </a:r>
            <a:r>
              <a:rPr sz="1250" spc="1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250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gre&amp;t</a:t>
            </a:r>
            <a:r>
              <a:rPr sz="12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12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step</a:t>
            </a:r>
            <a:r>
              <a:rPr sz="12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into</a:t>
            </a:r>
            <a:r>
              <a:rPr sz="12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2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coding.</a:t>
            </a:r>
            <a:endParaRPr sz="1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98003" y="5951964"/>
            <a:ext cx="1666188" cy="39800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588962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6519" y="939800"/>
            <a:ext cx="577723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35">
              <a:lnSpc>
                <a:spcPts val="4200"/>
              </a:lnSpc>
              <a:spcBef>
                <a:spcPts val="50"/>
              </a:spcBef>
            </a:pPr>
            <a:r>
              <a:rPr spc="285" dirty="0"/>
              <a:t>Storing</a:t>
            </a:r>
            <a:r>
              <a:rPr spc="65" dirty="0"/>
              <a:t> </a:t>
            </a:r>
            <a:r>
              <a:rPr spc="250" dirty="0"/>
              <a:t>Information:</a:t>
            </a:r>
            <a:r>
              <a:rPr spc="65" dirty="0"/>
              <a:t> </a:t>
            </a:r>
            <a:r>
              <a:rPr spc="300" dirty="0"/>
              <a:t>Python </a:t>
            </a:r>
            <a:r>
              <a:rPr spc="245" dirty="0"/>
              <a:t>Variables</a:t>
            </a:r>
            <a:endParaRPr spc="245" dirty="0"/>
          </a:p>
        </p:txBody>
      </p:sp>
      <p:sp>
        <p:nvSpPr>
          <p:cNvPr id="6" name="object 6"/>
          <p:cNvSpPr/>
          <p:nvPr/>
        </p:nvSpPr>
        <p:spPr>
          <a:xfrm>
            <a:off x="600075" y="2314574"/>
            <a:ext cx="2886075" cy="1609725"/>
          </a:xfrm>
          <a:custGeom>
            <a:avLst/>
            <a:gdLst/>
            <a:ahLst/>
            <a:cxnLst/>
            <a:rect l="l" t="t" r="r" b="b"/>
            <a:pathLst>
              <a:path w="2886075" h="1609725">
                <a:moveTo>
                  <a:pt x="2867482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588300"/>
                </a:lnTo>
                <a:lnTo>
                  <a:pt x="0" y="1591132"/>
                </a:lnTo>
                <a:lnTo>
                  <a:pt x="18588" y="1609725"/>
                </a:lnTo>
                <a:lnTo>
                  <a:pt x="2867482" y="1609725"/>
                </a:lnTo>
                <a:lnTo>
                  <a:pt x="2886075" y="1591132"/>
                </a:lnTo>
                <a:lnTo>
                  <a:pt x="2886075" y="18592"/>
                </a:lnTo>
                <a:lnTo>
                  <a:pt x="2870225" y="546"/>
                </a:lnTo>
                <a:lnTo>
                  <a:pt x="2867482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58397" y="2459037"/>
            <a:ext cx="252095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8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What</a:t>
            </a:r>
            <a:r>
              <a:rPr sz="1650" spc="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4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1650" spc="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Variables?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30000"/>
              </a:lnSpc>
              <a:spcBef>
                <a:spcPts val="690"/>
              </a:spcBef>
            </a:pPr>
            <a:r>
              <a:rPr sz="1350" spc="-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V&amp;ri&amp;bles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8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&amp;re</a:t>
            </a:r>
            <a:r>
              <a:rPr sz="1350" spc="-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n&amp;med</a:t>
            </a:r>
            <a:r>
              <a:rPr sz="1350" spc="-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cont&amp;iners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store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v&amp;lues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350" spc="-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progr&amp;m.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57600" y="2314574"/>
            <a:ext cx="2886075" cy="1609725"/>
            <a:chOff x="3657600" y="2314574"/>
            <a:chExt cx="2886075" cy="1609725"/>
          </a:xfrm>
        </p:grpSpPr>
        <p:sp>
          <p:nvSpPr>
            <p:cNvPr id="9" name="object 9"/>
            <p:cNvSpPr/>
            <p:nvPr/>
          </p:nvSpPr>
          <p:spPr>
            <a:xfrm>
              <a:off x="3657600" y="2314574"/>
              <a:ext cx="2886075" cy="1609725"/>
            </a:xfrm>
            <a:custGeom>
              <a:avLst/>
              <a:gdLst/>
              <a:ahLst/>
              <a:cxnLst/>
              <a:rect l="l" t="t" r="r" b="b"/>
              <a:pathLst>
                <a:path w="2886075" h="1609725">
                  <a:moveTo>
                    <a:pt x="286748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1588300"/>
                  </a:lnTo>
                  <a:lnTo>
                    <a:pt x="0" y="1591132"/>
                  </a:lnTo>
                  <a:lnTo>
                    <a:pt x="18592" y="1609725"/>
                  </a:lnTo>
                  <a:lnTo>
                    <a:pt x="2867482" y="1609725"/>
                  </a:lnTo>
                  <a:lnTo>
                    <a:pt x="2886075" y="1591132"/>
                  </a:lnTo>
                  <a:lnTo>
                    <a:pt x="2886075" y="18592"/>
                  </a:lnTo>
                  <a:lnTo>
                    <a:pt x="2870225" y="546"/>
                  </a:lnTo>
                  <a:lnTo>
                    <a:pt x="2867482" y="0"/>
                  </a:lnTo>
                  <a:close/>
                </a:path>
              </a:pathLst>
            </a:custGeom>
            <a:solidFill>
              <a:srgbClr val="3A3B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829037" y="2943224"/>
              <a:ext cx="2543810" cy="810260"/>
            </a:xfrm>
            <a:custGeom>
              <a:avLst/>
              <a:gdLst/>
              <a:ahLst/>
              <a:cxnLst/>
              <a:rect l="l" t="t" r="r" b="b"/>
              <a:pathLst>
                <a:path w="2543810" h="810260">
                  <a:moveTo>
                    <a:pt x="2543187" y="18592"/>
                  </a:moveTo>
                  <a:lnTo>
                    <a:pt x="2543175" y="15532"/>
                  </a:lnTo>
                  <a:lnTo>
                    <a:pt x="2541079" y="10477"/>
                  </a:lnTo>
                  <a:lnTo>
                    <a:pt x="2538984" y="8394"/>
                  </a:lnTo>
                  <a:lnTo>
                    <a:pt x="2534894" y="4267"/>
                  </a:lnTo>
                  <a:lnTo>
                    <a:pt x="2532710" y="2108"/>
                  </a:lnTo>
                  <a:lnTo>
                    <a:pt x="2527668" y="12"/>
                  </a:lnTo>
                  <a:lnTo>
                    <a:pt x="2524645" y="12"/>
                  </a:lnTo>
                  <a:lnTo>
                    <a:pt x="18605" y="0"/>
                  </a:lnTo>
                  <a:lnTo>
                    <a:pt x="15506" y="12"/>
                  </a:lnTo>
                  <a:lnTo>
                    <a:pt x="10464" y="2108"/>
                  </a:lnTo>
                  <a:lnTo>
                    <a:pt x="8331" y="4241"/>
                  </a:lnTo>
                  <a:lnTo>
                    <a:pt x="4279" y="8280"/>
                  </a:lnTo>
                  <a:lnTo>
                    <a:pt x="2095" y="10477"/>
                  </a:lnTo>
                  <a:lnTo>
                    <a:pt x="0" y="15532"/>
                  </a:lnTo>
                  <a:lnTo>
                    <a:pt x="0" y="794131"/>
                  </a:lnTo>
                  <a:lnTo>
                    <a:pt x="2095" y="799172"/>
                  </a:lnTo>
                  <a:lnTo>
                    <a:pt x="10464" y="807542"/>
                  </a:lnTo>
                  <a:lnTo>
                    <a:pt x="15506" y="809637"/>
                  </a:lnTo>
                  <a:lnTo>
                    <a:pt x="18605" y="809637"/>
                  </a:lnTo>
                  <a:lnTo>
                    <a:pt x="2524582" y="809637"/>
                  </a:lnTo>
                  <a:lnTo>
                    <a:pt x="2527668" y="809637"/>
                  </a:lnTo>
                  <a:lnTo>
                    <a:pt x="2532710" y="807542"/>
                  </a:lnTo>
                  <a:lnTo>
                    <a:pt x="2534894" y="805357"/>
                  </a:lnTo>
                  <a:lnTo>
                    <a:pt x="2538920" y="801331"/>
                  </a:lnTo>
                  <a:lnTo>
                    <a:pt x="2541079" y="799172"/>
                  </a:lnTo>
                  <a:lnTo>
                    <a:pt x="2543175" y="794131"/>
                  </a:lnTo>
                  <a:lnTo>
                    <a:pt x="2543175" y="791108"/>
                  </a:lnTo>
                  <a:lnTo>
                    <a:pt x="2543187" y="18592"/>
                  </a:lnTo>
                  <a:close/>
                </a:path>
              </a:pathLst>
            </a:custGeom>
            <a:solidFill>
              <a:srgbClr val="433D0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979316" y="3012439"/>
            <a:ext cx="141668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100"/>
              </a:spcBef>
            </a:pPr>
            <a:r>
              <a:rPr sz="1350" spc="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350" spc="-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"Prateek"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22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6350" y="2459037"/>
            <a:ext cx="15392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1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Example</a:t>
            </a:r>
            <a:r>
              <a:rPr sz="1650" spc="6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8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Code</a:t>
            </a:r>
            <a:endParaRPr sz="16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075" y="4095750"/>
            <a:ext cx="5943600" cy="1362075"/>
          </a:xfrm>
          <a:custGeom>
            <a:avLst/>
            <a:gdLst/>
            <a:ahLst/>
            <a:cxnLst/>
            <a:rect l="l" t="t" r="r" b="b"/>
            <a:pathLst>
              <a:path w="5943600" h="1362075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1340645"/>
                </a:lnTo>
                <a:lnTo>
                  <a:pt x="0" y="1343482"/>
                </a:lnTo>
                <a:lnTo>
                  <a:pt x="18588" y="1362076"/>
                </a:lnTo>
                <a:lnTo>
                  <a:pt x="5925007" y="1362076"/>
                </a:lnTo>
                <a:lnTo>
                  <a:pt x="5943600" y="1343482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8818" y="4240212"/>
            <a:ext cx="3637279" cy="10077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6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1650" spc="4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1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Variables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2930"/>
              </a:lnSpc>
            </a:pPr>
            <a:r>
              <a:rPr sz="1350" spc="9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Now</a:t>
            </a:r>
            <a:r>
              <a:rPr sz="1350" spc="-1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c&amp;n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b="1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name</a:t>
            </a:r>
            <a:r>
              <a:rPr sz="1350" b="1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&amp;nd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b="1" spc="8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1350" b="1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your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code.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1350" spc="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m&amp;ke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progr&amp;ms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flexible.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5925820"/>
            <a:ext cx="181927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1739900"/>
            <a:ext cx="760730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0" dirty="0"/>
              <a:t>Understanding</a:t>
            </a:r>
            <a:r>
              <a:rPr spc="55" dirty="0"/>
              <a:t> </a:t>
            </a:r>
            <a:r>
              <a:rPr spc="365" dirty="0"/>
              <a:t>Data</a:t>
            </a:r>
            <a:r>
              <a:rPr spc="55" dirty="0"/>
              <a:t> </a:t>
            </a:r>
            <a:r>
              <a:rPr spc="330" dirty="0"/>
              <a:t>Types</a:t>
            </a:r>
            <a:r>
              <a:rPr spc="60" dirty="0"/>
              <a:t> </a:t>
            </a:r>
            <a:r>
              <a:rPr spc="275" dirty="0"/>
              <a:t>in</a:t>
            </a:r>
            <a:r>
              <a:rPr spc="55" dirty="0"/>
              <a:t> </a:t>
            </a:r>
            <a:r>
              <a:rPr spc="300" dirty="0"/>
              <a:t>Python</a:t>
            </a:r>
            <a:endParaRPr spc="300" dirty="0"/>
          </a:p>
        </p:txBody>
      </p:sp>
      <p:sp>
        <p:nvSpPr>
          <p:cNvPr id="3" name="object 3"/>
          <p:cNvSpPr/>
          <p:nvPr/>
        </p:nvSpPr>
        <p:spPr>
          <a:xfrm>
            <a:off x="638175" y="27717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C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38175" y="31051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C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8175" y="3438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C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38175" y="37719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CFCB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00062" y="4124325"/>
            <a:ext cx="10230485" cy="534035"/>
          </a:xfrm>
          <a:custGeom>
            <a:avLst/>
            <a:gdLst/>
            <a:ahLst/>
            <a:cxnLst/>
            <a:rect l="l" t="t" r="r" b="b"/>
            <a:pathLst>
              <a:path w="10230485" h="534035">
                <a:moveTo>
                  <a:pt x="10229863" y="18592"/>
                </a:moveTo>
                <a:lnTo>
                  <a:pt x="10229850" y="15532"/>
                </a:lnTo>
                <a:lnTo>
                  <a:pt x="10227754" y="10477"/>
                </a:lnTo>
                <a:lnTo>
                  <a:pt x="10225672" y="8394"/>
                </a:lnTo>
                <a:lnTo>
                  <a:pt x="10221557" y="4267"/>
                </a:lnTo>
                <a:lnTo>
                  <a:pt x="10219385" y="2108"/>
                </a:lnTo>
                <a:lnTo>
                  <a:pt x="10214343" y="12"/>
                </a:lnTo>
                <a:lnTo>
                  <a:pt x="10211333" y="12"/>
                </a:lnTo>
                <a:lnTo>
                  <a:pt x="18592" y="0"/>
                </a:lnTo>
                <a:lnTo>
                  <a:pt x="15519" y="12"/>
                </a:lnTo>
                <a:lnTo>
                  <a:pt x="10464" y="2108"/>
                </a:lnTo>
                <a:lnTo>
                  <a:pt x="8331" y="4241"/>
                </a:lnTo>
                <a:lnTo>
                  <a:pt x="4267" y="8280"/>
                </a:lnTo>
                <a:lnTo>
                  <a:pt x="2095" y="10477"/>
                </a:lnTo>
                <a:lnTo>
                  <a:pt x="0" y="15532"/>
                </a:lnTo>
                <a:lnTo>
                  <a:pt x="0" y="517906"/>
                </a:lnTo>
                <a:lnTo>
                  <a:pt x="2095" y="522947"/>
                </a:lnTo>
                <a:lnTo>
                  <a:pt x="10464" y="531317"/>
                </a:lnTo>
                <a:lnTo>
                  <a:pt x="15519" y="533412"/>
                </a:lnTo>
                <a:lnTo>
                  <a:pt x="10214343" y="533412"/>
                </a:lnTo>
                <a:lnTo>
                  <a:pt x="10219385" y="531317"/>
                </a:lnTo>
                <a:lnTo>
                  <a:pt x="10225595" y="525106"/>
                </a:lnTo>
                <a:lnTo>
                  <a:pt x="10227754" y="522947"/>
                </a:lnTo>
                <a:lnTo>
                  <a:pt x="10229850" y="517906"/>
                </a:lnTo>
                <a:lnTo>
                  <a:pt x="10229850" y="514870"/>
                </a:lnTo>
                <a:lnTo>
                  <a:pt x="10229863" y="18592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0341" y="2663825"/>
            <a:ext cx="2733675" cy="18408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String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350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8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Text,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"Hello"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3825" marR="5080">
              <a:lnSpc>
                <a:spcPct val="162000"/>
              </a:lnSpc>
            </a:pPr>
            <a:r>
              <a:rPr sz="1350" b="1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Integer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Whole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numbers,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1350" spc="-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10 </a:t>
            </a:r>
            <a:r>
              <a:rPr sz="1350" b="1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Float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Decim&amp;l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numbers,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like </a:t>
            </a:r>
            <a:r>
              <a:rPr sz="135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10.5 </a:t>
            </a:r>
            <a:r>
              <a:rPr sz="1350" b="1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Boolean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:</a:t>
            </a:r>
            <a:r>
              <a:rPr sz="1350" spc="-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F&amp;lse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v&amp;lues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is_happy</a:t>
            </a:r>
            <a:r>
              <a:rPr sz="1350" spc="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350" spc="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9" name="object 9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25" y="591629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9456420" cy="6438265"/>
          </a:xfrm>
          <a:custGeom>
            <a:avLst/>
            <a:gdLst/>
            <a:ahLst/>
            <a:cxnLst/>
            <a:rect l="l" t="t" r="r" b="b"/>
            <a:pathLst>
              <a:path w="9456420" h="6438265">
                <a:moveTo>
                  <a:pt x="9456377" y="0"/>
                </a:moveTo>
                <a:lnTo>
                  <a:pt x="0" y="0"/>
                </a:lnTo>
                <a:lnTo>
                  <a:pt x="0" y="6438216"/>
                </a:lnTo>
                <a:lnTo>
                  <a:pt x="9456377" y="6438216"/>
                </a:lnTo>
                <a:lnTo>
                  <a:pt x="9456377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3759" y="357674"/>
            <a:ext cx="6770370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265" dirty="0"/>
              <a:t>Making</a:t>
            </a:r>
            <a:r>
              <a:rPr sz="2800" spc="35" dirty="0"/>
              <a:t> </a:t>
            </a:r>
            <a:r>
              <a:rPr sz="2800" spc="240" dirty="0"/>
              <a:t>Decisions:</a:t>
            </a:r>
            <a:r>
              <a:rPr sz="2800" spc="40" dirty="0"/>
              <a:t> </a:t>
            </a:r>
            <a:r>
              <a:rPr sz="2800" spc="160" dirty="0"/>
              <a:t>Python's</a:t>
            </a:r>
            <a:r>
              <a:rPr sz="2800" spc="35" dirty="0"/>
              <a:t> </a:t>
            </a:r>
            <a:r>
              <a:rPr sz="2800" spc="215" dirty="0"/>
              <a:t>If</a:t>
            </a:r>
            <a:r>
              <a:rPr sz="2800" spc="40" dirty="0"/>
              <a:t> </a:t>
            </a:r>
            <a:r>
              <a:rPr sz="2800" spc="229" dirty="0"/>
              <a:t>Condition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496459" y="1119005"/>
            <a:ext cx="1410970" cy="1489710"/>
          </a:xfrm>
          <a:custGeom>
            <a:avLst/>
            <a:gdLst/>
            <a:ahLst/>
            <a:cxnLst/>
            <a:rect l="l" t="t" r="r" b="b"/>
            <a:pathLst>
              <a:path w="1410970" h="1489710">
                <a:moveTo>
                  <a:pt x="1395193" y="0"/>
                </a:moveTo>
                <a:lnTo>
                  <a:pt x="15379" y="0"/>
                </a:lnTo>
                <a:lnTo>
                  <a:pt x="13117" y="451"/>
                </a:lnTo>
                <a:lnTo>
                  <a:pt x="0" y="15382"/>
                </a:lnTo>
                <a:lnTo>
                  <a:pt x="0" y="1471643"/>
                </a:lnTo>
                <a:lnTo>
                  <a:pt x="0" y="1473997"/>
                </a:lnTo>
                <a:lnTo>
                  <a:pt x="15379" y="1489379"/>
                </a:lnTo>
                <a:lnTo>
                  <a:pt x="1395193" y="1489379"/>
                </a:lnTo>
                <a:lnTo>
                  <a:pt x="1410576" y="1473997"/>
                </a:lnTo>
                <a:lnTo>
                  <a:pt x="1410576" y="15382"/>
                </a:lnTo>
                <a:lnTo>
                  <a:pt x="1397463" y="451"/>
                </a:lnTo>
                <a:lnTo>
                  <a:pt x="1395193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54574" y="1710646"/>
            <a:ext cx="9461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30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1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48878" y="1639112"/>
            <a:ext cx="1923414" cy="441325"/>
          </a:xfrm>
          <a:custGeom>
            <a:avLst/>
            <a:gdLst/>
            <a:ahLst/>
            <a:cxnLst/>
            <a:rect l="l" t="t" r="r" b="b"/>
            <a:pathLst>
              <a:path w="1923414" h="441325">
                <a:moveTo>
                  <a:pt x="1922792" y="12827"/>
                </a:moveTo>
                <a:lnTo>
                  <a:pt x="1921065" y="8661"/>
                </a:lnTo>
                <a:lnTo>
                  <a:pt x="1919262" y="6858"/>
                </a:lnTo>
                <a:lnTo>
                  <a:pt x="1915934" y="3530"/>
                </a:lnTo>
                <a:lnTo>
                  <a:pt x="1914131" y="1727"/>
                </a:lnTo>
                <a:lnTo>
                  <a:pt x="1909965" y="0"/>
                </a:lnTo>
                <a:lnTo>
                  <a:pt x="1907413" y="0"/>
                </a:lnTo>
                <a:lnTo>
                  <a:pt x="15379" y="0"/>
                </a:lnTo>
                <a:lnTo>
                  <a:pt x="12827" y="0"/>
                </a:lnTo>
                <a:lnTo>
                  <a:pt x="8648" y="1727"/>
                </a:lnTo>
                <a:lnTo>
                  <a:pt x="6845" y="3530"/>
                </a:lnTo>
                <a:lnTo>
                  <a:pt x="5181" y="5194"/>
                </a:lnTo>
                <a:lnTo>
                  <a:pt x="3530" y="6858"/>
                </a:lnTo>
                <a:lnTo>
                  <a:pt x="1727" y="8661"/>
                </a:lnTo>
                <a:lnTo>
                  <a:pt x="0" y="12827"/>
                </a:lnTo>
                <a:lnTo>
                  <a:pt x="0" y="15379"/>
                </a:lnTo>
                <a:lnTo>
                  <a:pt x="0" y="423557"/>
                </a:lnTo>
                <a:lnTo>
                  <a:pt x="0" y="425919"/>
                </a:lnTo>
                <a:lnTo>
                  <a:pt x="0" y="428459"/>
                </a:lnTo>
                <a:lnTo>
                  <a:pt x="1727" y="432638"/>
                </a:lnTo>
                <a:lnTo>
                  <a:pt x="3530" y="434441"/>
                </a:lnTo>
                <a:lnTo>
                  <a:pt x="6845" y="437769"/>
                </a:lnTo>
                <a:lnTo>
                  <a:pt x="8648" y="439559"/>
                </a:lnTo>
                <a:lnTo>
                  <a:pt x="12827" y="441299"/>
                </a:lnTo>
                <a:lnTo>
                  <a:pt x="15379" y="441299"/>
                </a:lnTo>
                <a:lnTo>
                  <a:pt x="1907413" y="441299"/>
                </a:lnTo>
                <a:lnTo>
                  <a:pt x="1909965" y="441299"/>
                </a:lnTo>
                <a:lnTo>
                  <a:pt x="1914131" y="439559"/>
                </a:lnTo>
                <a:lnTo>
                  <a:pt x="1915896" y="437794"/>
                </a:lnTo>
                <a:lnTo>
                  <a:pt x="1919262" y="434441"/>
                </a:lnTo>
                <a:lnTo>
                  <a:pt x="1921065" y="432638"/>
                </a:lnTo>
                <a:lnTo>
                  <a:pt x="1922792" y="428459"/>
                </a:lnTo>
                <a:lnTo>
                  <a:pt x="1922792" y="425919"/>
                </a:lnTo>
                <a:lnTo>
                  <a:pt x="1922792" y="15379"/>
                </a:lnTo>
                <a:lnTo>
                  <a:pt x="1922792" y="12827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71008" y="1760371"/>
            <a:ext cx="578485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age</a:t>
            </a:r>
            <a:r>
              <a:rPr sz="110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=</a:t>
            </a:r>
            <a:r>
              <a:rPr sz="110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18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6181" y="1236330"/>
            <a:ext cx="95948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1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Set</a:t>
            </a:r>
            <a:r>
              <a:rPr sz="1400" spc="2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6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Value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77958" y="2604444"/>
            <a:ext cx="6911340" cy="8255"/>
          </a:xfrm>
          <a:custGeom>
            <a:avLst/>
            <a:gdLst/>
            <a:ahLst/>
            <a:cxnLst/>
            <a:rect l="l" t="t" r="r" b="b"/>
            <a:pathLst>
              <a:path w="6911340" h="8255">
                <a:moveTo>
                  <a:pt x="6905330" y="0"/>
                </a:moveTo>
                <a:lnTo>
                  <a:pt x="5705" y="0"/>
                </a:lnTo>
                <a:lnTo>
                  <a:pt x="3845" y="388"/>
                </a:lnTo>
                <a:lnTo>
                  <a:pt x="767" y="1922"/>
                </a:lnTo>
                <a:lnTo>
                  <a:pt x="0" y="2847"/>
                </a:lnTo>
                <a:lnTo>
                  <a:pt x="0" y="3940"/>
                </a:lnTo>
                <a:lnTo>
                  <a:pt x="0" y="5032"/>
                </a:lnTo>
                <a:lnTo>
                  <a:pt x="767" y="5957"/>
                </a:lnTo>
                <a:lnTo>
                  <a:pt x="3845" y="7502"/>
                </a:lnTo>
                <a:lnTo>
                  <a:pt x="5705" y="7880"/>
                </a:lnTo>
                <a:lnTo>
                  <a:pt x="6905330" y="7880"/>
                </a:lnTo>
                <a:lnTo>
                  <a:pt x="6907190" y="7502"/>
                </a:lnTo>
                <a:lnTo>
                  <a:pt x="6910268" y="5957"/>
                </a:lnTo>
                <a:lnTo>
                  <a:pt x="6911035" y="5032"/>
                </a:lnTo>
                <a:lnTo>
                  <a:pt x="6911035" y="2847"/>
                </a:lnTo>
                <a:lnTo>
                  <a:pt x="6910268" y="1922"/>
                </a:lnTo>
                <a:lnTo>
                  <a:pt x="6907190" y="388"/>
                </a:lnTo>
                <a:lnTo>
                  <a:pt x="6905330" y="0"/>
                </a:lnTo>
                <a:close/>
              </a:path>
            </a:pathLst>
          </a:custGeom>
          <a:solidFill>
            <a:srgbClr val="5253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459" y="2679307"/>
            <a:ext cx="2821305" cy="1489710"/>
          </a:xfrm>
          <a:custGeom>
            <a:avLst/>
            <a:gdLst/>
            <a:ahLst/>
            <a:cxnLst/>
            <a:rect l="l" t="t" r="r" b="b"/>
            <a:pathLst>
              <a:path w="2821304" h="1489710">
                <a:moveTo>
                  <a:pt x="2805770" y="0"/>
                </a:moveTo>
                <a:lnTo>
                  <a:pt x="15379" y="0"/>
                </a:lnTo>
                <a:lnTo>
                  <a:pt x="13117" y="451"/>
                </a:lnTo>
                <a:lnTo>
                  <a:pt x="0" y="15382"/>
                </a:lnTo>
                <a:lnTo>
                  <a:pt x="0" y="1471643"/>
                </a:lnTo>
                <a:lnTo>
                  <a:pt x="0" y="1473997"/>
                </a:lnTo>
                <a:lnTo>
                  <a:pt x="15379" y="1489379"/>
                </a:lnTo>
                <a:lnTo>
                  <a:pt x="2805770" y="1489379"/>
                </a:lnTo>
                <a:lnTo>
                  <a:pt x="2821152" y="1473997"/>
                </a:lnTo>
                <a:lnTo>
                  <a:pt x="2821152" y="15382"/>
                </a:lnTo>
                <a:lnTo>
                  <a:pt x="2808039" y="451"/>
                </a:lnTo>
                <a:lnTo>
                  <a:pt x="2805770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833142" y="3278828"/>
            <a:ext cx="14795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2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2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59454" y="3207295"/>
            <a:ext cx="1773555" cy="433705"/>
          </a:xfrm>
          <a:custGeom>
            <a:avLst/>
            <a:gdLst/>
            <a:ahLst/>
            <a:cxnLst/>
            <a:rect l="l" t="t" r="r" b="b"/>
            <a:pathLst>
              <a:path w="1773554" h="433704">
                <a:moveTo>
                  <a:pt x="1773072" y="12827"/>
                </a:moveTo>
                <a:lnTo>
                  <a:pt x="1771332" y="8661"/>
                </a:lnTo>
                <a:lnTo>
                  <a:pt x="1769554" y="6896"/>
                </a:lnTo>
                <a:lnTo>
                  <a:pt x="1767865" y="5194"/>
                </a:lnTo>
                <a:lnTo>
                  <a:pt x="1766201" y="3530"/>
                </a:lnTo>
                <a:lnTo>
                  <a:pt x="1764411" y="1727"/>
                </a:lnTo>
                <a:lnTo>
                  <a:pt x="1760232" y="0"/>
                </a:lnTo>
                <a:lnTo>
                  <a:pt x="1757680" y="0"/>
                </a:lnTo>
                <a:lnTo>
                  <a:pt x="15379" y="0"/>
                </a:lnTo>
                <a:lnTo>
                  <a:pt x="12827" y="0"/>
                </a:lnTo>
                <a:lnTo>
                  <a:pt x="8661" y="1727"/>
                </a:lnTo>
                <a:lnTo>
                  <a:pt x="6870" y="3517"/>
                </a:lnTo>
                <a:lnTo>
                  <a:pt x="3530" y="6858"/>
                </a:lnTo>
                <a:lnTo>
                  <a:pt x="1727" y="8661"/>
                </a:lnTo>
                <a:lnTo>
                  <a:pt x="0" y="12827"/>
                </a:lnTo>
                <a:lnTo>
                  <a:pt x="0" y="15379"/>
                </a:lnTo>
                <a:lnTo>
                  <a:pt x="0" y="415683"/>
                </a:lnTo>
                <a:lnTo>
                  <a:pt x="0" y="418033"/>
                </a:lnTo>
                <a:lnTo>
                  <a:pt x="0" y="420573"/>
                </a:lnTo>
                <a:lnTo>
                  <a:pt x="1727" y="424764"/>
                </a:lnTo>
                <a:lnTo>
                  <a:pt x="5181" y="428231"/>
                </a:lnTo>
                <a:lnTo>
                  <a:pt x="6845" y="429882"/>
                </a:lnTo>
                <a:lnTo>
                  <a:pt x="8661" y="431685"/>
                </a:lnTo>
                <a:lnTo>
                  <a:pt x="12827" y="433412"/>
                </a:lnTo>
                <a:lnTo>
                  <a:pt x="15379" y="433412"/>
                </a:lnTo>
                <a:lnTo>
                  <a:pt x="1757680" y="433412"/>
                </a:lnTo>
                <a:lnTo>
                  <a:pt x="1760232" y="433412"/>
                </a:lnTo>
                <a:lnTo>
                  <a:pt x="1764411" y="431685"/>
                </a:lnTo>
                <a:lnTo>
                  <a:pt x="1769541" y="426554"/>
                </a:lnTo>
                <a:lnTo>
                  <a:pt x="1771332" y="424764"/>
                </a:lnTo>
                <a:lnTo>
                  <a:pt x="1773072" y="420573"/>
                </a:lnTo>
                <a:lnTo>
                  <a:pt x="1773072" y="418033"/>
                </a:lnTo>
                <a:lnTo>
                  <a:pt x="1773072" y="15379"/>
                </a:lnTo>
                <a:lnTo>
                  <a:pt x="1773072" y="12827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81585" y="3320673"/>
            <a:ext cx="817244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age </a:t>
            </a:r>
            <a:r>
              <a:rPr sz="1100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&gt;=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18: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6181" y="2241070"/>
            <a:ext cx="2661285" cy="7937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We</a:t>
            </a:r>
            <a:r>
              <a:rPr sz="110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st&amp;rt</a:t>
            </a:r>
            <a:r>
              <a:rPr sz="1100" spc="-8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110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7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100" spc="-8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v&amp;lue</a:t>
            </a:r>
            <a:r>
              <a:rPr sz="110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100" spc="-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'&amp;ge'.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423035">
              <a:lnSpc>
                <a:spcPct val="100000"/>
              </a:lnSpc>
            </a:pPr>
            <a:r>
              <a:rPr sz="1400" spc="17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1400" spc="1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Condition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388535" y="4164746"/>
            <a:ext cx="5501005" cy="8255"/>
          </a:xfrm>
          <a:custGeom>
            <a:avLst/>
            <a:gdLst/>
            <a:ahLst/>
            <a:cxnLst/>
            <a:rect l="l" t="t" r="r" b="b"/>
            <a:pathLst>
              <a:path w="5501005" h="8254">
                <a:moveTo>
                  <a:pt x="5494754" y="0"/>
                </a:moveTo>
                <a:lnTo>
                  <a:pt x="5705" y="0"/>
                </a:lnTo>
                <a:lnTo>
                  <a:pt x="3845" y="388"/>
                </a:lnTo>
                <a:lnTo>
                  <a:pt x="767" y="1922"/>
                </a:lnTo>
                <a:lnTo>
                  <a:pt x="0" y="2847"/>
                </a:lnTo>
                <a:lnTo>
                  <a:pt x="0" y="3940"/>
                </a:lnTo>
                <a:lnTo>
                  <a:pt x="0" y="5032"/>
                </a:lnTo>
                <a:lnTo>
                  <a:pt x="767" y="5957"/>
                </a:lnTo>
                <a:lnTo>
                  <a:pt x="3845" y="7502"/>
                </a:lnTo>
                <a:lnTo>
                  <a:pt x="5705" y="7880"/>
                </a:lnTo>
                <a:lnTo>
                  <a:pt x="5494754" y="7880"/>
                </a:lnTo>
                <a:lnTo>
                  <a:pt x="5496613" y="7502"/>
                </a:lnTo>
                <a:lnTo>
                  <a:pt x="5499692" y="5957"/>
                </a:lnTo>
                <a:lnTo>
                  <a:pt x="5500459" y="5032"/>
                </a:lnTo>
                <a:lnTo>
                  <a:pt x="5500459" y="2847"/>
                </a:lnTo>
                <a:lnTo>
                  <a:pt x="5499692" y="1922"/>
                </a:lnTo>
                <a:lnTo>
                  <a:pt x="5496613" y="388"/>
                </a:lnTo>
                <a:lnTo>
                  <a:pt x="5494754" y="0"/>
                </a:lnTo>
                <a:close/>
              </a:path>
            </a:pathLst>
          </a:custGeom>
          <a:solidFill>
            <a:srgbClr val="5253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6459" y="4239609"/>
            <a:ext cx="4232275" cy="1804670"/>
          </a:xfrm>
          <a:custGeom>
            <a:avLst/>
            <a:gdLst/>
            <a:ahLst/>
            <a:cxnLst/>
            <a:rect l="l" t="t" r="r" b="b"/>
            <a:pathLst>
              <a:path w="4232275" h="1804670">
                <a:moveTo>
                  <a:pt x="4216346" y="0"/>
                </a:moveTo>
                <a:lnTo>
                  <a:pt x="15379" y="0"/>
                </a:lnTo>
                <a:lnTo>
                  <a:pt x="13117" y="451"/>
                </a:lnTo>
                <a:lnTo>
                  <a:pt x="0" y="15382"/>
                </a:lnTo>
                <a:lnTo>
                  <a:pt x="0" y="1786859"/>
                </a:lnTo>
                <a:lnTo>
                  <a:pt x="0" y="1789211"/>
                </a:lnTo>
                <a:lnTo>
                  <a:pt x="15379" y="1804589"/>
                </a:lnTo>
                <a:lnTo>
                  <a:pt x="4216346" y="1804589"/>
                </a:lnTo>
                <a:lnTo>
                  <a:pt x="4231728" y="1789211"/>
                </a:lnTo>
                <a:lnTo>
                  <a:pt x="4231728" y="15382"/>
                </a:lnTo>
                <a:lnTo>
                  <a:pt x="4218616" y="451"/>
                </a:lnTo>
                <a:lnTo>
                  <a:pt x="4216346" y="0"/>
                </a:lnTo>
                <a:close/>
              </a:path>
            </a:pathLst>
          </a:custGeom>
          <a:solidFill>
            <a:srgbClr val="3A3B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537811" y="4996737"/>
            <a:ext cx="149225" cy="264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1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5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70031" y="4767592"/>
            <a:ext cx="2513965" cy="441325"/>
          </a:xfrm>
          <a:custGeom>
            <a:avLst/>
            <a:gdLst/>
            <a:ahLst/>
            <a:cxnLst/>
            <a:rect l="l" t="t" r="r" b="b"/>
            <a:pathLst>
              <a:path w="2513965" h="441325">
                <a:moveTo>
                  <a:pt x="2513812" y="12839"/>
                </a:moveTo>
                <a:lnTo>
                  <a:pt x="2512085" y="8661"/>
                </a:lnTo>
                <a:lnTo>
                  <a:pt x="2510282" y="6870"/>
                </a:lnTo>
                <a:lnTo>
                  <a:pt x="2506954" y="3530"/>
                </a:lnTo>
                <a:lnTo>
                  <a:pt x="2505164" y="1739"/>
                </a:lnTo>
                <a:lnTo>
                  <a:pt x="2500985" y="0"/>
                </a:lnTo>
                <a:lnTo>
                  <a:pt x="2498433" y="0"/>
                </a:lnTo>
                <a:lnTo>
                  <a:pt x="15379" y="0"/>
                </a:lnTo>
                <a:lnTo>
                  <a:pt x="12827" y="0"/>
                </a:lnTo>
                <a:lnTo>
                  <a:pt x="8661" y="1739"/>
                </a:lnTo>
                <a:lnTo>
                  <a:pt x="6908" y="3492"/>
                </a:lnTo>
                <a:lnTo>
                  <a:pt x="4508" y="5880"/>
                </a:lnTo>
                <a:lnTo>
                  <a:pt x="3530" y="6870"/>
                </a:lnTo>
                <a:lnTo>
                  <a:pt x="1727" y="8661"/>
                </a:lnTo>
                <a:lnTo>
                  <a:pt x="0" y="12839"/>
                </a:lnTo>
                <a:lnTo>
                  <a:pt x="0" y="15392"/>
                </a:lnTo>
                <a:lnTo>
                  <a:pt x="0" y="423570"/>
                </a:lnTo>
                <a:lnTo>
                  <a:pt x="0" y="425919"/>
                </a:lnTo>
                <a:lnTo>
                  <a:pt x="0" y="428459"/>
                </a:lnTo>
                <a:lnTo>
                  <a:pt x="1727" y="432638"/>
                </a:lnTo>
                <a:lnTo>
                  <a:pt x="3530" y="434441"/>
                </a:lnTo>
                <a:lnTo>
                  <a:pt x="6845" y="437769"/>
                </a:lnTo>
                <a:lnTo>
                  <a:pt x="8661" y="439572"/>
                </a:lnTo>
                <a:lnTo>
                  <a:pt x="12827" y="441299"/>
                </a:lnTo>
                <a:lnTo>
                  <a:pt x="15379" y="441299"/>
                </a:lnTo>
                <a:lnTo>
                  <a:pt x="2498433" y="441299"/>
                </a:lnTo>
                <a:lnTo>
                  <a:pt x="2500985" y="441299"/>
                </a:lnTo>
                <a:lnTo>
                  <a:pt x="2505164" y="439572"/>
                </a:lnTo>
                <a:lnTo>
                  <a:pt x="2506954" y="437769"/>
                </a:lnTo>
                <a:lnTo>
                  <a:pt x="2510282" y="434441"/>
                </a:lnTo>
                <a:lnTo>
                  <a:pt x="2512085" y="432638"/>
                </a:lnTo>
                <a:lnTo>
                  <a:pt x="2513812" y="428459"/>
                </a:lnTo>
                <a:lnTo>
                  <a:pt x="2513812" y="425919"/>
                </a:lnTo>
                <a:lnTo>
                  <a:pt x="2513812" y="15392"/>
                </a:lnTo>
                <a:lnTo>
                  <a:pt x="2513812" y="12839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992161" y="4880975"/>
            <a:ext cx="1385570" cy="1962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print("You</a:t>
            </a:r>
            <a:r>
              <a:rPr sz="1100" spc="1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1100" spc="1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vote")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46758" y="3809252"/>
            <a:ext cx="2722880" cy="7861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Checks</a:t>
            </a:r>
            <a:r>
              <a:rPr sz="1100" spc="-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if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&amp;ge</a:t>
            </a:r>
            <a:r>
              <a:rPr sz="110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10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18</a:t>
            </a:r>
            <a:r>
              <a:rPr sz="1100" spc="-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110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more.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1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423035">
              <a:lnSpc>
                <a:spcPct val="100000"/>
              </a:lnSpc>
              <a:spcBef>
                <a:spcPts val="5"/>
              </a:spcBef>
            </a:pPr>
            <a:r>
              <a:rPr sz="1400" spc="1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Execute</a:t>
            </a:r>
            <a:r>
              <a:rPr sz="1400" spc="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6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1400" spc="3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11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True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334" y="5369555"/>
            <a:ext cx="2543175" cy="5035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100" spc="-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1100" spc="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condition</a:t>
            </a:r>
            <a:r>
              <a:rPr sz="110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110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met,</a:t>
            </a:r>
            <a:r>
              <a:rPr sz="110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1100" spc="4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mess&amp;ge</a:t>
            </a:r>
            <a:r>
              <a:rPr sz="1100" spc="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prints.</a:t>
            </a:r>
            <a:endParaRPr sz="11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10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Output:</a:t>
            </a:r>
            <a:r>
              <a:rPr sz="110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You</a:t>
            </a:r>
            <a:r>
              <a:rPr sz="110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c&amp;n</a:t>
            </a:r>
            <a:r>
              <a:rPr sz="1100" spc="-2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vote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22" name="object 22">
            <a:hlinkClick r:id="rId1"/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6020" y="6014887"/>
            <a:ext cx="1451553" cy="3467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595" y="593280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850" rIns="0" bIns="0" rtlCol="0">
            <a:spAutoFit/>
          </a:bodyPr>
          <a:lstStyle/>
          <a:p>
            <a:pPr marL="4402455" marR="5080">
              <a:lnSpc>
                <a:spcPts val="4200"/>
              </a:lnSpc>
              <a:spcBef>
                <a:spcPts val="50"/>
              </a:spcBef>
            </a:pPr>
            <a:r>
              <a:rPr spc="290" dirty="0"/>
              <a:t>Repeating</a:t>
            </a:r>
            <a:r>
              <a:rPr spc="45" dirty="0"/>
              <a:t> </a:t>
            </a:r>
            <a:r>
              <a:rPr spc="240" dirty="0"/>
              <a:t>Actions:</a:t>
            </a:r>
            <a:r>
              <a:rPr spc="50" dirty="0"/>
              <a:t> </a:t>
            </a:r>
            <a:r>
              <a:rPr spc="300" dirty="0"/>
              <a:t>Python </a:t>
            </a:r>
            <a:r>
              <a:rPr spc="405" dirty="0"/>
              <a:t>Loops</a:t>
            </a:r>
            <a:endParaRPr spc="405" dirty="0"/>
          </a:p>
        </p:txBody>
      </p:sp>
      <p:sp>
        <p:nvSpPr>
          <p:cNvPr id="4" name="object 4"/>
          <p:cNvSpPr/>
          <p:nvPr/>
        </p:nvSpPr>
        <p:spPr>
          <a:xfrm>
            <a:off x="6000737" y="3543312"/>
            <a:ext cx="4829810" cy="809625"/>
          </a:xfrm>
          <a:custGeom>
            <a:avLst/>
            <a:gdLst/>
            <a:ahLst/>
            <a:cxnLst/>
            <a:rect l="l" t="t" r="r" b="b"/>
            <a:pathLst>
              <a:path w="4829809" h="809625">
                <a:moveTo>
                  <a:pt x="4829187" y="18580"/>
                </a:moveTo>
                <a:lnTo>
                  <a:pt x="4829175" y="15519"/>
                </a:lnTo>
                <a:lnTo>
                  <a:pt x="4827079" y="10464"/>
                </a:lnTo>
                <a:lnTo>
                  <a:pt x="4824971" y="8369"/>
                </a:lnTo>
                <a:lnTo>
                  <a:pt x="4820882" y="4254"/>
                </a:lnTo>
                <a:lnTo>
                  <a:pt x="4818710" y="2095"/>
                </a:lnTo>
                <a:lnTo>
                  <a:pt x="4813668" y="0"/>
                </a:lnTo>
                <a:lnTo>
                  <a:pt x="4810595" y="0"/>
                </a:lnTo>
                <a:lnTo>
                  <a:pt x="18605" y="0"/>
                </a:lnTo>
                <a:lnTo>
                  <a:pt x="15506" y="0"/>
                </a:lnTo>
                <a:lnTo>
                  <a:pt x="10464" y="2095"/>
                </a:lnTo>
                <a:lnTo>
                  <a:pt x="8331" y="4229"/>
                </a:lnTo>
                <a:lnTo>
                  <a:pt x="4267" y="8280"/>
                </a:lnTo>
                <a:lnTo>
                  <a:pt x="2095" y="10464"/>
                </a:lnTo>
                <a:lnTo>
                  <a:pt x="0" y="15519"/>
                </a:lnTo>
                <a:lnTo>
                  <a:pt x="0" y="794118"/>
                </a:lnTo>
                <a:lnTo>
                  <a:pt x="2095" y="799160"/>
                </a:lnTo>
                <a:lnTo>
                  <a:pt x="10464" y="807529"/>
                </a:lnTo>
                <a:lnTo>
                  <a:pt x="15506" y="809625"/>
                </a:lnTo>
                <a:lnTo>
                  <a:pt x="4813668" y="809625"/>
                </a:lnTo>
                <a:lnTo>
                  <a:pt x="4818710" y="807529"/>
                </a:lnTo>
                <a:lnTo>
                  <a:pt x="4824920" y="801319"/>
                </a:lnTo>
                <a:lnTo>
                  <a:pt x="4827079" y="799160"/>
                </a:lnTo>
                <a:lnTo>
                  <a:pt x="4829175" y="794118"/>
                </a:lnTo>
                <a:lnTo>
                  <a:pt x="4829175" y="791083"/>
                </a:lnTo>
                <a:lnTo>
                  <a:pt x="4829187" y="18580"/>
                </a:lnTo>
                <a:close/>
              </a:path>
            </a:pathLst>
          </a:custGeom>
          <a:solidFill>
            <a:srgbClr val="433D0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4886325" y="1885949"/>
            <a:ext cx="857250" cy="4003675"/>
            <a:chOff x="4886325" y="1885949"/>
            <a:chExt cx="857250" cy="4003675"/>
          </a:xfrm>
        </p:grpSpPr>
        <p:sp>
          <p:nvSpPr>
            <p:cNvPr id="6" name="object 6"/>
            <p:cNvSpPr/>
            <p:nvPr/>
          </p:nvSpPr>
          <p:spPr>
            <a:xfrm>
              <a:off x="4886325" y="18859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3A3B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7203" y="2283027"/>
              <a:ext cx="225018" cy="22501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86325" y="2914649"/>
              <a:ext cx="857250" cy="1609725"/>
            </a:xfrm>
            <a:custGeom>
              <a:avLst/>
              <a:gdLst/>
              <a:ahLst/>
              <a:cxnLst/>
              <a:rect l="l" t="t" r="r" b="b"/>
              <a:pathLst>
                <a:path w="857250" h="1609725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437982"/>
                  </a:lnTo>
                  <a:lnTo>
                    <a:pt x="428625" y="1609432"/>
                  </a:lnTo>
                  <a:lnTo>
                    <a:pt x="857250" y="1437982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3A3B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91125" y="3615842"/>
              <a:ext cx="257810" cy="207645"/>
            </a:xfrm>
            <a:custGeom>
              <a:avLst/>
              <a:gdLst/>
              <a:ahLst/>
              <a:cxnLst/>
              <a:rect l="l" t="t" r="r" b="b"/>
              <a:pathLst>
                <a:path w="257810" h="207645">
                  <a:moveTo>
                    <a:pt x="159410" y="0"/>
                  </a:moveTo>
                  <a:lnTo>
                    <a:pt x="155790" y="1803"/>
                  </a:lnTo>
                  <a:lnTo>
                    <a:pt x="89242" y="201434"/>
                  </a:lnTo>
                  <a:lnTo>
                    <a:pt x="91059" y="205054"/>
                  </a:lnTo>
                  <a:lnTo>
                    <a:pt x="97802" y="207302"/>
                  </a:lnTo>
                  <a:lnTo>
                    <a:pt x="101422" y="205498"/>
                  </a:lnTo>
                  <a:lnTo>
                    <a:pt x="167970" y="5867"/>
                  </a:lnTo>
                  <a:lnTo>
                    <a:pt x="166154" y="2247"/>
                  </a:lnTo>
                  <a:lnTo>
                    <a:pt x="159410" y="0"/>
                  </a:lnTo>
                  <a:close/>
                </a:path>
                <a:path w="257810" h="207645">
                  <a:moveTo>
                    <a:pt x="62687" y="45085"/>
                  </a:moveTo>
                  <a:lnTo>
                    <a:pt x="2171" y="98894"/>
                  </a:lnTo>
                  <a:lnTo>
                    <a:pt x="800" y="100088"/>
                  </a:lnTo>
                  <a:lnTo>
                    <a:pt x="0" y="101815"/>
                  </a:lnTo>
                  <a:lnTo>
                    <a:pt x="0" y="105511"/>
                  </a:lnTo>
                  <a:lnTo>
                    <a:pt x="800" y="107251"/>
                  </a:lnTo>
                  <a:lnTo>
                    <a:pt x="2171" y="108496"/>
                  </a:lnTo>
                  <a:lnTo>
                    <a:pt x="62687" y="162293"/>
                  </a:lnTo>
                  <a:lnTo>
                    <a:pt x="66738" y="162052"/>
                  </a:lnTo>
                  <a:lnTo>
                    <a:pt x="71488" y="156756"/>
                  </a:lnTo>
                  <a:lnTo>
                    <a:pt x="71247" y="152692"/>
                  </a:lnTo>
                  <a:lnTo>
                    <a:pt x="16116" y="103670"/>
                  </a:lnTo>
                  <a:lnTo>
                    <a:pt x="71208" y="54686"/>
                  </a:lnTo>
                  <a:lnTo>
                    <a:pt x="71450" y="50634"/>
                  </a:lnTo>
                  <a:lnTo>
                    <a:pt x="69075" y="47980"/>
                  </a:lnTo>
                  <a:lnTo>
                    <a:pt x="66738" y="45326"/>
                  </a:lnTo>
                  <a:lnTo>
                    <a:pt x="62687" y="45085"/>
                  </a:lnTo>
                  <a:close/>
                </a:path>
                <a:path w="257810" h="207645">
                  <a:moveTo>
                    <a:pt x="194525" y="45008"/>
                  </a:moveTo>
                  <a:lnTo>
                    <a:pt x="190474" y="45237"/>
                  </a:lnTo>
                  <a:lnTo>
                    <a:pt x="188099" y="47980"/>
                  </a:lnTo>
                  <a:lnTo>
                    <a:pt x="185724" y="50634"/>
                  </a:lnTo>
                  <a:lnTo>
                    <a:pt x="185966" y="54686"/>
                  </a:lnTo>
                  <a:lnTo>
                    <a:pt x="241058" y="103670"/>
                  </a:lnTo>
                  <a:lnTo>
                    <a:pt x="185966" y="152654"/>
                  </a:lnTo>
                  <a:lnTo>
                    <a:pt x="185724" y="156718"/>
                  </a:lnTo>
                  <a:lnTo>
                    <a:pt x="190474" y="162013"/>
                  </a:lnTo>
                  <a:lnTo>
                    <a:pt x="194525" y="162255"/>
                  </a:lnTo>
                  <a:lnTo>
                    <a:pt x="256413" y="107251"/>
                  </a:lnTo>
                  <a:lnTo>
                    <a:pt x="257213" y="105473"/>
                  </a:lnTo>
                  <a:lnTo>
                    <a:pt x="257213" y="101777"/>
                  </a:lnTo>
                  <a:lnTo>
                    <a:pt x="256413" y="100050"/>
                  </a:lnTo>
                  <a:lnTo>
                    <a:pt x="255041" y="98806"/>
                  </a:lnTo>
                  <a:lnTo>
                    <a:pt x="194525" y="45008"/>
                  </a:lnTo>
                  <a:close/>
                </a:path>
              </a:pathLst>
            </a:custGeom>
            <a:solidFill>
              <a:srgbClr val="CFCBB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6325" y="4524374"/>
              <a:ext cx="857250" cy="1365250"/>
            </a:xfrm>
            <a:custGeom>
              <a:avLst/>
              <a:gdLst/>
              <a:ahLst/>
              <a:cxnLst/>
              <a:rect l="l" t="t" r="r" b="b"/>
              <a:pathLst>
                <a:path w="857250" h="136525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1193603"/>
                  </a:lnTo>
                  <a:lnTo>
                    <a:pt x="428625" y="1365053"/>
                  </a:lnTo>
                  <a:lnTo>
                    <a:pt x="857250" y="1193603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3A3B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90718" y="5102542"/>
              <a:ext cx="257810" cy="206375"/>
            </a:xfrm>
            <a:custGeom>
              <a:avLst/>
              <a:gdLst/>
              <a:ahLst/>
              <a:cxnLst/>
              <a:rect l="l" t="t" r="r" b="b"/>
              <a:pathLst>
                <a:path w="257810" h="206375">
                  <a:moveTo>
                    <a:pt x="41541" y="0"/>
                  </a:moveTo>
                  <a:lnTo>
                    <a:pt x="36423" y="0"/>
                  </a:lnTo>
                  <a:lnTo>
                    <a:pt x="33959" y="482"/>
                  </a:lnTo>
                  <a:lnTo>
                    <a:pt x="19697" y="16725"/>
                  </a:lnTo>
                  <a:lnTo>
                    <a:pt x="19697" y="21844"/>
                  </a:lnTo>
                  <a:lnTo>
                    <a:pt x="36423" y="38582"/>
                  </a:lnTo>
                  <a:lnTo>
                    <a:pt x="41541" y="38582"/>
                  </a:lnTo>
                  <a:lnTo>
                    <a:pt x="57201" y="25717"/>
                  </a:lnTo>
                  <a:lnTo>
                    <a:pt x="37211" y="25717"/>
                  </a:lnTo>
                  <a:lnTo>
                    <a:pt x="35699" y="25082"/>
                  </a:lnTo>
                  <a:lnTo>
                    <a:pt x="33185" y="22580"/>
                  </a:lnTo>
                  <a:lnTo>
                    <a:pt x="32550" y="21069"/>
                  </a:lnTo>
                  <a:lnTo>
                    <a:pt x="32550" y="17513"/>
                  </a:lnTo>
                  <a:lnTo>
                    <a:pt x="33185" y="15989"/>
                  </a:lnTo>
                  <a:lnTo>
                    <a:pt x="35699" y="13487"/>
                  </a:lnTo>
                  <a:lnTo>
                    <a:pt x="37211" y="12865"/>
                  </a:lnTo>
                  <a:lnTo>
                    <a:pt x="57202" y="12865"/>
                  </a:lnTo>
                  <a:lnTo>
                    <a:pt x="55829" y="9537"/>
                  </a:lnTo>
                  <a:lnTo>
                    <a:pt x="54432" y="7454"/>
                  </a:lnTo>
                  <a:lnTo>
                    <a:pt x="50812" y="3835"/>
                  </a:lnTo>
                  <a:lnTo>
                    <a:pt x="48729" y="2451"/>
                  </a:lnTo>
                  <a:lnTo>
                    <a:pt x="44005" y="482"/>
                  </a:lnTo>
                  <a:lnTo>
                    <a:pt x="41541" y="0"/>
                  </a:lnTo>
                  <a:close/>
                </a:path>
                <a:path w="257810" h="206375">
                  <a:moveTo>
                    <a:pt x="57202" y="12865"/>
                  </a:moveTo>
                  <a:lnTo>
                    <a:pt x="40754" y="12865"/>
                  </a:lnTo>
                  <a:lnTo>
                    <a:pt x="42265" y="13487"/>
                  </a:lnTo>
                  <a:lnTo>
                    <a:pt x="44780" y="15989"/>
                  </a:lnTo>
                  <a:lnTo>
                    <a:pt x="45415" y="17513"/>
                  </a:lnTo>
                  <a:lnTo>
                    <a:pt x="45415" y="21069"/>
                  </a:lnTo>
                  <a:lnTo>
                    <a:pt x="44780" y="22580"/>
                  </a:lnTo>
                  <a:lnTo>
                    <a:pt x="42265" y="25082"/>
                  </a:lnTo>
                  <a:lnTo>
                    <a:pt x="40754" y="25717"/>
                  </a:lnTo>
                  <a:lnTo>
                    <a:pt x="57201" y="25717"/>
                  </a:lnTo>
                  <a:lnTo>
                    <a:pt x="57785" y="24307"/>
                  </a:lnTo>
                  <a:lnTo>
                    <a:pt x="58267" y="21844"/>
                  </a:lnTo>
                  <a:lnTo>
                    <a:pt x="58267" y="16725"/>
                  </a:lnTo>
                  <a:lnTo>
                    <a:pt x="57785" y="14274"/>
                  </a:lnTo>
                  <a:lnTo>
                    <a:pt x="57202" y="12865"/>
                  </a:lnTo>
                  <a:close/>
                </a:path>
                <a:path w="257810" h="206375">
                  <a:moveTo>
                    <a:pt x="238290" y="12865"/>
                  </a:moveTo>
                  <a:lnTo>
                    <a:pt x="109702" y="12865"/>
                  </a:lnTo>
                  <a:lnTo>
                    <a:pt x="102200" y="14380"/>
                  </a:lnTo>
                  <a:lnTo>
                    <a:pt x="96072" y="18513"/>
                  </a:lnTo>
                  <a:lnTo>
                    <a:pt x="91939" y="24641"/>
                  </a:lnTo>
                  <a:lnTo>
                    <a:pt x="90424" y="32143"/>
                  </a:lnTo>
                  <a:lnTo>
                    <a:pt x="90424" y="57861"/>
                  </a:lnTo>
                  <a:lnTo>
                    <a:pt x="91939" y="65368"/>
                  </a:lnTo>
                  <a:lnTo>
                    <a:pt x="96072" y="71501"/>
                  </a:lnTo>
                  <a:lnTo>
                    <a:pt x="102200" y="75636"/>
                  </a:lnTo>
                  <a:lnTo>
                    <a:pt x="109702" y="77153"/>
                  </a:lnTo>
                  <a:lnTo>
                    <a:pt x="238290" y="77153"/>
                  </a:lnTo>
                  <a:lnTo>
                    <a:pt x="245799" y="75636"/>
                  </a:lnTo>
                  <a:lnTo>
                    <a:pt x="251931" y="71501"/>
                  </a:lnTo>
                  <a:lnTo>
                    <a:pt x="256065" y="65368"/>
                  </a:lnTo>
                  <a:lnTo>
                    <a:pt x="256281" y="64300"/>
                  </a:lnTo>
                  <a:lnTo>
                    <a:pt x="106172" y="64300"/>
                  </a:lnTo>
                  <a:lnTo>
                    <a:pt x="103276" y="61391"/>
                  </a:lnTo>
                  <a:lnTo>
                    <a:pt x="103276" y="28613"/>
                  </a:lnTo>
                  <a:lnTo>
                    <a:pt x="106172" y="25717"/>
                  </a:lnTo>
                  <a:lnTo>
                    <a:pt x="256282" y="25717"/>
                  </a:lnTo>
                  <a:lnTo>
                    <a:pt x="256065" y="24641"/>
                  </a:lnTo>
                  <a:lnTo>
                    <a:pt x="251931" y="18513"/>
                  </a:lnTo>
                  <a:lnTo>
                    <a:pt x="245799" y="14380"/>
                  </a:lnTo>
                  <a:lnTo>
                    <a:pt x="238290" y="12865"/>
                  </a:lnTo>
                  <a:close/>
                </a:path>
                <a:path w="257810" h="206375">
                  <a:moveTo>
                    <a:pt x="206146" y="25717"/>
                  </a:moveTo>
                  <a:lnTo>
                    <a:pt x="193294" y="25717"/>
                  </a:lnTo>
                  <a:lnTo>
                    <a:pt x="193294" y="64300"/>
                  </a:lnTo>
                  <a:lnTo>
                    <a:pt x="206146" y="64300"/>
                  </a:lnTo>
                  <a:lnTo>
                    <a:pt x="206146" y="25717"/>
                  </a:lnTo>
                  <a:close/>
                </a:path>
                <a:path w="257810" h="206375">
                  <a:moveTo>
                    <a:pt x="256282" y="25717"/>
                  </a:moveTo>
                  <a:lnTo>
                    <a:pt x="241833" y="25717"/>
                  </a:lnTo>
                  <a:lnTo>
                    <a:pt x="244729" y="28613"/>
                  </a:lnTo>
                  <a:lnTo>
                    <a:pt x="244729" y="61391"/>
                  </a:lnTo>
                  <a:lnTo>
                    <a:pt x="241833" y="64300"/>
                  </a:lnTo>
                  <a:lnTo>
                    <a:pt x="256281" y="64300"/>
                  </a:lnTo>
                  <a:lnTo>
                    <a:pt x="257581" y="57861"/>
                  </a:lnTo>
                  <a:lnTo>
                    <a:pt x="257581" y="32143"/>
                  </a:lnTo>
                  <a:lnTo>
                    <a:pt x="256282" y="25717"/>
                  </a:lnTo>
                  <a:close/>
                </a:path>
                <a:path w="257810" h="206375">
                  <a:moveTo>
                    <a:pt x="238290" y="128588"/>
                  </a:moveTo>
                  <a:lnTo>
                    <a:pt x="109702" y="128588"/>
                  </a:lnTo>
                  <a:lnTo>
                    <a:pt x="102200" y="130104"/>
                  </a:lnTo>
                  <a:lnTo>
                    <a:pt x="96072" y="134238"/>
                  </a:lnTo>
                  <a:lnTo>
                    <a:pt x="91939" y="140369"/>
                  </a:lnTo>
                  <a:lnTo>
                    <a:pt x="90424" y="147876"/>
                  </a:lnTo>
                  <a:lnTo>
                    <a:pt x="90424" y="173593"/>
                  </a:lnTo>
                  <a:lnTo>
                    <a:pt x="91939" y="181099"/>
                  </a:lnTo>
                  <a:lnTo>
                    <a:pt x="96072" y="187230"/>
                  </a:lnTo>
                  <a:lnTo>
                    <a:pt x="102200" y="191365"/>
                  </a:lnTo>
                  <a:lnTo>
                    <a:pt x="109702" y="192882"/>
                  </a:lnTo>
                  <a:lnTo>
                    <a:pt x="238290" y="192882"/>
                  </a:lnTo>
                  <a:lnTo>
                    <a:pt x="245799" y="191365"/>
                  </a:lnTo>
                  <a:lnTo>
                    <a:pt x="251931" y="187230"/>
                  </a:lnTo>
                  <a:lnTo>
                    <a:pt x="256065" y="181099"/>
                  </a:lnTo>
                  <a:lnTo>
                    <a:pt x="256282" y="180023"/>
                  </a:lnTo>
                  <a:lnTo>
                    <a:pt x="106172" y="180023"/>
                  </a:lnTo>
                  <a:lnTo>
                    <a:pt x="103276" y="177126"/>
                  </a:lnTo>
                  <a:lnTo>
                    <a:pt x="103276" y="144339"/>
                  </a:lnTo>
                  <a:lnTo>
                    <a:pt x="106172" y="141447"/>
                  </a:lnTo>
                  <a:lnTo>
                    <a:pt x="256283" y="141447"/>
                  </a:lnTo>
                  <a:lnTo>
                    <a:pt x="256065" y="140369"/>
                  </a:lnTo>
                  <a:lnTo>
                    <a:pt x="251931" y="134238"/>
                  </a:lnTo>
                  <a:lnTo>
                    <a:pt x="245799" y="130104"/>
                  </a:lnTo>
                  <a:lnTo>
                    <a:pt x="238290" y="128588"/>
                  </a:lnTo>
                  <a:close/>
                </a:path>
                <a:path w="257810" h="206375">
                  <a:moveTo>
                    <a:pt x="154711" y="141447"/>
                  </a:moveTo>
                  <a:lnTo>
                    <a:pt x="141859" y="141447"/>
                  </a:lnTo>
                  <a:lnTo>
                    <a:pt x="141859" y="180023"/>
                  </a:lnTo>
                  <a:lnTo>
                    <a:pt x="154711" y="180023"/>
                  </a:lnTo>
                  <a:lnTo>
                    <a:pt x="154711" y="141447"/>
                  </a:lnTo>
                  <a:close/>
                </a:path>
                <a:path w="257810" h="206375">
                  <a:moveTo>
                    <a:pt x="256283" y="141447"/>
                  </a:moveTo>
                  <a:lnTo>
                    <a:pt x="241833" y="141447"/>
                  </a:lnTo>
                  <a:lnTo>
                    <a:pt x="244729" y="144339"/>
                  </a:lnTo>
                  <a:lnTo>
                    <a:pt x="244729" y="177126"/>
                  </a:lnTo>
                  <a:lnTo>
                    <a:pt x="241833" y="180023"/>
                  </a:lnTo>
                  <a:lnTo>
                    <a:pt x="256282" y="180023"/>
                  </a:lnTo>
                  <a:lnTo>
                    <a:pt x="257581" y="173593"/>
                  </a:lnTo>
                  <a:lnTo>
                    <a:pt x="257581" y="147876"/>
                  </a:lnTo>
                  <a:lnTo>
                    <a:pt x="256283" y="141447"/>
                  </a:lnTo>
                  <a:close/>
                </a:path>
                <a:path w="257810" h="206375">
                  <a:moveTo>
                    <a:pt x="45212" y="167165"/>
                  </a:moveTo>
                  <a:lnTo>
                    <a:pt x="32753" y="167165"/>
                  </a:lnTo>
                  <a:lnTo>
                    <a:pt x="21210" y="169305"/>
                  </a:lnTo>
                  <a:lnTo>
                    <a:pt x="11470" y="175221"/>
                  </a:lnTo>
                  <a:lnTo>
                    <a:pt x="4399" y="184150"/>
                  </a:lnTo>
                  <a:lnTo>
                    <a:pt x="850" y="195332"/>
                  </a:lnTo>
                  <a:lnTo>
                    <a:pt x="0" y="202040"/>
                  </a:lnTo>
                  <a:lnTo>
                    <a:pt x="2489" y="205254"/>
                  </a:lnTo>
                  <a:lnTo>
                    <a:pt x="9563" y="206142"/>
                  </a:lnTo>
                  <a:lnTo>
                    <a:pt x="12788" y="203647"/>
                  </a:lnTo>
                  <a:lnTo>
                    <a:pt x="13627" y="196940"/>
                  </a:lnTo>
                  <a:lnTo>
                    <a:pt x="15756" y="190234"/>
                  </a:lnTo>
                  <a:lnTo>
                    <a:pt x="19994" y="184885"/>
                  </a:lnTo>
                  <a:lnTo>
                    <a:pt x="25830" y="181343"/>
                  </a:lnTo>
                  <a:lnTo>
                    <a:pt x="32753" y="180063"/>
                  </a:lnTo>
                  <a:lnTo>
                    <a:pt x="70330" y="180063"/>
                  </a:lnTo>
                  <a:lnTo>
                    <a:pt x="66497" y="175221"/>
                  </a:lnTo>
                  <a:lnTo>
                    <a:pt x="56761" y="169305"/>
                  </a:lnTo>
                  <a:lnTo>
                    <a:pt x="45212" y="167165"/>
                  </a:lnTo>
                  <a:close/>
                </a:path>
                <a:path w="257810" h="206375">
                  <a:moveTo>
                    <a:pt x="70330" y="180063"/>
                  </a:moveTo>
                  <a:lnTo>
                    <a:pt x="45212" y="180063"/>
                  </a:lnTo>
                  <a:lnTo>
                    <a:pt x="52134" y="181343"/>
                  </a:lnTo>
                  <a:lnTo>
                    <a:pt x="57970" y="184885"/>
                  </a:lnTo>
                  <a:lnTo>
                    <a:pt x="62208" y="190234"/>
                  </a:lnTo>
                  <a:lnTo>
                    <a:pt x="64338" y="196940"/>
                  </a:lnTo>
                  <a:lnTo>
                    <a:pt x="65176" y="203647"/>
                  </a:lnTo>
                  <a:lnTo>
                    <a:pt x="68402" y="206142"/>
                  </a:lnTo>
                  <a:lnTo>
                    <a:pt x="75476" y="205254"/>
                  </a:lnTo>
                  <a:lnTo>
                    <a:pt x="77965" y="202040"/>
                  </a:lnTo>
                  <a:lnTo>
                    <a:pt x="77114" y="195332"/>
                  </a:lnTo>
                  <a:lnTo>
                    <a:pt x="73565" y="184150"/>
                  </a:lnTo>
                  <a:lnTo>
                    <a:pt x="70330" y="180063"/>
                  </a:lnTo>
                  <a:close/>
                </a:path>
                <a:path w="257810" h="206375">
                  <a:moveTo>
                    <a:pt x="45212" y="51435"/>
                  </a:moveTo>
                  <a:lnTo>
                    <a:pt x="32753" y="51435"/>
                  </a:lnTo>
                  <a:lnTo>
                    <a:pt x="21210" y="53575"/>
                  </a:lnTo>
                  <a:lnTo>
                    <a:pt x="11471" y="59489"/>
                  </a:lnTo>
                  <a:lnTo>
                    <a:pt x="4400" y="68419"/>
                  </a:lnTo>
                  <a:lnTo>
                    <a:pt x="850" y="79603"/>
                  </a:lnTo>
                  <a:lnTo>
                    <a:pt x="0" y="86311"/>
                  </a:lnTo>
                  <a:lnTo>
                    <a:pt x="2489" y="89526"/>
                  </a:lnTo>
                  <a:lnTo>
                    <a:pt x="9563" y="90413"/>
                  </a:lnTo>
                  <a:lnTo>
                    <a:pt x="12788" y="87918"/>
                  </a:lnTo>
                  <a:lnTo>
                    <a:pt x="13627" y="81211"/>
                  </a:lnTo>
                  <a:lnTo>
                    <a:pt x="15756" y="74506"/>
                  </a:lnTo>
                  <a:lnTo>
                    <a:pt x="19994" y="69158"/>
                  </a:lnTo>
                  <a:lnTo>
                    <a:pt x="25830" y="65618"/>
                  </a:lnTo>
                  <a:lnTo>
                    <a:pt x="32753" y="64338"/>
                  </a:lnTo>
                  <a:lnTo>
                    <a:pt x="70335" y="64338"/>
                  </a:lnTo>
                  <a:lnTo>
                    <a:pt x="66497" y="59489"/>
                  </a:lnTo>
                  <a:lnTo>
                    <a:pt x="56761" y="53575"/>
                  </a:lnTo>
                  <a:lnTo>
                    <a:pt x="45212" y="51435"/>
                  </a:lnTo>
                  <a:close/>
                </a:path>
                <a:path w="257810" h="206375">
                  <a:moveTo>
                    <a:pt x="70335" y="64338"/>
                  </a:moveTo>
                  <a:lnTo>
                    <a:pt x="45212" y="64338"/>
                  </a:lnTo>
                  <a:lnTo>
                    <a:pt x="52134" y="65618"/>
                  </a:lnTo>
                  <a:lnTo>
                    <a:pt x="57970" y="69158"/>
                  </a:lnTo>
                  <a:lnTo>
                    <a:pt x="62208" y="74506"/>
                  </a:lnTo>
                  <a:lnTo>
                    <a:pt x="64338" y="81211"/>
                  </a:lnTo>
                  <a:lnTo>
                    <a:pt x="65176" y="87918"/>
                  </a:lnTo>
                  <a:lnTo>
                    <a:pt x="68402" y="90413"/>
                  </a:lnTo>
                  <a:lnTo>
                    <a:pt x="75476" y="89526"/>
                  </a:lnTo>
                  <a:lnTo>
                    <a:pt x="77965" y="86311"/>
                  </a:lnTo>
                  <a:lnTo>
                    <a:pt x="77114" y="79603"/>
                  </a:lnTo>
                  <a:lnTo>
                    <a:pt x="73565" y="68419"/>
                  </a:lnTo>
                  <a:lnTo>
                    <a:pt x="70335" y="64338"/>
                  </a:lnTo>
                  <a:close/>
                </a:path>
                <a:path w="257810" h="206375">
                  <a:moveTo>
                    <a:pt x="41541" y="115730"/>
                  </a:moveTo>
                  <a:lnTo>
                    <a:pt x="36423" y="115730"/>
                  </a:lnTo>
                  <a:lnTo>
                    <a:pt x="33959" y="116216"/>
                  </a:lnTo>
                  <a:lnTo>
                    <a:pt x="19697" y="132458"/>
                  </a:lnTo>
                  <a:lnTo>
                    <a:pt x="19697" y="137572"/>
                  </a:lnTo>
                  <a:lnTo>
                    <a:pt x="36423" y="154306"/>
                  </a:lnTo>
                  <a:lnTo>
                    <a:pt x="41541" y="154306"/>
                  </a:lnTo>
                  <a:lnTo>
                    <a:pt x="57199" y="141447"/>
                  </a:lnTo>
                  <a:lnTo>
                    <a:pt x="37211" y="141447"/>
                  </a:lnTo>
                  <a:lnTo>
                    <a:pt x="35699" y="140817"/>
                  </a:lnTo>
                  <a:lnTo>
                    <a:pt x="33185" y="138306"/>
                  </a:lnTo>
                  <a:lnTo>
                    <a:pt x="32550" y="136794"/>
                  </a:lnTo>
                  <a:lnTo>
                    <a:pt x="32550" y="133242"/>
                  </a:lnTo>
                  <a:lnTo>
                    <a:pt x="33185" y="131724"/>
                  </a:lnTo>
                  <a:lnTo>
                    <a:pt x="35699" y="129213"/>
                  </a:lnTo>
                  <a:lnTo>
                    <a:pt x="37211" y="128588"/>
                  </a:lnTo>
                  <a:lnTo>
                    <a:pt x="57202" y="128588"/>
                  </a:lnTo>
                  <a:lnTo>
                    <a:pt x="55829" y="125268"/>
                  </a:lnTo>
                  <a:lnTo>
                    <a:pt x="54432" y="123186"/>
                  </a:lnTo>
                  <a:lnTo>
                    <a:pt x="50812" y="119569"/>
                  </a:lnTo>
                  <a:lnTo>
                    <a:pt x="48729" y="118176"/>
                  </a:lnTo>
                  <a:lnTo>
                    <a:pt x="44005" y="116216"/>
                  </a:lnTo>
                  <a:lnTo>
                    <a:pt x="41541" y="115730"/>
                  </a:lnTo>
                  <a:close/>
                </a:path>
                <a:path w="257810" h="206375">
                  <a:moveTo>
                    <a:pt x="57202" y="128588"/>
                  </a:moveTo>
                  <a:lnTo>
                    <a:pt x="40754" y="128588"/>
                  </a:lnTo>
                  <a:lnTo>
                    <a:pt x="42265" y="129213"/>
                  </a:lnTo>
                  <a:lnTo>
                    <a:pt x="44780" y="131724"/>
                  </a:lnTo>
                  <a:lnTo>
                    <a:pt x="45415" y="133242"/>
                  </a:lnTo>
                  <a:lnTo>
                    <a:pt x="45415" y="136794"/>
                  </a:lnTo>
                  <a:lnTo>
                    <a:pt x="44780" y="138306"/>
                  </a:lnTo>
                  <a:lnTo>
                    <a:pt x="42265" y="140817"/>
                  </a:lnTo>
                  <a:lnTo>
                    <a:pt x="40754" y="141447"/>
                  </a:lnTo>
                  <a:lnTo>
                    <a:pt x="57199" y="141447"/>
                  </a:lnTo>
                  <a:lnTo>
                    <a:pt x="57785" y="140032"/>
                  </a:lnTo>
                  <a:lnTo>
                    <a:pt x="58267" y="137572"/>
                  </a:lnTo>
                  <a:lnTo>
                    <a:pt x="58267" y="132458"/>
                  </a:lnTo>
                  <a:lnTo>
                    <a:pt x="57785" y="129997"/>
                  </a:lnTo>
                  <a:lnTo>
                    <a:pt x="57202" y="128588"/>
                  </a:lnTo>
                  <a:close/>
                </a:path>
              </a:pathLst>
            </a:custGeom>
            <a:solidFill>
              <a:srgbClr val="CFCBB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988050" y="2030412"/>
            <a:ext cx="3285490" cy="3646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22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1650" spc="4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21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Loop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Repe&amp;ts</a:t>
            </a:r>
            <a:r>
              <a:rPr sz="1350" spc="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7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code</a:t>
            </a:r>
            <a:r>
              <a:rPr sz="135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2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&amp;</a:t>
            </a:r>
            <a:r>
              <a:rPr sz="135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1350" spc="1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number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350" spc="-2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times.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650" spc="20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Code</a:t>
            </a:r>
            <a:r>
              <a:rPr sz="1650" spc="4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650" spc="200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Example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1650">
              <a:latin typeface="Calibri" panose="020F0502020204030204"/>
              <a:cs typeface="Calibri" panose="020F0502020204030204"/>
            </a:endParaRPr>
          </a:p>
          <a:p>
            <a:pPr marL="175260">
              <a:lnSpc>
                <a:spcPct val="100000"/>
              </a:lnSpc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1350" spc="-3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range(5):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75260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print(i)</a:t>
            </a: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ct val="100000"/>
              </a:lnSpc>
              <a:spcBef>
                <a:spcPts val="870"/>
              </a:spcBef>
            </a:pPr>
            <a:endParaRPr sz="135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650" spc="165" dirty="0">
                <a:solidFill>
                  <a:srgbClr val="CFCBBE"/>
                </a:solidFill>
                <a:latin typeface="Calibri" panose="020F0502020204030204"/>
                <a:cs typeface="Calibri" panose="020F0502020204030204"/>
              </a:rPr>
              <a:t>Output</a:t>
            </a:r>
            <a:endParaRPr sz="1650">
              <a:latin typeface="Calibri" panose="020F0502020204030204"/>
              <a:cs typeface="Calibri" panose="020F0502020204030204"/>
            </a:endParaRPr>
          </a:p>
          <a:p>
            <a:pPr marL="12700" marR="138430">
              <a:lnSpc>
                <a:spcPts val="2930"/>
              </a:lnSpc>
            </a:pP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Prints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numbers</a:t>
            </a:r>
            <a:r>
              <a:rPr sz="1350" spc="-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10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350" spc="-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1350" spc="-6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350" spc="-5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3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sequenti&amp;lly. </a:t>
            </a:r>
            <a:r>
              <a:rPr sz="1350" spc="10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0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14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1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3</a:t>
            </a:r>
            <a:r>
              <a:rPr sz="1350" spc="-65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350" spc="-50" dirty="0">
                <a:solidFill>
                  <a:srgbClr val="CFCBBE"/>
                </a:solidFill>
                <a:latin typeface="Trebuchet MS" panose="020B0603020202020204"/>
                <a:cs typeface="Trebuchet MS" panose="020B0603020202020204"/>
              </a:rPr>
              <a:t>4</a:t>
            </a:r>
            <a:endParaRPr sz="13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3" name="object 13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5925" y="5916295"/>
            <a:ext cx="2028825" cy="428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1649</Words>
  <Application>WPS Presentation</Application>
  <PresentationFormat>On-screen Show (4:3)</PresentationFormat>
  <Paragraphs>109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</vt:lpstr>
      <vt:lpstr>Trebuchet MS</vt:lpstr>
      <vt:lpstr>Microsoft YaHei</vt:lpstr>
      <vt:lpstr>Arial Unicode MS</vt:lpstr>
      <vt:lpstr>Office Theme</vt:lpstr>
      <vt:lpstr>Unleashing Your Inner Coder with Python</vt:lpstr>
      <vt:lpstr>What is Python?</vt:lpstr>
      <vt:lpstr>Why Python is Your Best Start</vt:lpstr>
      <vt:lpstr>Your Very First Python Program</vt:lpstr>
      <vt:lpstr>Storing Information: Python Variables</vt:lpstr>
      <vt:lpstr>Understanding Data Types in Python</vt:lpstr>
      <vt:lpstr>Making Decisions: Python's If Condition</vt:lpstr>
      <vt:lpstr>Repeating Actions: Python Loops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Unleashing Your Inner Coder with Python</dc:title>
  <dc:creator/>
  <cp:lastModifiedBy>6645Prateek Rao</cp:lastModifiedBy>
  <cp:revision>1</cp:revision>
  <dcterms:created xsi:type="dcterms:W3CDTF">2025-06-05T16:08:55Z</dcterms:created>
  <dcterms:modified xsi:type="dcterms:W3CDTF">2025-06-05T16:08:55Z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2025-06-05T05:30:00Z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2025-06-05T05:30:00Z</vt:filetime>
  </property>
  <property fmtid="{D5CDD505-2E9C-101B-9397-08002B2CF9AE}" pid="5" name="Producer">
    <vt:lpwstr>GPL Ghostscript 9.56.1</vt:lpwstr>
  </property>
  <property fmtid="{D5CDD505-2E9C-101B-9397-08002B2CF9AE}" pid="6" name="ICV">
    <vt:lpwstr>56183F6E097E4DEDBAABA27B41B10CD1_12</vt:lpwstr>
  </property>
  <property fmtid="{D5CDD505-2E9C-101B-9397-08002B2CF9AE}" pid="7" name="KSOProductBuildVer">
    <vt:lpwstr>2057-12.2.0.21179</vt:lpwstr>
  </property>
</Properties>
</file>