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6" r:id="rId10"/>
    <p:sldId id="487" r:id="rId11"/>
    <p:sldId id="485" r:id="rId12"/>
    <p:sldId id="473" r:id="rId13"/>
    <p:sldId id="468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91" autoAdjust="0"/>
    <p:restoredTop sz="94434" autoAdjust="0"/>
  </p:normalViewPr>
  <p:slideViewPr>
    <p:cSldViewPr snapToGrid="0">
      <p:cViewPr varScale="1">
        <p:scale>
          <a:sx n="151" d="100"/>
          <a:sy n="151" d="100"/>
        </p:scale>
        <p:origin x="4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Mohamed Shakir,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B.Tech[COMPUTER ENGINEERING]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Sudha 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 Review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SCREEN DEVELOPMENT USING EXTENSIBILITY WORKBENCH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981360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Yerramilli Sai Prateek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20211COM0042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D83C-846D-76C3-B718-CC21FBF2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SDG Mapping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9805-CF4B-925A-B1BA-3F85727B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D4966-5E5C-7540-DAAE-B116E7C0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7B491F-5B1F-6FC4-C456-5A467B4F1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318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C1D723-1687-EEB1-ADC7-6CC46E024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90688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16489-4B91-4598-1A35-2E5FAF7CE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3423180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5A90B-BA1C-9D02-69A7-F0B565273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328" y="1690688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932765-396D-2437-C77B-4B9F75E465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342" y="3432116"/>
            <a:ext cx="14224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81AA5B-DEC9-F166-4CE5-BF5A4D94C21C}"/>
              </a:ext>
            </a:extLst>
          </p:cNvPr>
          <p:cNvSpPr txBox="1"/>
          <p:nvPr/>
        </p:nvSpPr>
        <p:spPr>
          <a:xfrm>
            <a:off x="2396067" y="1739811"/>
            <a:ext cx="2040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Engaging directly in banking software projects bridged the gap between theory and practice, strengthening my core programming, database, and system‑design skills</a:t>
            </a:r>
            <a:r>
              <a:rPr lang="en-US" sz="1200" dirty="0">
                <a:effectLst/>
              </a:rPr>
              <a:t> 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DB2AE-5D96-710D-A7B5-EC1665E85CC1}"/>
              </a:ext>
            </a:extLst>
          </p:cNvPr>
          <p:cNvSpPr txBox="1"/>
          <p:nvPr/>
        </p:nvSpPr>
        <p:spPr>
          <a:xfrm>
            <a:off x="2353735" y="3534215"/>
            <a:ext cx="21251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Promotes inclusive workplace culture and collaboration regardless of gender. Equal opportunity to learn, grow, and contribute in a professional environment.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88BCEE-EE26-5C36-70DC-7DFE184F7423}"/>
              </a:ext>
            </a:extLst>
          </p:cNvPr>
          <p:cNvSpPr txBox="1"/>
          <p:nvPr/>
        </p:nvSpPr>
        <p:spPr>
          <a:xfrm>
            <a:off x="6330950" y="1690688"/>
            <a:ext cx="180763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Contributed to fintech innovations that support efficient banking operations. Built professional skills and work ethics needed for economic productivity.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C06551-4B89-2E8E-DD1D-EAD8063CF216}"/>
              </a:ext>
            </a:extLst>
          </p:cNvPr>
          <p:cNvSpPr txBox="1"/>
          <p:nvPr/>
        </p:nvSpPr>
        <p:spPr>
          <a:xfrm>
            <a:off x="6383866" y="3423180"/>
            <a:ext cx="1701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Worked on modern banking infrastructure solutions. Involved in microservices architecture, enhancing system scalability and innovation.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89494C-4079-7E27-5718-03D51CB9E03B}"/>
              </a:ext>
            </a:extLst>
          </p:cNvPr>
          <p:cNvSpPr txBox="1"/>
          <p:nvPr/>
        </p:nvSpPr>
        <p:spPr>
          <a:xfrm>
            <a:off x="9896474" y="1690688"/>
            <a:ext cx="177588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Encouraged efficient resource use and minimal redundancy in backend systems. Promoted optimal software design for better performance and sustainability.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412923-2567-3DF7-F38B-983D028A3343}"/>
              </a:ext>
            </a:extLst>
          </p:cNvPr>
          <p:cNvSpPr txBox="1"/>
          <p:nvPr/>
        </p:nvSpPr>
        <p:spPr>
          <a:xfrm>
            <a:off x="9896474" y="3422691"/>
            <a:ext cx="1701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Collaborated with teams, clients, and possibly vendors, contributing to shared global objectives in fintech.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11015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/Prateek2617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PROFINCH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Profinch Solutions is a Bengaluru‑headquartered technology consultancy specializing in financial services. Since its founding in 2014, the firm has grown to several hundred employees across India, Singapore, and Dubai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Profinch helps banks and insurers modernize by combining advisory services with configurable software modules for account management, payments, compliance, and analytics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 approach emphasizes rapid time‑to‑value through reusable components and best‑practice process frameworks​.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extend the core engine without touching its base code, banks use a metadata‑driven extensibility toolkit.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toolkit generates service skeletons, UI fragments, and database scripts—allowing developers to plug in new workflows (e.g., customized loan‑approval checks or fee‑calculation services).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extensions run alongside the core modules, register with a central service directory, and expose RESTful endpoints for front‑end applications​.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During my internship, I used this toolkit to scaffold, implement, and test several new microservices in a sandboxed environment.</a:t>
            </a: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Customisation Team.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reporting to Mrs. Veena BA and Mr.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Yathish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asked questions regarding SQL, Data Structures like Linked List, Arrays, Stack.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the new work atmosphere initially.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Researching about working of Banking, its different payment methods and accounting.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PL SQL, Spring Boot and the tools used by the company.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errors by tracing the logs using logging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Exploring Core Banking Engines</a:t>
            </a:r>
            <a:r>
              <a:rPr lang="en-US" sz="18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Gaining Experience with an Extensibility Toolkit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 Expertise in a Modern Fintech Stack</a:t>
            </a:r>
            <a:r>
              <a:rPr lang="en-US" sz="1800" dirty="0">
                <a:effectLst/>
              </a:rPr>
              <a:t> 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Navigating The Software Lifecycle in Financial Projects</a:t>
            </a:r>
            <a:r>
              <a:rPr lang="en-US" sz="18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Strengthening Troubleshooting and Debugging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Fostering Effective Teamwork and Communication</a:t>
            </a:r>
            <a:r>
              <a:rPr lang="en-US" sz="1800" dirty="0">
                <a:effectLst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Linking Development to Business Impact</a:t>
            </a:r>
            <a:r>
              <a:rPr lang="en-US" sz="1800" dirty="0">
                <a:effectLst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C5D004-9D0C-3DFE-DB55-CA822B55B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961436"/>
            <a:ext cx="7543800" cy="4547937"/>
          </a:xfrm>
        </p:spPr>
      </p:pic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5E0-9BE0-C579-20FB-CD8CEA4C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Obtained Results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85445-7EF0-D2E4-CF87-3FC4C757F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3354"/>
            <a:ext cx="4929717" cy="2771612"/>
          </a:xfr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1E40E-1B1E-86A4-33A4-CBD406CF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6B893-1499-3277-EC50-1DE2A0DD5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3354"/>
            <a:ext cx="4929717" cy="27716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2A984-260F-A5DC-79BB-0F9A04E71C49}"/>
              </a:ext>
            </a:extLst>
          </p:cNvPr>
          <p:cNvSpPr txBox="1"/>
          <p:nvPr/>
        </p:nvSpPr>
        <p:spPr>
          <a:xfrm>
            <a:off x="1947333" y="4851400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 1. CBS single-record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F911E-E944-6C29-3051-E1B74718F596}"/>
              </a:ext>
            </a:extLst>
          </p:cNvPr>
          <p:cNvSpPr txBox="1"/>
          <p:nvPr/>
        </p:nvSpPr>
        <p:spPr>
          <a:xfrm>
            <a:off x="7196667" y="4851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Pic 2. CBS multi-record screen</a:t>
            </a:r>
          </a:p>
        </p:txBody>
      </p:sp>
    </p:spTree>
    <p:extLst>
      <p:ext uri="{BB962C8B-B14F-4D97-AF65-F5344CB8AC3E}">
        <p14:creationId xmlns:p14="http://schemas.microsoft.com/office/powerpoint/2010/main" val="367426503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640</Words>
  <Application>Microsoft Macintosh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PROFINCH SOLUTIONS</vt:lpstr>
      <vt:lpstr>DEVELOPMENT DOMAIN</vt:lpstr>
      <vt:lpstr>Team and reporting Manager</vt:lpstr>
      <vt:lpstr>Challenges Faced in Internship</vt:lpstr>
      <vt:lpstr>Objectives of the work</vt:lpstr>
      <vt:lpstr>Internship Road Map</vt:lpstr>
      <vt:lpstr>Obtained Results</vt:lpstr>
      <vt:lpstr>SDG Mapping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Prateek Sai</cp:lastModifiedBy>
  <cp:revision>919</cp:revision>
  <cp:lastPrinted>2018-07-24T06:37:20Z</cp:lastPrinted>
  <dcterms:created xsi:type="dcterms:W3CDTF">2018-06-07T04:06:17Z</dcterms:created>
  <dcterms:modified xsi:type="dcterms:W3CDTF">2025-05-12T10:53:13Z</dcterms:modified>
</cp:coreProperties>
</file>