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474747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  <a:solidFill>
            <a:srgbClr val="232323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313079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Bahnschrift Light" panose="020B0502040204020203" pitchFamily="34" charset="0"/>
              </a:rPr>
              <a:t>Churn Prediction Model is 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Bahnschrift Light" panose="020B0502040204020203" pitchFamily="34" charset="0"/>
              </a:rPr>
              <a:t>a predictive model that calculates, on an individual customer basis, the likelihood (or susceptibility) that a customer will stop doing business with the company</a:t>
            </a:r>
            <a:endParaRPr lang="en-US" sz="2400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487BB-DDA7-9AC6-79BF-7E88DCDF7BDC}"/>
              </a:ext>
            </a:extLst>
          </p:cNvPr>
          <p:cNvSpPr txBox="1"/>
          <p:nvPr/>
        </p:nvSpPr>
        <p:spPr>
          <a:xfrm>
            <a:off x="-68274" y="22940"/>
            <a:ext cx="11353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Marketing Campaign Result Prediction</a:t>
            </a:r>
            <a:endParaRPr lang="en-IN" sz="6000" b="1" u="sng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62C93-5457-7923-79C4-DC243A6AAC87}"/>
              </a:ext>
            </a:extLst>
          </p:cNvPr>
          <p:cNvSpPr txBox="1"/>
          <p:nvPr/>
        </p:nvSpPr>
        <p:spPr>
          <a:xfrm>
            <a:off x="113015" y="4664467"/>
            <a:ext cx="5845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Name: Prateek Mishra</a:t>
            </a:r>
          </a:p>
          <a:p>
            <a:r>
              <a:rPr lang="en-IN" sz="2400" b="1" u="sng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Roll Number: 20347</a:t>
            </a:r>
          </a:p>
          <a:p>
            <a:r>
              <a:rPr lang="en-IN" sz="2400" b="1" u="sng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Department of Economic Sciences</a:t>
            </a:r>
          </a:p>
          <a:p>
            <a:r>
              <a:rPr lang="en-IN" sz="2400" b="1" u="sng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3</a:t>
            </a:r>
            <a:r>
              <a:rPr lang="en-IN" sz="2400" b="1" u="sng" baseline="30000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rd</a:t>
            </a:r>
            <a:r>
              <a:rPr lang="en-IN" sz="2400" b="1" u="sng" dirty="0">
                <a:solidFill>
                  <a:schemeClr val="tx2">
                    <a:lumMod val="25000"/>
                  </a:schemeClr>
                </a:solidFill>
                <a:latin typeface="Arial Rounded MT Bold" panose="020F0704030504030204" pitchFamily="34" charset="0"/>
              </a:rPr>
              <a:t>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A931-7A98-86B5-D71A-3FF4B4D4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25" y="1237025"/>
            <a:ext cx="4571828" cy="4355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{70651E0F-0E4D-4CC2-ADC3-F60BF59E25BE}tf22712842_win32</Template>
  <TotalTime>32</TotalTime>
  <Words>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 Rounded MT Bold</vt:lpstr>
      <vt:lpstr>Bahnschrift Light</vt:lpstr>
      <vt:lpstr>Bookman Old Style</vt:lpstr>
      <vt:lpstr>Calibri</vt:lpstr>
      <vt:lpstr>Franklin Gothic Book</vt:lpstr>
      <vt:lpstr>1_RetrospectVTI</vt:lpstr>
      <vt:lpstr>Churn Prediction Model is a predictive model that calculates, on an individual customer basis, the likelihood (or susceptibility) that a customer will stop doing business with the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 is a predictive model that calculates, on an individual customer basis, the likelihood (or susceptibility) that a customer will stop doing business with the company</dc:title>
  <dc:creator>Prateek Mishra</dc:creator>
  <cp:lastModifiedBy>Prateek Mishra</cp:lastModifiedBy>
  <cp:revision>6</cp:revision>
  <dcterms:created xsi:type="dcterms:W3CDTF">2022-11-16T09:36:44Z</dcterms:created>
  <dcterms:modified xsi:type="dcterms:W3CDTF">2022-11-22T17:30:13Z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