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1"/>
  </p:notesMasterIdLst>
  <p:sldIdLst>
    <p:sldId id="256" r:id="rId2"/>
    <p:sldId id="257" r:id="rId3"/>
    <p:sldId id="258" r:id="rId4"/>
    <p:sldId id="259" r:id="rId5"/>
    <p:sldId id="289" r:id="rId6"/>
    <p:sldId id="260" r:id="rId7"/>
    <p:sldId id="261" r:id="rId8"/>
    <p:sldId id="262" r:id="rId9"/>
    <p:sldId id="290" r:id="rId10"/>
    <p:sldId id="291" r:id="rId11"/>
    <p:sldId id="292" r:id="rId12"/>
    <p:sldId id="293" r:id="rId13"/>
    <p:sldId id="309" r:id="rId14"/>
    <p:sldId id="263" r:id="rId15"/>
    <p:sldId id="295" r:id="rId16"/>
    <p:sldId id="296" r:id="rId17"/>
    <p:sldId id="297" r:id="rId18"/>
    <p:sldId id="298" r:id="rId19"/>
    <p:sldId id="299" r:id="rId20"/>
    <p:sldId id="300" r:id="rId21"/>
    <p:sldId id="301" r:id="rId22"/>
    <p:sldId id="307" r:id="rId23"/>
    <p:sldId id="303" r:id="rId24"/>
    <p:sldId id="310" r:id="rId25"/>
    <p:sldId id="304" r:id="rId26"/>
    <p:sldId id="305" r:id="rId27"/>
    <p:sldId id="306" r:id="rId28"/>
    <p:sldId id="264" r:id="rId29"/>
    <p:sldId id="308" r:id="rId30"/>
  </p:sldIdLst>
  <p:sldSz cx="9144000" cy="5143500" type="screen16x9"/>
  <p:notesSz cx="6858000" cy="9144000"/>
  <p:embeddedFontLst>
    <p:embeddedFont>
      <p:font typeface="Fira Sans Condensed" panose="020B0503050000020004" pitchFamily="34" charset="0"/>
      <p:regular r:id="rId32"/>
      <p:bold r:id="rId33"/>
      <p:italic r:id="rId34"/>
      <p:boldItalic r:id="rId35"/>
    </p:embeddedFont>
    <p:embeddedFont>
      <p:font typeface="Fira Sans Extra Condensed" panose="020B0503050000020004" pitchFamily="34" charset="0"/>
      <p:regular r:id="rId36"/>
      <p:bold r:id="rId37"/>
      <p:italic r:id="rId38"/>
      <p:boldItalic r:id="rId39"/>
    </p:embeddedFont>
    <p:embeddedFont>
      <p:font typeface="Fira Sans Extra Condensed Medium"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4C0E6C8-FC3A-4953-8C7A-DCF73A77A6B1}">
          <p14:sldIdLst>
            <p14:sldId id="256"/>
            <p14:sldId id="257"/>
            <p14:sldId id="258"/>
            <p14:sldId id="259"/>
            <p14:sldId id="289"/>
            <p14:sldId id="260"/>
            <p14:sldId id="261"/>
            <p14:sldId id="262"/>
            <p14:sldId id="290"/>
            <p14:sldId id="291"/>
          </p14:sldIdLst>
        </p14:section>
        <p14:section name="Untitled Section" id="{199D60C6-BCCB-433E-AEBD-7CEAA86D8DBF}">
          <p14:sldIdLst>
            <p14:sldId id="292"/>
            <p14:sldId id="293"/>
            <p14:sldId id="309"/>
            <p14:sldId id="263"/>
            <p14:sldId id="295"/>
            <p14:sldId id="296"/>
            <p14:sldId id="297"/>
            <p14:sldId id="298"/>
            <p14:sldId id="299"/>
            <p14:sldId id="300"/>
            <p14:sldId id="301"/>
            <p14:sldId id="307"/>
            <p14:sldId id="303"/>
            <p14:sldId id="310"/>
            <p14:sldId id="304"/>
            <p14:sldId id="305"/>
            <p14:sldId id="306"/>
            <p14:sldId id="264"/>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694F65-E414-4237-B626-1188EC9151D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CBEF6D4B-E7FE-4CFA-9FD3-44C21C5C9BBD}">
      <dgm:prSet/>
      <dgm:spPr/>
      <dgm:t>
        <a:bodyPr/>
        <a:lstStyle/>
        <a:p>
          <a:r>
            <a:rPr lang="en-US" b="1" i="0" dirty="0"/>
            <a:t>Table of Contents</a:t>
          </a:r>
          <a:endParaRPr lang="en-IN" b="1" dirty="0"/>
        </a:p>
      </dgm:t>
    </dgm:pt>
    <dgm:pt modelId="{08ECDEFB-4C8C-4897-8C07-06FCDC9BDAAE}" type="parTrans" cxnId="{BBA73F98-8A5B-4AB2-8591-0EB2F75EB296}">
      <dgm:prSet/>
      <dgm:spPr/>
      <dgm:t>
        <a:bodyPr/>
        <a:lstStyle/>
        <a:p>
          <a:endParaRPr lang="en-IN"/>
        </a:p>
      </dgm:t>
    </dgm:pt>
    <dgm:pt modelId="{8188AEF6-A7A9-4EB3-9BCE-A96C0C548C66}" type="sibTrans" cxnId="{BBA73F98-8A5B-4AB2-8591-0EB2F75EB296}">
      <dgm:prSet/>
      <dgm:spPr/>
      <dgm:t>
        <a:bodyPr/>
        <a:lstStyle/>
        <a:p>
          <a:endParaRPr lang="en-IN"/>
        </a:p>
      </dgm:t>
    </dgm:pt>
    <dgm:pt modelId="{E96A0FA0-98CB-4D53-9ABB-BB620730AF60}">
      <dgm:prSet/>
      <dgm:spPr/>
      <dgm:t>
        <a:bodyPr/>
        <a:lstStyle/>
        <a:p>
          <a:r>
            <a:rPr lang="en-US" b="0" i="0" dirty="0"/>
            <a:t>Definition</a:t>
          </a:r>
          <a:endParaRPr lang="en-IN" dirty="0"/>
        </a:p>
      </dgm:t>
    </dgm:pt>
    <dgm:pt modelId="{766858D7-19DF-4BA1-9BD3-2A8D0E4A9DE3}" type="parTrans" cxnId="{A7284F41-947B-41B9-A5F2-524140AA54F4}">
      <dgm:prSet/>
      <dgm:spPr/>
      <dgm:t>
        <a:bodyPr/>
        <a:lstStyle/>
        <a:p>
          <a:endParaRPr lang="en-IN"/>
        </a:p>
      </dgm:t>
    </dgm:pt>
    <dgm:pt modelId="{84078E0E-4F28-42DC-A9AB-DEBE35D56617}" type="sibTrans" cxnId="{A7284F41-947B-41B9-A5F2-524140AA54F4}">
      <dgm:prSet/>
      <dgm:spPr/>
      <dgm:t>
        <a:bodyPr/>
        <a:lstStyle/>
        <a:p>
          <a:endParaRPr lang="en-IN"/>
        </a:p>
      </dgm:t>
    </dgm:pt>
    <dgm:pt modelId="{F3B077C3-2B4E-434E-9127-7C4A293F9FA2}">
      <dgm:prSet/>
      <dgm:spPr/>
      <dgm:t>
        <a:bodyPr/>
        <a:lstStyle/>
        <a:p>
          <a:r>
            <a:rPr lang="en-US" dirty="0"/>
            <a:t>Objectives of Calibration</a:t>
          </a:r>
          <a:endParaRPr lang="en-IN" dirty="0"/>
        </a:p>
      </dgm:t>
    </dgm:pt>
    <dgm:pt modelId="{33DEC752-D650-40F0-8DDA-A8D934A95602}" type="parTrans" cxnId="{69F550FA-75B8-4E23-ACF7-64332DC1098D}">
      <dgm:prSet/>
      <dgm:spPr/>
      <dgm:t>
        <a:bodyPr/>
        <a:lstStyle/>
        <a:p>
          <a:endParaRPr lang="en-IN"/>
        </a:p>
      </dgm:t>
    </dgm:pt>
    <dgm:pt modelId="{48AD8036-2095-41C4-A086-C485D2F157FD}" type="sibTrans" cxnId="{69F550FA-75B8-4E23-ACF7-64332DC1098D}">
      <dgm:prSet/>
      <dgm:spPr/>
      <dgm:t>
        <a:bodyPr/>
        <a:lstStyle/>
        <a:p>
          <a:endParaRPr lang="en-IN"/>
        </a:p>
      </dgm:t>
    </dgm:pt>
    <dgm:pt modelId="{8220F352-068E-46A6-BF63-6A0925173A4B}">
      <dgm:prSet/>
      <dgm:spPr/>
      <dgm:t>
        <a:bodyPr/>
        <a:lstStyle/>
        <a:p>
          <a:r>
            <a:rPr lang="en-US" dirty="0"/>
            <a:t>Significance of Calibration</a:t>
          </a:r>
          <a:endParaRPr lang="en-IN" dirty="0"/>
        </a:p>
      </dgm:t>
    </dgm:pt>
    <dgm:pt modelId="{888C95D7-9B10-4140-BE84-C380D3529E88}" type="parTrans" cxnId="{57410AE0-B902-430F-B752-01A9AAB9E466}">
      <dgm:prSet/>
      <dgm:spPr/>
      <dgm:t>
        <a:bodyPr/>
        <a:lstStyle/>
        <a:p>
          <a:endParaRPr lang="en-IN"/>
        </a:p>
      </dgm:t>
    </dgm:pt>
    <dgm:pt modelId="{AAAF7BE4-64D3-4A16-9445-61CA47236F5F}" type="sibTrans" cxnId="{57410AE0-B902-430F-B752-01A9AAB9E466}">
      <dgm:prSet/>
      <dgm:spPr/>
      <dgm:t>
        <a:bodyPr/>
        <a:lstStyle/>
        <a:p>
          <a:endParaRPr lang="en-IN"/>
        </a:p>
      </dgm:t>
    </dgm:pt>
    <dgm:pt modelId="{A0C2D44D-0C8F-401C-AC7A-A8D39B385822}">
      <dgm:prSet/>
      <dgm:spPr/>
      <dgm:t>
        <a:bodyPr/>
        <a:lstStyle/>
        <a:p>
          <a:r>
            <a:rPr lang="en-US" dirty="0"/>
            <a:t>Frequency of Calibration</a:t>
          </a:r>
          <a:endParaRPr lang="en-IN" dirty="0"/>
        </a:p>
      </dgm:t>
    </dgm:pt>
    <dgm:pt modelId="{08F92276-DF26-4BDA-80F4-0C30C4B390AC}" type="parTrans" cxnId="{CF44966D-BAAF-4594-BE9F-8B4E27D8631D}">
      <dgm:prSet/>
      <dgm:spPr/>
      <dgm:t>
        <a:bodyPr/>
        <a:lstStyle/>
        <a:p>
          <a:endParaRPr lang="en-IN"/>
        </a:p>
      </dgm:t>
    </dgm:pt>
    <dgm:pt modelId="{E00038A8-5FF2-4C09-BEE8-04E46A1F859C}" type="sibTrans" cxnId="{CF44966D-BAAF-4594-BE9F-8B4E27D8631D}">
      <dgm:prSet/>
      <dgm:spPr/>
      <dgm:t>
        <a:bodyPr/>
        <a:lstStyle/>
        <a:p>
          <a:endParaRPr lang="en-IN"/>
        </a:p>
      </dgm:t>
    </dgm:pt>
    <dgm:pt modelId="{B225F462-50A4-40AC-9FC2-65DB59168AB2}">
      <dgm:prSet/>
      <dgm:spPr/>
      <dgm:t>
        <a:bodyPr/>
        <a:lstStyle/>
        <a:p>
          <a:r>
            <a:rPr lang="en-US" b="0" i="0" dirty="0"/>
            <a:t>Calibration Methods</a:t>
          </a:r>
          <a:endParaRPr lang="en-IN" dirty="0"/>
        </a:p>
      </dgm:t>
    </dgm:pt>
    <dgm:pt modelId="{568623C9-88DD-4055-B12E-DF0970BF1E74}" type="parTrans" cxnId="{3199FAA6-0265-4B8D-AE33-99978FB591D6}">
      <dgm:prSet/>
      <dgm:spPr/>
      <dgm:t>
        <a:bodyPr/>
        <a:lstStyle/>
        <a:p>
          <a:endParaRPr lang="en-IN"/>
        </a:p>
      </dgm:t>
    </dgm:pt>
    <dgm:pt modelId="{7164A837-B4C4-4CAD-839B-177B1F6D3513}" type="sibTrans" cxnId="{3199FAA6-0265-4B8D-AE33-99978FB591D6}">
      <dgm:prSet/>
      <dgm:spPr/>
      <dgm:t>
        <a:bodyPr/>
        <a:lstStyle/>
        <a:p>
          <a:endParaRPr lang="en-IN"/>
        </a:p>
      </dgm:t>
    </dgm:pt>
    <dgm:pt modelId="{32150135-D92B-4F8F-B339-2EB8D5F68288}" type="pres">
      <dgm:prSet presAssocID="{89694F65-E414-4237-B626-1188EC9151D9}" presName="Name0" presStyleCnt="0">
        <dgm:presLayoutVars>
          <dgm:dir/>
          <dgm:animLvl val="lvl"/>
          <dgm:resizeHandles val="exact"/>
        </dgm:presLayoutVars>
      </dgm:prSet>
      <dgm:spPr/>
    </dgm:pt>
    <dgm:pt modelId="{252BE18B-412B-44AD-93BF-08851810C488}" type="pres">
      <dgm:prSet presAssocID="{CBEF6D4B-E7FE-4CFA-9FD3-44C21C5C9BBD}" presName="linNode" presStyleCnt="0"/>
      <dgm:spPr/>
    </dgm:pt>
    <dgm:pt modelId="{91381133-B15A-4E92-BF22-C3C1912E331A}" type="pres">
      <dgm:prSet presAssocID="{CBEF6D4B-E7FE-4CFA-9FD3-44C21C5C9BBD}" presName="parentText" presStyleLbl="node1" presStyleIdx="0" presStyleCnt="1">
        <dgm:presLayoutVars>
          <dgm:chMax val="1"/>
          <dgm:bulletEnabled val="1"/>
        </dgm:presLayoutVars>
      </dgm:prSet>
      <dgm:spPr/>
    </dgm:pt>
    <dgm:pt modelId="{189CE9EF-2925-49CF-9ED2-A592B3E71279}" type="pres">
      <dgm:prSet presAssocID="{CBEF6D4B-E7FE-4CFA-9FD3-44C21C5C9BBD}" presName="descendantText" presStyleLbl="alignAccFollowNode1" presStyleIdx="0" presStyleCnt="1">
        <dgm:presLayoutVars>
          <dgm:bulletEnabled val="1"/>
        </dgm:presLayoutVars>
      </dgm:prSet>
      <dgm:spPr/>
    </dgm:pt>
  </dgm:ptLst>
  <dgm:cxnLst>
    <dgm:cxn modelId="{C927DE0E-4A2A-46F6-9279-3BDF7961A64A}" type="presOf" srcId="{CBEF6D4B-E7FE-4CFA-9FD3-44C21C5C9BBD}" destId="{91381133-B15A-4E92-BF22-C3C1912E331A}" srcOrd="0" destOrd="0" presId="urn:microsoft.com/office/officeart/2005/8/layout/vList5"/>
    <dgm:cxn modelId="{B3A57F38-F358-45A0-9A31-E6D4D01786D6}" type="presOf" srcId="{8220F352-068E-46A6-BF63-6A0925173A4B}" destId="{189CE9EF-2925-49CF-9ED2-A592B3E71279}" srcOrd="0" destOrd="2" presId="urn:microsoft.com/office/officeart/2005/8/layout/vList5"/>
    <dgm:cxn modelId="{A7284F41-947B-41B9-A5F2-524140AA54F4}" srcId="{CBEF6D4B-E7FE-4CFA-9FD3-44C21C5C9BBD}" destId="{E96A0FA0-98CB-4D53-9ABB-BB620730AF60}" srcOrd="0" destOrd="0" parTransId="{766858D7-19DF-4BA1-9BD3-2A8D0E4A9DE3}" sibTransId="{84078E0E-4F28-42DC-A9AB-DEBE35D56617}"/>
    <dgm:cxn modelId="{CF44966D-BAAF-4594-BE9F-8B4E27D8631D}" srcId="{CBEF6D4B-E7FE-4CFA-9FD3-44C21C5C9BBD}" destId="{A0C2D44D-0C8F-401C-AC7A-A8D39B385822}" srcOrd="3" destOrd="0" parTransId="{08F92276-DF26-4BDA-80F4-0C30C4B390AC}" sibTransId="{E00038A8-5FF2-4C09-BEE8-04E46A1F859C}"/>
    <dgm:cxn modelId="{62FB1171-7952-4AA9-8890-504B553B76ED}" type="presOf" srcId="{89694F65-E414-4237-B626-1188EC9151D9}" destId="{32150135-D92B-4F8F-B339-2EB8D5F68288}" srcOrd="0" destOrd="0" presId="urn:microsoft.com/office/officeart/2005/8/layout/vList5"/>
    <dgm:cxn modelId="{C11FA552-5EFD-48BF-9A61-6AF3178220B0}" type="presOf" srcId="{E96A0FA0-98CB-4D53-9ABB-BB620730AF60}" destId="{189CE9EF-2925-49CF-9ED2-A592B3E71279}" srcOrd="0" destOrd="0" presId="urn:microsoft.com/office/officeart/2005/8/layout/vList5"/>
    <dgm:cxn modelId="{9321E87E-7E22-49DD-BB63-BC1A8631C38D}" type="presOf" srcId="{B225F462-50A4-40AC-9FC2-65DB59168AB2}" destId="{189CE9EF-2925-49CF-9ED2-A592B3E71279}" srcOrd="0" destOrd="4" presId="urn:microsoft.com/office/officeart/2005/8/layout/vList5"/>
    <dgm:cxn modelId="{BBA73F98-8A5B-4AB2-8591-0EB2F75EB296}" srcId="{89694F65-E414-4237-B626-1188EC9151D9}" destId="{CBEF6D4B-E7FE-4CFA-9FD3-44C21C5C9BBD}" srcOrd="0" destOrd="0" parTransId="{08ECDEFB-4C8C-4897-8C07-06FCDC9BDAAE}" sibTransId="{8188AEF6-A7A9-4EB3-9BCE-A96C0C548C66}"/>
    <dgm:cxn modelId="{3199FAA6-0265-4B8D-AE33-99978FB591D6}" srcId="{CBEF6D4B-E7FE-4CFA-9FD3-44C21C5C9BBD}" destId="{B225F462-50A4-40AC-9FC2-65DB59168AB2}" srcOrd="4" destOrd="0" parTransId="{568623C9-88DD-4055-B12E-DF0970BF1E74}" sibTransId="{7164A837-B4C4-4CAD-839B-177B1F6D3513}"/>
    <dgm:cxn modelId="{48E59DB1-A4FE-4F8D-A6F6-DE6257FB8C08}" type="presOf" srcId="{A0C2D44D-0C8F-401C-AC7A-A8D39B385822}" destId="{189CE9EF-2925-49CF-9ED2-A592B3E71279}" srcOrd="0" destOrd="3" presId="urn:microsoft.com/office/officeart/2005/8/layout/vList5"/>
    <dgm:cxn modelId="{57410AE0-B902-430F-B752-01A9AAB9E466}" srcId="{CBEF6D4B-E7FE-4CFA-9FD3-44C21C5C9BBD}" destId="{8220F352-068E-46A6-BF63-6A0925173A4B}" srcOrd="2" destOrd="0" parTransId="{888C95D7-9B10-4140-BE84-C380D3529E88}" sibTransId="{AAAF7BE4-64D3-4A16-9445-61CA47236F5F}"/>
    <dgm:cxn modelId="{D285FEE5-9199-4C07-9B2C-B8BD6F946491}" type="presOf" srcId="{F3B077C3-2B4E-434E-9127-7C4A293F9FA2}" destId="{189CE9EF-2925-49CF-9ED2-A592B3E71279}" srcOrd="0" destOrd="1" presId="urn:microsoft.com/office/officeart/2005/8/layout/vList5"/>
    <dgm:cxn modelId="{69F550FA-75B8-4E23-ACF7-64332DC1098D}" srcId="{CBEF6D4B-E7FE-4CFA-9FD3-44C21C5C9BBD}" destId="{F3B077C3-2B4E-434E-9127-7C4A293F9FA2}" srcOrd="1" destOrd="0" parTransId="{33DEC752-D650-40F0-8DDA-A8D934A95602}" sibTransId="{48AD8036-2095-41C4-A086-C485D2F157FD}"/>
    <dgm:cxn modelId="{D9A5266F-8C7A-440C-B335-4F3A498176E3}" type="presParOf" srcId="{32150135-D92B-4F8F-B339-2EB8D5F68288}" destId="{252BE18B-412B-44AD-93BF-08851810C488}" srcOrd="0" destOrd="0" presId="urn:microsoft.com/office/officeart/2005/8/layout/vList5"/>
    <dgm:cxn modelId="{FD10F338-F9E2-4A56-B7A2-DD847625FE27}" type="presParOf" srcId="{252BE18B-412B-44AD-93BF-08851810C488}" destId="{91381133-B15A-4E92-BF22-C3C1912E331A}" srcOrd="0" destOrd="0" presId="urn:microsoft.com/office/officeart/2005/8/layout/vList5"/>
    <dgm:cxn modelId="{C56CA43F-DDFA-4568-8F9D-AF0CF0B3917F}" type="presParOf" srcId="{252BE18B-412B-44AD-93BF-08851810C488}" destId="{189CE9EF-2925-49CF-9ED2-A592B3E7127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694F65-E414-4237-B626-1188EC9151D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CBEF6D4B-E7FE-4CFA-9FD3-44C21C5C9BBD}">
      <dgm:prSet/>
      <dgm:spPr/>
      <dgm:t>
        <a:bodyPr/>
        <a:lstStyle/>
        <a:p>
          <a:r>
            <a:rPr lang="en-US" b="1" i="0" dirty="0"/>
            <a:t>Table of Contents</a:t>
          </a:r>
          <a:endParaRPr lang="en-IN" b="1" dirty="0"/>
        </a:p>
      </dgm:t>
    </dgm:pt>
    <dgm:pt modelId="{08ECDEFB-4C8C-4897-8C07-06FCDC9BDAAE}" type="parTrans" cxnId="{BBA73F98-8A5B-4AB2-8591-0EB2F75EB296}">
      <dgm:prSet/>
      <dgm:spPr/>
      <dgm:t>
        <a:bodyPr/>
        <a:lstStyle/>
        <a:p>
          <a:endParaRPr lang="en-IN"/>
        </a:p>
      </dgm:t>
    </dgm:pt>
    <dgm:pt modelId="{8188AEF6-A7A9-4EB3-9BCE-A96C0C548C66}" type="sibTrans" cxnId="{BBA73F98-8A5B-4AB2-8591-0EB2F75EB296}">
      <dgm:prSet/>
      <dgm:spPr/>
      <dgm:t>
        <a:bodyPr/>
        <a:lstStyle/>
        <a:p>
          <a:endParaRPr lang="en-IN"/>
        </a:p>
      </dgm:t>
    </dgm:pt>
    <dgm:pt modelId="{E96A0FA0-98CB-4D53-9ABB-BB620730AF60}">
      <dgm:prSet/>
      <dgm:spPr/>
      <dgm:t>
        <a:bodyPr/>
        <a:lstStyle/>
        <a:p>
          <a:r>
            <a:rPr lang="en-US" b="0" i="0"/>
            <a:t>Definition</a:t>
          </a:r>
          <a:endParaRPr lang="en-IN"/>
        </a:p>
      </dgm:t>
    </dgm:pt>
    <dgm:pt modelId="{766858D7-19DF-4BA1-9BD3-2A8D0E4A9DE3}" type="parTrans" cxnId="{A7284F41-947B-41B9-A5F2-524140AA54F4}">
      <dgm:prSet/>
      <dgm:spPr/>
      <dgm:t>
        <a:bodyPr/>
        <a:lstStyle/>
        <a:p>
          <a:endParaRPr lang="en-IN"/>
        </a:p>
      </dgm:t>
    </dgm:pt>
    <dgm:pt modelId="{84078E0E-4F28-42DC-A9AB-DEBE35D56617}" type="sibTrans" cxnId="{A7284F41-947B-41B9-A5F2-524140AA54F4}">
      <dgm:prSet/>
      <dgm:spPr/>
      <dgm:t>
        <a:bodyPr/>
        <a:lstStyle/>
        <a:p>
          <a:endParaRPr lang="en-IN"/>
        </a:p>
      </dgm:t>
    </dgm:pt>
    <dgm:pt modelId="{F3B077C3-2B4E-434E-9127-7C4A293F9FA2}">
      <dgm:prSet/>
      <dgm:spPr/>
      <dgm:t>
        <a:bodyPr/>
        <a:lstStyle/>
        <a:p>
          <a:r>
            <a:rPr lang="en-US" b="0" i="0"/>
            <a:t>Phases of Qualification</a:t>
          </a:r>
          <a:endParaRPr lang="en-IN"/>
        </a:p>
      </dgm:t>
    </dgm:pt>
    <dgm:pt modelId="{33DEC752-D650-40F0-8DDA-A8D934A95602}" type="parTrans" cxnId="{69F550FA-75B8-4E23-ACF7-64332DC1098D}">
      <dgm:prSet/>
      <dgm:spPr/>
      <dgm:t>
        <a:bodyPr/>
        <a:lstStyle/>
        <a:p>
          <a:endParaRPr lang="en-IN"/>
        </a:p>
      </dgm:t>
    </dgm:pt>
    <dgm:pt modelId="{48AD8036-2095-41C4-A086-C485D2F157FD}" type="sibTrans" cxnId="{69F550FA-75B8-4E23-ACF7-64332DC1098D}">
      <dgm:prSet/>
      <dgm:spPr/>
      <dgm:t>
        <a:bodyPr/>
        <a:lstStyle/>
        <a:p>
          <a:endParaRPr lang="en-IN"/>
        </a:p>
      </dgm:t>
    </dgm:pt>
    <dgm:pt modelId="{8220F352-068E-46A6-BF63-6A0925173A4B}">
      <dgm:prSet/>
      <dgm:spPr/>
      <dgm:t>
        <a:bodyPr/>
        <a:lstStyle/>
        <a:p>
          <a:r>
            <a:rPr lang="en-US" b="0" i="0"/>
            <a:t>WHO Definitions</a:t>
          </a:r>
          <a:endParaRPr lang="en-IN"/>
        </a:p>
      </dgm:t>
    </dgm:pt>
    <dgm:pt modelId="{888C95D7-9B10-4140-BE84-C380D3529E88}" type="parTrans" cxnId="{57410AE0-B902-430F-B752-01A9AAB9E466}">
      <dgm:prSet/>
      <dgm:spPr/>
      <dgm:t>
        <a:bodyPr/>
        <a:lstStyle/>
        <a:p>
          <a:endParaRPr lang="en-IN"/>
        </a:p>
      </dgm:t>
    </dgm:pt>
    <dgm:pt modelId="{AAAF7BE4-64D3-4A16-9445-61CA47236F5F}" type="sibTrans" cxnId="{57410AE0-B902-430F-B752-01A9AAB9E466}">
      <dgm:prSet/>
      <dgm:spPr/>
      <dgm:t>
        <a:bodyPr/>
        <a:lstStyle/>
        <a:p>
          <a:endParaRPr lang="en-IN"/>
        </a:p>
      </dgm:t>
    </dgm:pt>
    <dgm:pt modelId="{A0C2D44D-0C8F-401C-AC7A-A8D39B385822}">
      <dgm:prSet/>
      <dgm:spPr/>
      <dgm:t>
        <a:bodyPr/>
        <a:lstStyle/>
        <a:p>
          <a:r>
            <a:rPr lang="en-US" b="0" i="0"/>
            <a:t>Considerations While Doing Qualification</a:t>
          </a:r>
          <a:endParaRPr lang="en-IN"/>
        </a:p>
      </dgm:t>
    </dgm:pt>
    <dgm:pt modelId="{08F92276-DF26-4BDA-80F4-0C30C4B390AC}" type="parTrans" cxnId="{CF44966D-BAAF-4594-BE9F-8B4E27D8631D}">
      <dgm:prSet/>
      <dgm:spPr/>
      <dgm:t>
        <a:bodyPr/>
        <a:lstStyle/>
        <a:p>
          <a:endParaRPr lang="en-IN"/>
        </a:p>
      </dgm:t>
    </dgm:pt>
    <dgm:pt modelId="{E00038A8-5FF2-4C09-BEE8-04E46A1F859C}" type="sibTrans" cxnId="{CF44966D-BAAF-4594-BE9F-8B4E27D8631D}">
      <dgm:prSet/>
      <dgm:spPr/>
      <dgm:t>
        <a:bodyPr/>
        <a:lstStyle/>
        <a:p>
          <a:endParaRPr lang="en-IN"/>
        </a:p>
      </dgm:t>
    </dgm:pt>
    <dgm:pt modelId="{B225F462-50A4-40AC-9FC2-65DB59168AB2}">
      <dgm:prSet/>
      <dgm:spPr/>
      <dgm:t>
        <a:bodyPr/>
        <a:lstStyle/>
        <a:p>
          <a:r>
            <a:rPr lang="en-US" b="0" i="0"/>
            <a:t>Requalification</a:t>
          </a:r>
          <a:endParaRPr lang="en-IN"/>
        </a:p>
      </dgm:t>
    </dgm:pt>
    <dgm:pt modelId="{568623C9-88DD-4055-B12E-DF0970BF1E74}" type="parTrans" cxnId="{3199FAA6-0265-4B8D-AE33-99978FB591D6}">
      <dgm:prSet/>
      <dgm:spPr/>
      <dgm:t>
        <a:bodyPr/>
        <a:lstStyle/>
        <a:p>
          <a:endParaRPr lang="en-IN"/>
        </a:p>
      </dgm:t>
    </dgm:pt>
    <dgm:pt modelId="{7164A837-B4C4-4CAD-839B-177B1F6D3513}" type="sibTrans" cxnId="{3199FAA6-0265-4B8D-AE33-99978FB591D6}">
      <dgm:prSet/>
      <dgm:spPr/>
      <dgm:t>
        <a:bodyPr/>
        <a:lstStyle/>
        <a:p>
          <a:endParaRPr lang="en-IN"/>
        </a:p>
      </dgm:t>
    </dgm:pt>
    <dgm:pt modelId="{FC324708-5A98-426D-B85B-048DCA4E94D3}">
      <dgm:prSet/>
      <dgm:spPr/>
      <dgm:t>
        <a:bodyPr/>
        <a:lstStyle/>
        <a:p>
          <a:r>
            <a:rPr lang="en-US" b="0" i="0" dirty="0"/>
            <a:t>Factory Acceptance Test and Site Acceptance Test</a:t>
          </a:r>
          <a:endParaRPr lang="en-IN" dirty="0"/>
        </a:p>
      </dgm:t>
    </dgm:pt>
    <dgm:pt modelId="{9063EF68-EA77-4BF8-B331-D0024E0ADC43}" type="parTrans" cxnId="{9CB28B8F-71D5-46BD-9904-1204947A7075}">
      <dgm:prSet/>
      <dgm:spPr/>
      <dgm:t>
        <a:bodyPr/>
        <a:lstStyle/>
        <a:p>
          <a:endParaRPr lang="en-IN"/>
        </a:p>
      </dgm:t>
    </dgm:pt>
    <dgm:pt modelId="{0EBC107B-37C7-4BA7-92C8-57719D475C8F}" type="sibTrans" cxnId="{9CB28B8F-71D5-46BD-9904-1204947A7075}">
      <dgm:prSet/>
      <dgm:spPr/>
      <dgm:t>
        <a:bodyPr/>
        <a:lstStyle/>
        <a:p>
          <a:endParaRPr lang="en-IN"/>
        </a:p>
      </dgm:t>
    </dgm:pt>
    <dgm:pt modelId="{32150135-D92B-4F8F-B339-2EB8D5F68288}" type="pres">
      <dgm:prSet presAssocID="{89694F65-E414-4237-B626-1188EC9151D9}" presName="Name0" presStyleCnt="0">
        <dgm:presLayoutVars>
          <dgm:dir/>
          <dgm:animLvl val="lvl"/>
          <dgm:resizeHandles val="exact"/>
        </dgm:presLayoutVars>
      </dgm:prSet>
      <dgm:spPr/>
    </dgm:pt>
    <dgm:pt modelId="{252BE18B-412B-44AD-93BF-08851810C488}" type="pres">
      <dgm:prSet presAssocID="{CBEF6D4B-E7FE-4CFA-9FD3-44C21C5C9BBD}" presName="linNode" presStyleCnt="0"/>
      <dgm:spPr/>
    </dgm:pt>
    <dgm:pt modelId="{91381133-B15A-4E92-BF22-C3C1912E331A}" type="pres">
      <dgm:prSet presAssocID="{CBEF6D4B-E7FE-4CFA-9FD3-44C21C5C9BBD}" presName="parentText" presStyleLbl="node1" presStyleIdx="0" presStyleCnt="1">
        <dgm:presLayoutVars>
          <dgm:chMax val="1"/>
          <dgm:bulletEnabled val="1"/>
        </dgm:presLayoutVars>
      </dgm:prSet>
      <dgm:spPr/>
    </dgm:pt>
    <dgm:pt modelId="{189CE9EF-2925-49CF-9ED2-A592B3E71279}" type="pres">
      <dgm:prSet presAssocID="{CBEF6D4B-E7FE-4CFA-9FD3-44C21C5C9BBD}" presName="descendantText" presStyleLbl="alignAccFollowNode1" presStyleIdx="0" presStyleCnt="1">
        <dgm:presLayoutVars>
          <dgm:bulletEnabled val="1"/>
        </dgm:presLayoutVars>
      </dgm:prSet>
      <dgm:spPr/>
    </dgm:pt>
  </dgm:ptLst>
  <dgm:cxnLst>
    <dgm:cxn modelId="{C927DE0E-4A2A-46F6-9279-3BDF7961A64A}" type="presOf" srcId="{CBEF6D4B-E7FE-4CFA-9FD3-44C21C5C9BBD}" destId="{91381133-B15A-4E92-BF22-C3C1912E331A}" srcOrd="0" destOrd="0" presId="urn:microsoft.com/office/officeart/2005/8/layout/vList5"/>
    <dgm:cxn modelId="{B3A57F38-F358-45A0-9A31-E6D4D01786D6}" type="presOf" srcId="{8220F352-068E-46A6-BF63-6A0925173A4B}" destId="{189CE9EF-2925-49CF-9ED2-A592B3E71279}" srcOrd="0" destOrd="2" presId="urn:microsoft.com/office/officeart/2005/8/layout/vList5"/>
    <dgm:cxn modelId="{A7284F41-947B-41B9-A5F2-524140AA54F4}" srcId="{CBEF6D4B-E7FE-4CFA-9FD3-44C21C5C9BBD}" destId="{E96A0FA0-98CB-4D53-9ABB-BB620730AF60}" srcOrd="0" destOrd="0" parTransId="{766858D7-19DF-4BA1-9BD3-2A8D0E4A9DE3}" sibTransId="{84078E0E-4F28-42DC-A9AB-DEBE35D56617}"/>
    <dgm:cxn modelId="{CF44966D-BAAF-4594-BE9F-8B4E27D8631D}" srcId="{CBEF6D4B-E7FE-4CFA-9FD3-44C21C5C9BBD}" destId="{A0C2D44D-0C8F-401C-AC7A-A8D39B385822}" srcOrd="3" destOrd="0" parTransId="{08F92276-DF26-4BDA-80F4-0C30C4B390AC}" sibTransId="{E00038A8-5FF2-4C09-BEE8-04E46A1F859C}"/>
    <dgm:cxn modelId="{62FB1171-7952-4AA9-8890-504B553B76ED}" type="presOf" srcId="{89694F65-E414-4237-B626-1188EC9151D9}" destId="{32150135-D92B-4F8F-B339-2EB8D5F68288}" srcOrd="0" destOrd="0" presId="urn:microsoft.com/office/officeart/2005/8/layout/vList5"/>
    <dgm:cxn modelId="{C11FA552-5EFD-48BF-9A61-6AF3178220B0}" type="presOf" srcId="{E96A0FA0-98CB-4D53-9ABB-BB620730AF60}" destId="{189CE9EF-2925-49CF-9ED2-A592B3E71279}" srcOrd="0" destOrd="0" presId="urn:microsoft.com/office/officeart/2005/8/layout/vList5"/>
    <dgm:cxn modelId="{9321E87E-7E22-49DD-BB63-BC1A8631C38D}" type="presOf" srcId="{B225F462-50A4-40AC-9FC2-65DB59168AB2}" destId="{189CE9EF-2925-49CF-9ED2-A592B3E71279}" srcOrd="0" destOrd="4" presId="urn:microsoft.com/office/officeart/2005/8/layout/vList5"/>
    <dgm:cxn modelId="{9CB28B8F-71D5-46BD-9904-1204947A7075}" srcId="{CBEF6D4B-E7FE-4CFA-9FD3-44C21C5C9BBD}" destId="{FC324708-5A98-426D-B85B-048DCA4E94D3}" srcOrd="5" destOrd="0" parTransId="{9063EF68-EA77-4BF8-B331-D0024E0ADC43}" sibTransId="{0EBC107B-37C7-4BA7-92C8-57719D475C8F}"/>
    <dgm:cxn modelId="{BBA73F98-8A5B-4AB2-8591-0EB2F75EB296}" srcId="{89694F65-E414-4237-B626-1188EC9151D9}" destId="{CBEF6D4B-E7FE-4CFA-9FD3-44C21C5C9BBD}" srcOrd="0" destOrd="0" parTransId="{08ECDEFB-4C8C-4897-8C07-06FCDC9BDAAE}" sibTransId="{8188AEF6-A7A9-4EB3-9BCE-A96C0C548C66}"/>
    <dgm:cxn modelId="{3199FAA6-0265-4B8D-AE33-99978FB591D6}" srcId="{CBEF6D4B-E7FE-4CFA-9FD3-44C21C5C9BBD}" destId="{B225F462-50A4-40AC-9FC2-65DB59168AB2}" srcOrd="4" destOrd="0" parTransId="{568623C9-88DD-4055-B12E-DF0970BF1E74}" sibTransId="{7164A837-B4C4-4CAD-839B-177B1F6D3513}"/>
    <dgm:cxn modelId="{48E59DB1-A4FE-4F8D-A6F6-DE6257FB8C08}" type="presOf" srcId="{A0C2D44D-0C8F-401C-AC7A-A8D39B385822}" destId="{189CE9EF-2925-49CF-9ED2-A592B3E71279}" srcOrd="0" destOrd="3" presId="urn:microsoft.com/office/officeart/2005/8/layout/vList5"/>
    <dgm:cxn modelId="{B37C75D8-9BE7-420F-9F54-FF1B4B88F313}" type="presOf" srcId="{FC324708-5A98-426D-B85B-048DCA4E94D3}" destId="{189CE9EF-2925-49CF-9ED2-A592B3E71279}" srcOrd="0" destOrd="5" presId="urn:microsoft.com/office/officeart/2005/8/layout/vList5"/>
    <dgm:cxn modelId="{57410AE0-B902-430F-B752-01A9AAB9E466}" srcId="{CBEF6D4B-E7FE-4CFA-9FD3-44C21C5C9BBD}" destId="{8220F352-068E-46A6-BF63-6A0925173A4B}" srcOrd="2" destOrd="0" parTransId="{888C95D7-9B10-4140-BE84-C380D3529E88}" sibTransId="{AAAF7BE4-64D3-4A16-9445-61CA47236F5F}"/>
    <dgm:cxn modelId="{D285FEE5-9199-4C07-9B2C-B8BD6F946491}" type="presOf" srcId="{F3B077C3-2B4E-434E-9127-7C4A293F9FA2}" destId="{189CE9EF-2925-49CF-9ED2-A592B3E71279}" srcOrd="0" destOrd="1" presId="urn:microsoft.com/office/officeart/2005/8/layout/vList5"/>
    <dgm:cxn modelId="{69F550FA-75B8-4E23-ACF7-64332DC1098D}" srcId="{CBEF6D4B-E7FE-4CFA-9FD3-44C21C5C9BBD}" destId="{F3B077C3-2B4E-434E-9127-7C4A293F9FA2}" srcOrd="1" destOrd="0" parTransId="{33DEC752-D650-40F0-8DDA-A8D934A95602}" sibTransId="{48AD8036-2095-41C4-A086-C485D2F157FD}"/>
    <dgm:cxn modelId="{D9A5266F-8C7A-440C-B335-4F3A498176E3}" type="presParOf" srcId="{32150135-D92B-4F8F-B339-2EB8D5F68288}" destId="{252BE18B-412B-44AD-93BF-08851810C488}" srcOrd="0" destOrd="0" presId="urn:microsoft.com/office/officeart/2005/8/layout/vList5"/>
    <dgm:cxn modelId="{FD10F338-F9E2-4A56-B7A2-DD847625FE27}" type="presParOf" srcId="{252BE18B-412B-44AD-93BF-08851810C488}" destId="{91381133-B15A-4E92-BF22-C3C1912E331A}" srcOrd="0" destOrd="0" presId="urn:microsoft.com/office/officeart/2005/8/layout/vList5"/>
    <dgm:cxn modelId="{C56CA43F-DDFA-4568-8F9D-AF0CF0B3917F}" type="presParOf" srcId="{252BE18B-412B-44AD-93BF-08851810C488}" destId="{189CE9EF-2925-49CF-9ED2-A592B3E7127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CE9EF-2925-49CF-9ED2-A592B3E71279}">
      <dsp:nvSpPr>
        <dsp:cNvPr id="0" name=""/>
        <dsp:cNvSpPr/>
      </dsp:nvSpPr>
      <dsp:spPr>
        <a:xfrm rot="5400000">
          <a:off x="4089368" y="-1086992"/>
          <a:ext cx="2148840" cy="486003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b="0" i="0" kern="1200" dirty="0"/>
            <a:t>Definition</a:t>
          </a:r>
          <a:endParaRPr lang="en-IN" sz="2400" kern="1200" dirty="0"/>
        </a:p>
        <a:p>
          <a:pPr marL="228600" lvl="1" indent="-228600" algn="l" defTabSz="1066800">
            <a:lnSpc>
              <a:spcPct val="90000"/>
            </a:lnSpc>
            <a:spcBef>
              <a:spcPct val="0"/>
            </a:spcBef>
            <a:spcAft>
              <a:spcPct val="15000"/>
            </a:spcAft>
            <a:buChar char="•"/>
          </a:pPr>
          <a:r>
            <a:rPr lang="en-US" sz="2400" kern="1200" dirty="0"/>
            <a:t>Objectives of Calibration</a:t>
          </a:r>
          <a:endParaRPr lang="en-IN" sz="2400" kern="1200" dirty="0"/>
        </a:p>
        <a:p>
          <a:pPr marL="228600" lvl="1" indent="-228600" algn="l" defTabSz="1066800">
            <a:lnSpc>
              <a:spcPct val="90000"/>
            </a:lnSpc>
            <a:spcBef>
              <a:spcPct val="0"/>
            </a:spcBef>
            <a:spcAft>
              <a:spcPct val="15000"/>
            </a:spcAft>
            <a:buChar char="•"/>
          </a:pPr>
          <a:r>
            <a:rPr lang="en-US" sz="2400" kern="1200" dirty="0"/>
            <a:t>Significance of Calibration</a:t>
          </a:r>
          <a:endParaRPr lang="en-IN" sz="2400" kern="1200" dirty="0"/>
        </a:p>
        <a:p>
          <a:pPr marL="228600" lvl="1" indent="-228600" algn="l" defTabSz="1066800">
            <a:lnSpc>
              <a:spcPct val="90000"/>
            </a:lnSpc>
            <a:spcBef>
              <a:spcPct val="0"/>
            </a:spcBef>
            <a:spcAft>
              <a:spcPct val="15000"/>
            </a:spcAft>
            <a:buChar char="•"/>
          </a:pPr>
          <a:r>
            <a:rPr lang="en-US" sz="2400" kern="1200" dirty="0"/>
            <a:t>Frequency of Calibration</a:t>
          </a:r>
          <a:endParaRPr lang="en-IN" sz="2400" kern="1200" dirty="0"/>
        </a:p>
        <a:p>
          <a:pPr marL="228600" lvl="1" indent="-228600" algn="l" defTabSz="1066800">
            <a:lnSpc>
              <a:spcPct val="90000"/>
            </a:lnSpc>
            <a:spcBef>
              <a:spcPct val="0"/>
            </a:spcBef>
            <a:spcAft>
              <a:spcPct val="15000"/>
            </a:spcAft>
            <a:buChar char="•"/>
          </a:pPr>
          <a:r>
            <a:rPr lang="en-US" sz="2400" b="0" i="0" kern="1200" dirty="0"/>
            <a:t>Calibration Methods</a:t>
          </a:r>
          <a:endParaRPr lang="en-IN" sz="2400" kern="1200" dirty="0"/>
        </a:p>
      </dsp:txBody>
      <dsp:txXfrm rot="-5400000">
        <a:off x="2733771" y="373503"/>
        <a:ext cx="4755137" cy="1939044"/>
      </dsp:txXfrm>
    </dsp:sp>
    <dsp:sp modelId="{91381133-B15A-4E92-BF22-C3C1912E331A}">
      <dsp:nvSpPr>
        <dsp:cNvPr id="0" name=""/>
        <dsp:cNvSpPr/>
      </dsp:nvSpPr>
      <dsp:spPr>
        <a:xfrm>
          <a:off x="0" y="0"/>
          <a:ext cx="2733770" cy="2686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b="1" i="0" kern="1200" dirty="0"/>
            <a:t>Table of Contents</a:t>
          </a:r>
          <a:endParaRPr lang="en-IN" sz="3900" b="1" kern="1200" dirty="0"/>
        </a:p>
      </dsp:txBody>
      <dsp:txXfrm>
        <a:off x="131122" y="131122"/>
        <a:ext cx="2471526" cy="2423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CE9EF-2925-49CF-9ED2-A592B3E71279}">
      <dsp:nvSpPr>
        <dsp:cNvPr id="0" name=""/>
        <dsp:cNvSpPr/>
      </dsp:nvSpPr>
      <dsp:spPr>
        <a:xfrm rot="5400000">
          <a:off x="4416069" y="-1127149"/>
          <a:ext cx="2440304" cy="530467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a:t>Definition</a:t>
          </a:r>
          <a:endParaRPr lang="en-IN" sz="2000" kern="1200"/>
        </a:p>
        <a:p>
          <a:pPr marL="228600" lvl="1" indent="-228600" algn="l" defTabSz="889000">
            <a:lnSpc>
              <a:spcPct val="90000"/>
            </a:lnSpc>
            <a:spcBef>
              <a:spcPct val="0"/>
            </a:spcBef>
            <a:spcAft>
              <a:spcPct val="15000"/>
            </a:spcAft>
            <a:buChar char="•"/>
          </a:pPr>
          <a:r>
            <a:rPr lang="en-US" sz="2000" b="0" i="0" kern="1200"/>
            <a:t>Phases of Qualification</a:t>
          </a:r>
          <a:endParaRPr lang="en-IN" sz="2000" kern="1200"/>
        </a:p>
        <a:p>
          <a:pPr marL="228600" lvl="1" indent="-228600" algn="l" defTabSz="889000">
            <a:lnSpc>
              <a:spcPct val="90000"/>
            </a:lnSpc>
            <a:spcBef>
              <a:spcPct val="0"/>
            </a:spcBef>
            <a:spcAft>
              <a:spcPct val="15000"/>
            </a:spcAft>
            <a:buChar char="•"/>
          </a:pPr>
          <a:r>
            <a:rPr lang="en-US" sz="2000" b="0" i="0" kern="1200"/>
            <a:t>WHO Definitions</a:t>
          </a:r>
          <a:endParaRPr lang="en-IN" sz="2000" kern="1200"/>
        </a:p>
        <a:p>
          <a:pPr marL="228600" lvl="1" indent="-228600" algn="l" defTabSz="889000">
            <a:lnSpc>
              <a:spcPct val="90000"/>
            </a:lnSpc>
            <a:spcBef>
              <a:spcPct val="0"/>
            </a:spcBef>
            <a:spcAft>
              <a:spcPct val="15000"/>
            </a:spcAft>
            <a:buChar char="•"/>
          </a:pPr>
          <a:r>
            <a:rPr lang="en-US" sz="2000" b="0" i="0" kern="1200"/>
            <a:t>Considerations While Doing Qualification</a:t>
          </a:r>
          <a:endParaRPr lang="en-IN" sz="2000" kern="1200"/>
        </a:p>
        <a:p>
          <a:pPr marL="228600" lvl="1" indent="-228600" algn="l" defTabSz="889000">
            <a:lnSpc>
              <a:spcPct val="90000"/>
            </a:lnSpc>
            <a:spcBef>
              <a:spcPct val="0"/>
            </a:spcBef>
            <a:spcAft>
              <a:spcPct val="15000"/>
            </a:spcAft>
            <a:buChar char="•"/>
          </a:pPr>
          <a:r>
            <a:rPr lang="en-US" sz="2000" b="0" i="0" kern="1200"/>
            <a:t>Requalification</a:t>
          </a:r>
          <a:endParaRPr lang="en-IN" sz="2000" kern="1200"/>
        </a:p>
        <a:p>
          <a:pPr marL="228600" lvl="1" indent="-228600" algn="l" defTabSz="889000">
            <a:lnSpc>
              <a:spcPct val="90000"/>
            </a:lnSpc>
            <a:spcBef>
              <a:spcPct val="0"/>
            </a:spcBef>
            <a:spcAft>
              <a:spcPct val="15000"/>
            </a:spcAft>
            <a:buChar char="•"/>
          </a:pPr>
          <a:r>
            <a:rPr lang="en-US" sz="2000" b="0" i="0" kern="1200" dirty="0"/>
            <a:t>Factory Acceptance Test and Site Acceptance Test</a:t>
          </a:r>
          <a:endParaRPr lang="en-IN" sz="2000" kern="1200" dirty="0"/>
        </a:p>
      </dsp:txBody>
      <dsp:txXfrm rot="-5400000">
        <a:off x="2983882" y="424164"/>
        <a:ext cx="5185553" cy="2202052"/>
      </dsp:txXfrm>
    </dsp:sp>
    <dsp:sp modelId="{91381133-B15A-4E92-BF22-C3C1912E331A}">
      <dsp:nvSpPr>
        <dsp:cNvPr id="0" name=""/>
        <dsp:cNvSpPr/>
      </dsp:nvSpPr>
      <dsp:spPr>
        <a:xfrm>
          <a:off x="0" y="0"/>
          <a:ext cx="2983881" cy="30503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1" i="0" kern="1200" dirty="0"/>
            <a:t>Table of Contents</a:t>
          </a:r>
          <a:endParaRPr lang="en-IN" sz="4200" b="1" kern="1200" dirty="0"/>
        </a:p>
      </dsp:txBody>
      <dsp:txXfrm>
        <a:off x="145661" y="145661"/>
        <a:ext cx="2692559" cy="275905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a4641e13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a4641e13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831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a4641e13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a4641e13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84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a4641e13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a4641e13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58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8790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0204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8826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8953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0903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519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7af71dc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1605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4542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9af08ab2f7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9af08ab2f7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016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5710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1826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2947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2033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5394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9a4641e130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9a4641e130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00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7af71dcc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97af71dcc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7af71dcc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7af71dcc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a4641e130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9a4641e13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716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97af71dcc0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97af71dcc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9a4641e1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9a4641e1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a4641e13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a4641e13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7af71dcc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7af71dcc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23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10100" y="1332963"/>
            <a:ext cx="4123800" cy="1747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1">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24250" y="2964125"/>
            <a:ext cx="3895500" cy="34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no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40000"/>
            <a:ext cx="7704000" cy="5049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b="1">
                <a:latin typeface="Fira Sans Extra Condensed"/>
                <a:ea typeface="Fira Sans Extra Condensed"/>
                <a:cs typeface="Fira Sans Extra Condensed"/>
                <a:sym typeface="Fira Sans Extra Condense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Fira Sans Extra Condensed Medium"/>
              <a:buChar char="○"/>
              <a:defRPr>
                <a:solidFill>
                  <a:schemeClr val="dk1"/>
                </a:solidFill>
                <a:latin typeface="Fira Sans Extra Condensed Medium"/>
                <a:ea typeface="Fira Sans Extra Condensed Medium"/>
                <a:cs typeface="Fira Sans Extra Condensed Medium"/>
                <a:sym typeface="Fira Sans Extra Condensed Medium"/>
              </a:defRPr>
            </a:lvl8pPr>
            <a:lvl9pPr marL="4114800" lvl="8" indent="-317500">
              <a:lnSpc>
                <a:spcPct val="115000"/>
              </a:lnSpc>
              <a:spcBef>
                <a:spcPts val="1600"/>
              </a:spcBef>
              <a:spcAft>
                <a:spcPts val="1600"/>
              </a:spcAft>
              <a:buClr>
                <a:schemeClr val="dk1"/>
              </a:buClr>
              <a:buSzPts val="1400"/>
              <a:buFont typeface="Fira Sans Extra Condensed Medium"/>
              <a:buChar char="■"/>
              <a:defRPr>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ll/>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Good_manufacturing_practice"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452348" y="1426026"/>
            <a:ext cx="4123800" cy="174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VALIDATION</a:t>
            </a:r>
            <a:endParaRPr dirty="0"/>
          </a:p>
        </p:txBody>
      </p:sp>
      <p:sp>
        <p:nvSpPr>
          <p:cNvPr id="58" name="Google Shape;58;p15"/>
          <p:cNvSpPr txBox="1">
            <a:spLocks noGrp="1"/>
          </p:cNvSpPr>
          <p:nvPr>
            <p:ph type="subTitle" idx="1"/>
          </p:nvPr>
        </p:nvSpPr>
        <p:spPr>
          <a:xfrm>
            <a:off x="2338274" y="3629700"/>
            <a:ext cx="4483677" cy="3843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Presented to : Teacher Name</a:t>
            </a:r>
          </a:p>
          <a:p>
            <a:pPr marL="0" lvl="0" indent="0" algn="ctr" rtl="0">
              <a:spcBef>
                <a:spcPts val="0"/>
              </a:spcBef>
              <a:spcAft>
                <a:spcPts val="0"/>
              </a:spcAft>
              <a:buNone/>
            </a:pPr>
            <a:endParaRPr lang="en-US" sz="900" dirty="0"/>
          </a:p>
          <a:p>
            <a:pPr marL="0" lvl="0" indent="0" algn="ctr" rtl="0">
              <a:spcBef>
                <a:spcPts val="0"/>
              </a:spcBef>
              <a:spcAft>
                <a:spcPts val="0"/>
              </a:spcAft>
              <a:buNone/>
            </a:pPr>
            <a:r>
              <a:rPr lang="en-US" sz="2000" dirty="0"/>
              <a:t>Presented by : Name</a:t>
            </a:r>
            <a:endParaRPr sz="2000" dirty="0"/>
          </a:p>
        </p:txBody>
      </p:sp>
      <p:grpSp>
        <p:nvGrpSpPr>
          <p:cNvPr id="59" name="Google Shape;59;p15"/>
          <p:cNvGrpSpPr/>
          <p:nvPr/>
        </p:nvGrpSpPr>
        <p:grpSpPr>
          <a:xfrm>
            <a:off x="485332" y="3045714"/>
            <a:ext cx="2272409" cy="1619385"/>
            <a:chOff x="485332" y="3045714"/>
            <a:chExt cx="2272409" cy="1619385"/>
          </a:xfrm>
        </p:grpSpPr>
        <p:grpSp>
          <p:nvGrpSpPr>
            <p:cNvPr id="60" name="Google Shape;60;p15"/>
            <p:cNvGrpSpPr/>
            <p:nvPr/>
          </p:nvGrpSpPr>
          <p:grpSpPr>
            <a:xfrm>
              <a:off x="485332" y="3271211"/>
              <a:ext cx="1295922" cy="1168375"/>
              <a:chOff x="333385" y="2878200"/>
              <a:chExt cx="1899900" cy="1712909"/>
            </a:xfrm>
          </p:grpSpPr>
          <p:sp>
            <p:nvSpPr>
              <p:cNvPr id="61" name="Google Shape;61;p15"/>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15"/>
              <p:cNvGrpSpPr/>
              <p:nvPr/>
            </p:nvGrpSpPr>
            <p:grpSpPr>
              <a:xfrm>
                <a:off x="706813" y="2878200"/>
                <a:ext cx="1040658" cy="1594797"/>
                <a:chOff x="407125" y="2995200"/>
                <a:chExt cx="1040658" cy="1594797"/>
              </a:xfrm>
            </p:grpSpPr>
            <p:sp>
              <p:nvSpPr>
                <p:cNvPr id="63" name="Google Shape;63;p15"/>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5"/>
            <p:cNvGrpSpPr/>
            <p:nvPr/>
          </p:nvGrpSpPr>
          <p:grpSpPr>
            <a:xfrm>
              <a:off x="961575" y="3045714"/>
              <a:ext cx="1796165" cy="1619385"/>
              <a:chOff x="333385" y="2878200"/>
              <a:chExt cx="1899900" cy="1712909"/>
            </a:xfrm>
          </p:grpSpPr>
          <p:sp>
            <p:nvSpPr>
              <p:cNvPr id="75" name="Google Shape;75;p15"/>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p:cNvGrpSpPr/>
              <p:nvPr/>
            </p:nvGrpSpPr>
            <p:grpSpPr>
              <a:xfrm>
                <a:off x="706813" y="2878200"/>
                <a:ext cx="1040658" cy="1594797"/>
                <a:chOff x="407125" y="2995200"/>
                <a:chExt cx="1040658" cy="1594797"/>
              </a:xfrm>
            </p:grpSpPr>
            <p:sp>
              <p:nvSpPr>
                <p:cNvPr id="77" name="Google Shape;77;p15"/>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8" name="Google Shape;88;p15"/>
          <p:cNvGrpSpPr/>
          <p:nvPr/>
        </p:nvGrpSpPr>
        <p:grpSpPr>
          <a:xfrm>
            <a:off x="6586800" y="3124205"/>
            <a:ext cx="1957050" cy="1569468"/>
            <a:chOff x="6586800" y="3124205"/>
            <a:chExt cx="1957050" cy="1569468"/>
          </a:xfrm>
        </p:grpSpPr>
        <p:sp>
          <p:nvSpPr>
            <p:cNvPr id="89" name="Google Shape;89;p15"/>
            <p:cNvSpPr/>
            <p:nvPr/>
          </p:nvSpPr>
          <p:spPr>
            <a:xfrm flipH="1">
              <a:off x="7162650" y="4259798"/>
              <a:ext cx="1381200" cy="183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flipH="1">
              <a:off x="6586800" y="4440773"/>
              <a:ext cx="1899900" cy="252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p:cNvGrpSpPr/>
            <p:nvPr/>
          </p:nvGrpSpPr>
          <p:grpSpPr>
            <a:xfrm flipH="1">
              <a:off x="7848793" y="3305214"/>
              <a:ext cx="571403" cy="1041340"/>
              <a:chOff x="1000125" y="1702606"/>
              <a:chExt cx="1089839" cy="1488267"/>
            </a:xfrm>
          </p:grpSpPr>
          <p:sp>
            <p:nvSpPr>
              <p:cNvPr id="92" name="Google Shape;92;p15"/>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47625" y="1983575"/>
                <a:ext cx="1009686" cy="272695"/>
              </a:xfrm>
              <a:custGeom>
                <a:avLst/>
                <a:gdLst/>
                <a:ahLst/>
                <a:cxnLst/>
                <a:rect l="l" t="t" r="r" b="b"/>
                <a:pathLst>
                  <a:path w="15959" h="4105" extrusionOk="0">
                    <a:moveTo>
                      <a:pt x="0" y="1"/>
                    </a:moveTo>
                    <a:lnTo>
                      <a:pt x="0" y="4104"/>
                    </a:lnTo>
                    <a:lnTo>
                      <a:pt x="15958" y="4104"/>
                    </a:lnTo>
                    <a:lnTo>
                      <a:pt x="15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013025" y="1713875"/>
                <a:ext cx="1076939" cy="282754"/>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1349596" y="2256210"/>
                <a:ext cx="70770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1897344" y="1702606"/>
                <a:ext cx="78898" cy="294038"/>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flipH="1">
              <a:off x="6808958" y="3124205"/>
              <a:ext cx="1039707" cy="1409056"/>
              <a:chOff x="1000125" y="1713875"/>
              <a:chExt cx="1089839" cy="1476998"/>
            </a:xfrm>
          </p:grpSpPr>
          <p:sp>
            <p:nvSpPr>
              <p:cNvPr id="100" name="Google Shape;100;p15"/>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1047625" y="1973525"/>
                <a:ext cx="1009686" cy="282752"/>
              </a:xfrm>
              <a:custGeom>
                <a:avLst/>
                <a:gdLst/>
                <a:ahLst/>
                <a:cxnLst/>
                <a:rect l="l" t="t" r="r" b="b"/>
                <a:pathLst>
                  <a:path w="15959" h="4105" extrusionOk="0">
                    <a:moveTo>
                      <a:pt x="0" y="1"/>
                    </a:moveTo>
                    <a:lnTo>
                      <a:pt x="0" y="4104"/>
                    </a:lnTo>
                    <a:lnTo>
                      <a:pt x="15958" y="4104"/>
                    </a:lnTo>
                    <a:lnTo>
                      <a:pt x="159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013025" y="1713875"/>
                <a:ext cx="1076939" cy="282742"/>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349587" y="2256202"/>
                <a:ext cx="70774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1897337" y="1713902"/>
                <a:ext cx="78926" cy="282742"/>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107;p15"/>
          <p:cNvGrpSpPr/>
          <p:nvPr/>
        </p:nvGrpSpPr>
        <p:grpSpPr>
          <a:xfrm>
            <a:off x="975050" y="-87050"/>
            <a:ext cx="7349725" cy="2303735"/>
            <a:chOff x="975050" y="-87050"/>
            <a:chExt cx="7349725" cy="2303735"/>
          </a:xfrm>
        </p:grpSpPr>
        <p:sp>
          <p:nvSpPr>
            <p:cNvPr id="108" name="Google Shape;108;p15"/>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5"/>
            <p:cNvGrpSpPr/>
            <p:nvPr/>
          </p:nvGrpSpPr>
          <p:grpSpPr>
            <a:xfrm>
              <a:off x="5402363" y="671560"/>
              <a:ext cx="517818" cy="543201"/>
              <a:chOff x="6144651" y="1250347"/>
              <a:chExt cx="517818" cy="543201"/>
            </a:xfrm>
          </p:grpSpPr>
          <p:sp>
            <p:nvSpPr>
              <p:cNvPr id="133" name="Google Shape;133;p15"/>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5"/>
            <p:cNvGrpSpPr/>
            <p:nvPr/>
          </p:nvGrpSpPr>
          <p:grpSpPr>
            <a:xfrm>
              <a:off x="7408052" y="1730897"/>
              <a:ext cx="375229" cy="485788"/>
              <a:chOff x="5377840" y="454547"/>
              <a:chExt cx="375229" cy="485788"/>
            </a:xfrm>
          </p:grpSpPr>
          <p:sp>
            <p:nvSpPr>
              <p:cNvPr id="138" name="Google Shape;138;p15"/>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95FCE3B0-7780-C6F9-A1F0-00E46B7D1B88}"/>
              </a:ext>
            </a:extLst>
          </p:cNvPr>
          <p:cNvPicPr>
            <a:picLocks noChangeAspect="1"/>
          </p:cNvPicPr>
          <p:nvPr/>
        </p:nvPicPr>
        <p:blipFill>
          <a:blip r:embed="rId3"/>
          <a:stretch>
            <a:fillRect/>
          </a:stretch>
        </p:blipFill>
        <p:spPr>
          <a:xfrm>
            <a:off x="76789" y="474188"/>
            <a:ext cx="1787843" cy="1635686"/>
          </a:xfrm>
          <a:prstGeom prst="rect">
            <a:avLst/>
          </a:prstGeom>
        </p:spPr>
      </p:pic>
      <p:pic>
        <p:nvPicPr>
          <p:cNvPr id="3" name="Picture 2">
            <a:extLst>
              <a:ext uri="{FF2B5EF4-FFF2-40B4-BE49-F238E27FC236}">
                <a16:creationId xmlns:a16="http://schemas.microsoft.com/office/drawing/2014/main" id="{D78E3197-8129-9EBB-69D4-E063E45C27F3}"/>
              </a:ext>
            </a:extLst>
          </p:cNvPr>
          <p:cNvPicPr>
            <a:picLocks noChangeAspect="1"/>
          </p:cNvPicPr>
          <p:nvPr/>
        </p:nvPicPr>
        <p:blipFill>
          <a:blip r:embed="rId4"/>
          <a:stretch>
            <a:fillRect/>
          </a:stretch>
        </p:blipFill>
        <p:spPr>
          <a:xfrm>
            <a:off x="7212265" y="115872"/>
            <a:ext cx="1787843" cy="1945676"/>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1"/>
          <p:cNvSpPr txBox="1">
            <a:spLocks noGrp="1"/>
          </p:cNvSpPr>
          <p:nvPr>
            <p:ph type="title"/>
          </p:nvPr>
        </p:nvSpPr>
        <p:spPr>
          <a:xfrm>
            <a:off x="720000" y="418907"/>
            <a:ext cx="7704000" cy="504900"/>
          </a:xfrm>
          <a:prstGeom prst="rect">
            <a:avLst/>
          </a:prstGeom>
        </p:spPr>
        <p:txBody>
          <a:bodyPr spcFirstLastPara="1" wrap="square" lIns="91425" tIns="91425" rIns="91425" bIns="91425" anchor="t" anchorCtr="0">
            <a:noAutofit/>
          </a:bodyPr>
          <a:lstStyle/>
          <a:p>
            <a:r>
              <a:rPr lang="en-US" sz="2800" b="1" dirty="0"/>
              <a:t>CLEANING VALIDATION</a:t>
            </a:r>
          </a:p>
        </p:txBody>
      </p:sp>
      <p:sp>
        <p:nvSpPr>
          <p:cNvPr id="534" name="Google Shape;534;p21"/>
          <p:cNvSpPr/>
          <p:nvPr/>
        </p:nvSpPr>
        <p:spPr>
          <a:xfrm>
            <a:off x="371917" y="2135120"/>
            <a:ext cx="172786" cy="778256"/>
          </a:xfrm>
          <a:custGeom>
            <a:avLst/>
            <a:gdLst/>
            <a:ahLst/>
            <a:cxnLst/>
            <a:rect l="l" t="t" r="r" b="b"/>
            <a:pathLst>
              <a:path w="2281" h="10274" extrusionOk="0">
                <a:moveTo>
                  <a:pt x="2280" y="0"/>
                </a:moveTo>
                <a:cubicBezTo>
                  <a:pt x="1034" y="0"/>
                  <a:pt x="0" y="1003"/>
                  <a:pt x="0" y="2249"/>
                </a:cubicBezTo>
                <a:lnTo>
                  <a:pt x="0" y="10274"/>
                </a:lnTo>
                <a:lnTo>
                  <a:pt x="244" y="10274"/>
                </a:lnTo>
                <a:lnTo>
                  <a:pt x="244" y="2249"/>
                </a:lnTo>
                <a:cubicBezTo>
                  <a:pt x="244" y="1125"/>
                  <a:pt x="1156" y="213"/>
                  <a:pt x="2280" y="213"/>
                </a:cubicBezTo>
                <a:lnTo>
                  <a:pt x="2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523876" y="1980814"/>
            <a:ext cx="124381" cy="324740"/>
          </a:xfrm>
          <a:custGeom>
            <a:avLst/>
            <a:gdLst/>
            <a:ahLst/>
            <a:cxnLst/>
            <a:rect l="l" t="t" r="r" b="b"/>
            <a:pathLst>
              <a:path w="1642" h="4287" extrusionOk="0">
                <a:moveTo>
                  <a:pt x="821" y="1"/>
                </a:moveTo>
                <a:cubicBezTo>
                  <a:pt x="365" y="1"/>
                  <a:pt x="1" y="365"/>
                  <a:pt x="1" y="821"/>
                </a:cubicBezTo>
                <a:lnTo>
                  <a:pt x="1" y="3466"/>
                </a:lnTo>
                <a:cubicBezTo>
                  <a:pt x="1" y="3922"/>
                  <a:pt x="365" y="4286"/>
                  <a:pt x="821" y="4286"/>
                </a:cubicBezTo>
                <a:cubicBezTo>
                  <a:pt x="1277" y="4286"/>
                  <a:pt x="1642" y="3922"/>
                  <a:pt x="1642" y="3466"/>
                </a:cubicBezTo>
                <a:lnTo>
                  <a:pt x="1642" y="821"/>
                </a:lnTo>
                <a:cubicBezTo>
                  <a:pt x="1642" y="365"/>
                  <a:pt x="1277"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1256097" y="2135120"/>
            <a:ext cx="172786" cy="778256"/>
          </a:xfrm>
          <a:custGeom>
            <a:avLst/>
            <a:gdLst/>
            <a:ahLst/>
            <a:cxnLst/>
            <a:rect l="l" t="t" r="r" b="b"/>
            <a:pathLst>
              <a:path w="2281" h="10274" extrusionOk="0">
                <a:moveTo>
                  <a:pt x="0" y="0"/>
                </a:moveTo>
                <a:lnTo>
                  <a:pt x="0" y="213"/>
                </a:lnTo>
                <a:cubicBezTo>
                  <a:pt x="1125" y="213"/>
                  <a:pt x="2037" y="1125"/>
                  <a:pt x="2037" y="2249"/>
                </a:cubicBezTo>
                <a:lnTo>
                  <a:pt x="2037" y="10274"/>
                </a:lnTo>
                <a:lnTo>
                  <a:pt x="2280" y="10274"/>
                </a:lnTo>
                <a:lnTo>
                  <a:pt x="2280" y="2249"/>
                </a:lnTo>
                <a:cubicBezTo>
                  <a:pt x="2280" y="1003"/>
                  <a:pt x="1277"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1152468" y="1980814"/>
            <a:ext cx="124382" cy="324740"/>
          </a:xfrm>
          <a:custGeom>
            <a:avLst/>
            <a:gdLst/>
            <a:ahLst/>
            <a:cxnLst/>
            <a:rect l="l" t="t" r="r" b="b"/>
            <a:pathLst>
              <a:path w="1642" h="4287" extrusionOk="0">
                <a:moveTo>
                  <a:pt x="821" y="1"/>
                </a:moveTo>
                <a:cubicBezTo>
                  <a:pt x="365" y="1"/>
                  <a:pt x="1" y="365"/>
                  <a:pt x="1" y="821"/>
                </a:cubicBezTo>
                <a:lnTo>
                  <a:pt x="1" y="3466"/>
                </a:lnTo>
                <a:cubicBezTo>
                  <a:pt x="1" y="3922"/>
                  <a:pt x="365" y="4286"/>
                  <a:pt x="821" y="4286"/>
                </a:cubicBezTo>
                <a:cubicBezTo>
                  <a:pt x="1277" y="4286"/>
                  <a:pt x="1642" y="3922"/>
                  <a:pt x="1642" y="3466"/>
                </a:cubicBezTo>
                <a:lnTo>
                  <a:pt x="1642" y="821"/>
                </a:lnTo>
                <a:cubicBezTo>
                  <a:pt x="1642" y="365"/>
                  <a:pt x="1277"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362675" y="2528802"/>
            <a:ext cx="1075347" cy="1006263"/>
          </a:xfrm>
          <a:custGeom>
            <a:avLst/>
            <a:gdLst/>
            <a:ahLst/>
            <a:cxnLst/>
            <a:rect l="l" t="t" r="r" b="b"/>
            <a:pathLst>
              <a:path w="14196" h="13284" extrusionOk="0">
                <a:moveTo>
                  <a:pt x="1" y="1"/>
                </a:moveTo>
                <a:lnTo>
                  <a:pt x="1" y="6262"/>
                </a:lnTo>
                <a:cubicBezTo>
                  <a:pt x="1" y="10123"/>
                  <a:pt x="3162" y="13284"/>
                  <a:pt x="7053" y="13284"/>
                </a:cubicBezTo>
                <a:lnTo>
                  <a:pt x="7144" y="13284"/>
                </a:lnTo>
                <a:cubicBezTo>
                  <a:pt x="11035" y="13284"/>
                  <a:pt x="14196" y="10123"/>
                  <a:pt x="14196" y="6262"/>
                </a:cubicBezTo>
                <a:lnTo>
                  <a:pt x="14196" y="1"/>
                </a:lnTo>
                <a:lnTo>
                  <a:pt x="13709" y="1"/>
                </a:lnTo>
                <a:lnTo>
                  <a:pt x="13709" y="6262"/>
                </a:lnTo>
                <a:cubicBezTo>
                  <a:pt x="13709" y="9879"/>
                  <a:pt x="10761" y="12828"/>
                  <a:pt x="7144" y="12828"/>
                </a:cubicBezTo>
                <a:lnTo>
                  <a:pt x="7053" y="12828"/>
                </a:lnTo>
                <a:cubicBezTo>
                  <a:pt x="3436" y="12828"/>
                  <a:pt x="487" y="9879"/>
                  <a:pt x="487" y="6262"/>
                </a:cubicBez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883093" y="3516606"/>
            <a:ext cx="7895271" cy="1086861"/>
          </a:xfrm>
          <a:custGeom>
            <a:avLst/>
            <a:gdLst/>
            <a:ahLst/>
            <a:cxnLst/>
            <a:rect l="l" t="t" r="r" b="b"/>
            <a:pathLst>
              <a:path w="104228" h="14348" extrusionOk="0">
                <a:moveTo>
                  <a:pt x="0" y="1"/>
                </a:moveTo>
                <a:lnTo>
                  <a:pt x="0" y="6748"/>
                </a:lnTo>
                <a:cubicBezTo>
                  <a:pt x="0" y="10943"/>
                  <a:pt x="3405" y="14347"/>
                  <a:pt x="7599" y="14347"/>
                </a:cubicBezTo>
                <a:lnTo>
                  <a:pt x="96628" y="14347"/>
                </a:lnTo>
                <a:cubicBezTo>
                  <a:pt x="100823" y="14347"/>
                  <a:pt x="104227" y="10943"/>
                  <a:pt x="104227" y="6748"/>
                </a:cubicBezTo>
                <a:lnTo>
                  <a:pt x="104227" y="1"/>
                </a:lnTo>
                <a:lnTo>
                  <a:pt x="103771" y="1"/>
                </a:lnTo>
                <a:lnTo>
                  <a:pt x="103771" y="6748"/>
                </a:lnTo>
                <a:cubicBezTo>
                  <a:pt x="103771" y="10669"/>
                  <a:pt x="100549" y="13891"/>
                  <a:pt x="96628" y="13891"/>
                </a:cubicBezTo>
                <a:lnTo>
                  <a:pt x="7599" y="13891"/>
                </a:lnTo>
                <a:cubicBezTo>
                  <a:pt x="3678" y="13891"/>
                  <a:pt x="487" y="10700"/>
                  <a:pt x="487" y="6748"/>
                </a:cubicBezTo>
                <a:lnTo>
                  <a:pt x="4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B81CA19-ABA1-B52B-58B5-4B26245864AE}"/>
              </a:ext>
            </a:extLst>
          </p:cNvPr>
          <p:cNvSpPr txBox="1"/>
          <p:nvPr/>
        </p:nvSpPr>
        <p:spPr>
          <a:xfrm>
            <a:off x="1589981" y="1144809"/>
            <a:ext cx="6875616" cy="3170099"/>
          </a:xfrm>
          <a:prstGeom prst="rect">
            <a:avLst/>
          </a:prstGeom>
          <a:noFill/>
        </p:spPr>
        <p:txBody>
          <a:bodyPr wrap="square" rtlCol="0">
            <a:spAutoFit/>
          </a:bodyPr>
          <a:lstStyle/>
          <a:p>
            <a:r>
              <a:rPr lang="en-US" sz="2000" dirty="0">
                <a:latin typeface="Fira Sans Extra Condensed" panose="020B0503050000020004" pitchFamily="34" charset="0"/>
              </a:rPr>
              <a:t>Science and Technology, that the cleaning process under consideration does, and</a:t>
            </a:r>
          </a:p>
          <a:p>
            <a:r>
              <a:rPr lang="en-US" sz="2000" dirty="0">
                <a:latin typeface="Fira Sans Extra Condensed" panose="020B0503050000020004" pitchFamily="34" charset="0"/>
              </a:rPr>
              <a:t>/ or will do, what it </a:t>
            </a:r>
            <a:r>
              <a:rPr lang="en-US" sz="2000" dirty="0" err="1">
                <a:latin typeface="Fira Sans Extra Condensed" panose="020B0503050000020004" pitchFamily="34" charset="0"/>
              </a:rPr>
              <a:t>purpoes</a:t>
            </a:r>
            <a:r>
              <a:rPr lang="en-US" sz="2000" dirty="0">
                <a:latin typeface="Fira Sans Extra Condensed" panose="020B0503050000020004" pitchFamily="34" charset="0"/>
              </a:rPr>
              <a:t> to do.“</a:t>
            </a:r>
          </a:p>
          <a:p>
            <a:endParaRPr lang="en-US" sz="2000" dirty="0">
              <a:latin typeface="Fira Sans Extra Condensed" panose="020B0503050000020004" pitchFamily="34" charset="0"/>
            </a:endParaRPr>
          </a:p>
          <a:p>
            <a:r>
              <a:rPr lang="en-US" sz="2000" b="1" dirty="0">
                <a:latin typeface="Fira Sans Extra Condensed" panose="020B0503050000020004" pitchFamily="34" charset="0"/>
              </a:rPr>
              <a:t>Objective.. </a:t>
            </a:r>
          </a:p>
          <a:p>
            <a:endParaRPr lang="en-US" sz="2000" dirty="0">
              <a:latin typeface="Fira Sans Extra Condensed" panose="020B0503050000020004" pitchFamily="34" charset="0"/>
            </a:endParaRPr>
          </a:p>
          <a:p>
            <a:pPr marL="342900" indent="-342900" algn="just">
              <a:buFont typeface="Wingdings" panose="05000000000000000000" pitchFamily="2" charset="2"/>
              <a:buChar char="ü"/>
            </a:pPr>
            <a:r>
              <a:rPr lang="en-US" sz="2000" dirty="0">
                <a:latin typeface="Fira Sans Extra Condensed" panose="020B0503050000020004" pitchFamily="34" charset="0"/>
              </a:rPr>
              <a:t>  To minimize cross contamination.</a:t>
            </a:r>
          </a:p>
          <a:p>
            <a:pPr marL="342900" indent="-342900" algn="just">
              <a:buFont typeface="Wingdings" panose="05000000000000000000" pitchFamily="2" charset="2"/>
              <a:buChar char="ü"/>
            </a:pPr>
            <a:r>
              <a:rPr lang="en-US" sz="2000" dirty="0">
                <a:latin typeface="Fira Sans Extra Condensed" panose="020B0503050000020004" pitchFamily="34" charset="0"/>
              </a:rPr>
              <a:t>  To determine efficiency of cleaning process.</a:t>
            </a:r>
          </a:p>
          <a:p>
            <a:pPr marL="342900" indent="-342900" algn="just">
              <a:buFont typeface="Wingdings" panose="05000000000000000000" pitchFamily="2" charset="2"/>
              <a:buChar char="ü"/>
            </a:pPr>
            <a:r>
              <a:rPr lang="en-US" sz="2000" dirty="0">
                <a:latin typeface="Fira Sans Extra Condensed" panose="020B0503050000020004" pitchFamily="34" charset="0"/>
              </a:rPr>
              <a:t>  To do troubleshooting in case problem identified in the cleaning process and give suggestions to improve the process.</a:t>
            </a:r>
          </a:p>
        </p:txBody>
      </p:sp>
    </p:spTree>
    <p:extLst>
      <p:ext uri="{BB962C8B-B14F-4D97-AF65-F5344CB8AC3E}">
        <p14:creationId xmlns:p14="http://schemas.microsoft.com/office/powerpoint/2010/main" val="274690202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1"/>
          <p:cNvSpPr txBox="1">
            <a:spLocks noGrp="1"/>
          </p:cNvSpPr>
          <p:nvPr>
            <p:ph type="title"/>
          </p:nvPr>
        </p:nvSpPr>
        <p:spPr>
          <a:xfrm>
            <a:off x="720000" y="1125134"/>
            <a:ext cx="7704000" cy="504900"/>
          </a:xfrm>
          <a:prstGeom prst="rect">
            <a:avLst/>
          </a:prstGeom>
        </p:spPr>
        <p:txBody>
          <a:bodyPr spcFirstLastPara="1" wrap="square" lIns="91425" tIns="91425" rIns="91425" bIns="91425" anchor="t" anchorCtr="0">
            <a:noAutofit/>
          </a:bodyPr>
          <a:lstStyle/>
          <a:p>
            <a:r>
              <a:rPr lang="en-US" sz="2800" dirty="0"/>
              <a:t>EQUIPMENT VALIDATION</a:t>
            </a:r>
          </a:p>
        </p:txBody>
      </p:sp>
      <p:sp>
        <p:nvSpPr>
          <p:cNvPr id="534" name="Google Shape;534;p21"/>
          <p:cNvSpPr/>
          <p:nvPr/>
        </p:nvSpPr>
        <p:spPr>
          <a:xfrm>
            <a:off x="371917" y="2135120"/>
            <a:ext cx="172786" cy="778256"/>
          </a:xfrm>
          <a:custGeom>
            <a:avLst/>
            <a:gdLst/>
            <a:ahLst/>
            <a:cxnLst/>
            <a:rect l="l" t="t" r="r" b="b"/>
            <a:pathLst>
              <a:path w="2281" h="10274" extrusionOk="0">
                <a:moveTo>
                  <a:pt x="2280" y="0"/>
                </a:moveTo>
                <a:cubicBezTo>
                  <a:pt x="1034" y="0"/>
                  <a:pt x="0" y="1003"/>
                  <a:pt x="0" y="2249"/>
                </a:cubicBezTo>
                <a:lnTo>
                  <a:pt x="0" y="10274"/>
                </a:lnTo>
                <a:lnTo>
                  <a:pt x="244" y="10274"/>
                </a:lnTo>
                <a:lnTo>
                  <a:pt x="244" y="2249"/>
                </a:lnTo>
                <a:cubicBezTo>
                  <a:pt x="244" y="1125"/>
                  <a:pt x="1156" y="213"/>
                  <a:pt x="2280" y="213"/>
                </a:cubicBezTo>
                <a:lnTo>
                  <a:pt x="2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523876" y="1980814"/>
            <a:ext cx="124381" cy="324740"/>
          </a:xfrm>
          <a:custGeom>
            <a:avLst/>
            <a:gdLst/>
            <a:ahLst/>
            <a:cxnLst/>
            <a:rect l="l" t="t" r="r" b="b"/>
            <a:pathLst>
              <a:path w="1642" h="4287" extrusionOk="0">
                <a:moveTo>
                  <a:pt x="821" y="1"/>
                </a:moveTo>
                <a:cubicBezTo>
                  <a:pt x="365" y="1"/>
                  <a:pt x="1" y="365"/>
                  <a:pt x="1" y="821"/>
                </a:cubicBezTo>
                <a:lnTo>
                  <a:pt x="1" y="3466"/>
                </a:lnTo>
                <a:cubicBezTo>
                  <a:pt x="1" y="3922"/>
                  <a:pt x="365" y="4286"/>
                  <a:pt x="821" y="4286"/>
                </a:cubicBezTo>
                <a:cubicBezTo>
                  <a:pt x="1277" y="4286"/>
                  <a:pt x="1642" y="3922"/>
                  <a:pt x="1642" y="3466"/>
                </a:cubicBezTo>
                <a:lnTo>
                  <a:pt x="1642" y="821"/>
                </a:lnTo>
                <a:cubicBezTo>
                  <a:pt x="1642" y="365"/>
                  <a:pt x="1277"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1256097" y="2135120"/>
            <a:ext cx="172786" cy="778256"/>
          </a:xfrm>
          <a:custGeom>
            <a:avLst/>
            <a:gdLst/>
            <a:ahLst/>
            <a:cxnLst/>
            <a:rect l="l" t="t" r="r" b="b"/>
            <a:pathLst>
              <a:path w="2281" h="10274" extrusionOk="0">
                <a:moveTo>
                  <a:pt x="0" y="0"/>
                </a:moveTo>
                <a:lnTo>
                  <a:pt x="0" y="213"/>
                </a:lnTo>
                <a:cubicBezTo>
                  <a:pt x="1125" y="213"/>
                  <a:pt x="2037" y="1125"/>
                  <a:pt x="2037" y="2249"/>
                </a:cubicBezTo>
                <a:lnTo>
                  <a:pt x="2037" y="10274"/>
                </a:lnTo>
                <a:lnTo>
                  <a:pt x="2280" y="10274"/>
                </a:lnTo>
                <a:lnTo>
                  <a:pt x="2280" y="2249"/>
                </a:lnTo>
                <a:cubicBezTo>
                  <a:pt x="2280" y="1003"/>
                  <a:pt x="1277"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1152468" y="1980814"/>
            <a:ext cx="124382" cy="324740"/>
          </a:xfrm>
          <a:custGeom>
            <a:avLst/>
            <a:gdLst/>
            <a:ahLst/>
            <a:cxnLst/>
            <a:rect l="l" t="t" r="r" b="b"/>
            <a:pathLst>
              <a:path w="1642" h="4287" extrusionOk="0">
                <a:moveTo>
                  <a:pt x="821" y="1"/>
                </a:moveTo>
                <a:cubicBezTo>
                  <a:pt x="365" y="1"/>
                  <a:pt x="1" y="365"/>
                  <a:pt x="1" y="821"/>
                </a:cubicBezTo>
                <a:lnTo>
                  <a:pt x="1" y="3466"/>
                </a:lnTo>
                <a:cubicBezTo>
                  <a:pt x="1" y="3922"/>
                  <a:pt x="365" y="4286"/>
                  <a:pt x="821" y="4286"/>
                </a:cubicBezTo>
                <a:cubicBezTo>
                  <a:pt x="1277" y="4286"/>
                  <a:pt x="1642" y="3922"/>
                  <a:pt x="1642" y="3466"/>
                </a:cubicBezTo>
                <a:lnTo>
                  <a:pt x="1642" y="821"/>
                </a:lnTo>
                <a:cubicBezTo>
                  <a:pt x="1642" y="365"/>
                  <a:pt x="1277"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362675" y="2528802"/>
            <a:ext cx="1075347" cy="1006263"/>
          </a:xfrm>
          <a:custGeom>
            <a:avLst/>
            <a:gdLst/>
            <a:ahLst/>
            <a:cxnLst/>
            <a:rect l="l" t="t" r="r" b="b"/>
            <a:pathLst>
              <a:path w="14196" h="13284" extrusionOk="0">
                <a:moveTo>
                  <a:pt x="1" y="1"/>
                </a:moveTo>
                <a:lnTo>
                  <a:pt x="1" y="6262"/>
                </a:lnTo>
                <a:cubicBezTo>
                  <a:pt x="1" y="10123"/>
                  <a:pt x="3162" y="13284"/>
                  <a:pt x="7053" y="13284"/>
                </a:cubicBezTo>
                <a:lnTo>
                  <a:pt x="7144" y="13284"/>
                </a:lnTo>
                <a:cubicBezTo>
                  <a:pt x="11035" y="13284"/>
                  <a:pt x="14196" y="10123"/>
                  <a:pt x="14196" y="6262"/>
                </a:cubicBezTo>
                <a:lnTo>
                  <a:pt x="14196" y="1"/>
                </a:lnTo>
                <a:lnTo>
                  <a:pt x="13709" y="1"/>
                </a:lnTo>
                <a:lnTo>
                  <a:pt x="13709" y="6262"/>
                </a:lnTo>
                <a:cubicBezTo>
                  <a:pt x="13709" y="9879"/>
                  <a:pt x="10761" y="12828"/>
                  <a:pt x="7144" y="12828"/>
                </a:cubicBezTo>
                <a:lnTo>
                  <a:pt x="7053" y="12828"/>
                </a:lnTo>
                <a:cubicBezTo>
                  <a:pt x="3436" y="12828"/>
                  <a:pt x="487" y="9879"/>
                  <a:pt x="487" y="6262"/>
                </a:cubicBez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883093" y="3516606"/>
            <a:ext cx="7895271" cy="1086861"/>
          </a:xfrm>
          <a:custGeom>
            <a:avLst/>
            <a:gdLst/>
            <a:ahLst/>
            <a:cxnLst/>
            <a:rect l="l" t="t" r="r" b="b"/>
            <a:pathLst>
              <a:path w="104228" h="14348" extrusionOk="0">
                <a:moveTo>
                  <a:pt x="0" y="1"/>
                </a:moveTo>
                <a:lnTo>
                  <a:pt x="0" y="6748"/>
                </a:lnTo>
                <a:cubicBezTo>
                  <a:pt x="0" y="10943"/>
                  <a:pt x="3405" y="14347"/>
                  <a:pt x="7599" y="14347"/>
                </a:cubicBezTo>
                <a:lnTo>
                  <a:pt x="96628" y="14347"/>
                </a:lnTo>
                <a:cubicBezTo>
                  <a:pt x="100823" y="14347"/>
                  <a:pt x="104227" y="10943"/>
                  <a:pt x="104227" y="6748"/>
                </a:cubicBezTo>
                <a:lnTo>
                  <a:pt x="104227" y="1"/>
                </a:lnTo>
                <a:lnTo>
                  <a:pt x="103771" y="1"/>
                </a:lnTo>
                <a:lnTo>
                  <a:pt x="103771" y="6748"/>
                </a:lnTo>
                <a:cubicBezTo>
                  <a:pt x="103771" y="10669"/>
                  <a:pt x="100549" y="13891"/>
                  <a:pt x="96628" y="13891"/>
                </a:cubicBezTo>
                <a:lnTo>
                  <a:pt x="7599" y="13891"/>
                </a:lnTo>
                <a:cubicBezTo>
                  <a:pt x="3678" y="13891"/>
                  <a:pt x="487" y="10700"/>
                  <a:pt x="487" y="6748"/>
                </a:cubicBezTo>
                <a:lnTo>
                  <a:pt x="4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B81CA19-ABA1-B52B-58B5-4B26245864AE}"/>
              </a:ext>
            </a:extLst>
          </p:cNvPr>
          <p:cNvSpPr txBox="1"/>
          <p:nvPr/>
        </p:nvSpPr>
        <p:spPr>
          <a:xfrm>
            <a:off x="1744508" y="2032704"/>
            <a:ext cx="6875616" cy="2154436"/>
          </a:xfrm>
          <a:prstGeom prst="rect">
            <a:avLst/>
          </a:prstGeom>
          <a:noFill/>
        </p:spPr>
        <p:txBody>
          <a:bodyPr wrap="square" rtlCol="0">
            <a:spAutoFit/>
          </a:bodyPr>
          <a:lstStyle/>
          <a:p>
            <a:r>
              <a:rPr lang="en-US" sz="2000" b="1" dirty="0">
                <a:latin typeface="Fira Sans Extra Condensed" panose="020B0503050000020004" pitchFamily="34" charset="0"/>
              </a:rPr>
              <a:t>Definition</a:t>
            </a:r>
          </a:p>
          <a:p>
            <a:endParaRPr lang="en-US" sz="2000" dirty="0">
              <a:latin typeface="Fira Sans Extra Condensed" panose="020B0503050000020004" pitchFamily="34" charset="0"/>
            </a:endParaRPr>
          </a:p>
          <a:p>
            <a:pPr algn="just"/>
            <a:r>
              <a:rPr lang="en-US" sz="2000" dirty="0">
                <a:latin typeface="Fira Sans Extra Condensed" panose="020B0503050000020004" pitchFamily="34" charset="0"/>
              </a:rPr>
              <a:t>As per FDA, May 1987, 'Action of proving that any equipment works correctly and leads to the expected result is equipment qualification.</a:t>
            </a:r>
          </a:p>
          <a:p>
            <a:pPr algn="just"/>
            <a:endParaRPr lang="en-US" sz="1100" dirty="0">
              <a:latin typeface="Fira Sans Extra Condensed" panose="020B0503050000020004" pitchFamily="34" charset="0"/>
            </a:endParaRPr>
          </a:p>
          <a:p>
            <a:pPr algn="just"/>
            <a:r>
              <a:rPr lang="en-US" sz="2000" dirty="0">
                <a:latin typeface="Fira Sans Extra Condensed" panose="020B0503050000020004" pitchFamily="34" charset="0"/>
              </a:rPr>
              <a:t> It is not a single step activity but instead result from many discrete activities.</a:t>
            </a:r>
          </a:p>
        </p:txBody>
      </p:sp>
    </p:spTree>
    <p:extLst>
      <p:ext uri="{BB962C8B-B14F-4D97-AF65-F5344CB8AC3E}">
        <p14:creationId xmlns:p14="http://schemas.microsoft.com/office/powerpoint/2010/main" val="264608774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1"/>
          <p:cNvSpPr txBox="1">
            <a:spLocks noGrp="1"/>
          </p:cNvSpPr>
          <p:nvPr>
            <p:ph type="title"/>
          </p:nvPr>
        </p:nvSpPr>
        <p:spPr>
          <a:xfrm>
            <a:off x="720000" y="1076155"/>
            <a:ext cx="7704000" cy="504900"/>
          </a:xfrm>
          <a:prstGeom prst="rect">
            <a:avLst/>
          </a:prstGeom>
        </p:spPr>
        <p:txBody>
          <a:bodyPr spcFirstLastPara="1" wrap="square" lIns="91425" tIns="91425" rIns="91425" bIns="91425" anchor="t" anchorCtr="0">
            <a:noAutofit/>
          </a:bodyPr>
          <a:lstStyle/>
          <a:p>
            <a:r>
              <a:rPr lang="en-US" sz="2800" dirty="0"/>
              <a:t>VALIDATION OF ANALYTICAL METHODS</a:t>
            </a:r>
          </a:p>
        </p:txBody>
      </p:sp>
      <p:sp>
        <p:nvSpPr>
          <p:cNvPr id="534" name="Google Shape;534;p21"/>
          <p:cNvSpPr/>
          <p:nvPr/>
        </p:nvSpPr>
        <p:spPr>
          <a:xfrm>
            <a:off x="371917" y="2135120"/>
            <a:ext cx="172786" cy="778256"/>
          </a:xfrm>
          <a:custGeom>
            <a:avLst/>
            <a:gdLst/>
            <a:ahLst/>
            <a:cxnLst/>
            <a:rect l="l" t="t" r="r" b="b"/>
            <a:pathLst>
              <a:path w="2281" h="10274" extrusionOk="0">
                <a:moveTo>
                  <a:pt x="2280" y="0"/>
                </a:moveTo>
                <a:cubicBezTo>
                  <a:pt x="1034" y="0"/>
                  <a:pt x="0" y="1003"/>
                  <a:pt x="0" y="2249"/>
                </a:cubicBezTo>
                <a:lnTo>
                  <a:pt x="0" y="10274"/>
                </a:lnTo>
                <a:lnTo>
                  <a:pt x="244" y="10274"/>
                </a:lnTo>
                <a:lnTo>
                  <a:pt x="244" y="2249"/>
                </a:lnTo>
                <a:cubicBezTo>
                  <a:pt x="244" y="1125"/>
                  <a:pt x="1156" y="213"/>
                  <a:pt x="2280" y="213"/>
                </a:cubicBezTo>
                <a:lnTo>
                  <a:pt x="2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523876" y="1980814"/>
            <a:ext cx="124381" cy="324740"/>
          </a:xfrm>
          <a:custGeom>
            <a:avLst/>
            <a:gdLst/>
            <a:ahLst/>
            <a:cxnLst/>
            <a:rect l="l" t="t" r="r" b="b"/>
            <a:pathLst>
              <a:path w="1642" h="4287" extrusionOk="0">
                <a:moveTo>
                  <a:pt x="821" y="1"/>
                </a:moveTo>
                <a:cubicBezTo>
                  <a:pt x="365" y="1"/>
                  <a:pt x="1" y="365"/>
                  <a:pt x="1" y="821"/>
                </a:cubicBezTo>
                <a:lnTo>
                  <a:pt x="1" y="3466"/>
                </a:lnTo>
                <a:cubicBezTo>
                  <a:pt x="1" y="3922"/>
                  <a:pt x="365" y="4286"/>
                  <a:pt x="821" y="4286"/>
                </a:cubicBezTo>
                <a:cubicBezTo>
                  <a:pt x="1277" y="4286"/>
                  <a:pt x="1642" y="3922"/>
                  <a:pt x="1642" y="3466"/>
                </a:cubicBezTo>
                <a:lnTo>
                  <a:pt x="1642" y="821"/>
                </a:lnTo>
                <a:cubicBezTo>
                  <a:pt x="1642" y="365"/>
                  <a:pt x="1277"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1256097" y="2135120"/>
            <a:ext cx="172786" cy="778256"/>
          </a:xfrm>
          <a:custGeom>
            <a:avLst/>
            <a:gdLst/>
            <a:ahLst/>
            <a:cxnLst/>
            <a:rect l="l" t="t" r="r" b="b"/>
            <a:pathLst>
              <a:path w="2281" h="10274" extrusionOk="0">
                <a:moveTo>
                  <a:pt x="0" y="0"/>
                </a:moveTo>
                <a:lnTo>
                  <a:pt x="0" y="213"/>
                </a:lnTo>
                <a:cubicBezTo>
                  <a:pt x="1125" y="213"/>
                  <a:pt x="2037" y="1125"/>
                  <a:pt x="2037" y="2249"/>
                </a:cubicBezTo>
                <a:lnTo>
                  <a:pt x="2037" y="10274"/>
                </a:lnTo>
                <a:lnTo>
                  <a:pt x="2280" y="10274"/>
                </a:lnTo>
                <a:lnTo>
                  <a:pt x="2280" y="2249"/>
                </a:lnTo>
                <a:cubicBezTo>
                  <a:pt x="2280" y="1003"/>
                  <a:pt x="1277"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1152468" y="1980814"/>
            <a:ext cx="124382" cy="324740"/>
          </a:xfrm>
          <a:custGeom>
            <a:avLst/>
            <a:gdLst/>
            <a:ahLst/>
            <a:cxnLst/>
            <a:rect l="l" t="t" r="r" b="b"/>
            <a:pathLst>
              <a:path w="1642" h="4287" extrusionOk="0">
                <a:moveTo>
                  <a:pt x="821" y="1"/>
                </a:moveTo>
                <a:cubicBezTo>
                  <a:pt x="365" y="1"/>
                  <a:pt x="1" y="365"/>
                  <a:pt x="1" y="821"/>
                </a:cubicBezTo>
                <a:lnTo>
                  <a:pt x="1" y="3466"/>
                </a:lnTo>
                <a:cubicBezTo>
                  <a:pt x="1" y="3922"/>
                  <a:pt x="365" y="4286"/>
                  <a:pt x="821" y="4286"/>
                </a:cubicBezTo>
                <a:cubicBezTo>
                  <a:pt x="1277" y="4286"/>
                  <a:pt x="1642" y="3922"/>
                  <a:pt x="1642" y="3466"/>
                </a:cubicBezTo>
                <a:lnTo>
                  <a:pt x="1642" y="821"/>
                </a:lnTo>
                <a:cubicBezTo>
                  <a:pt x="1642" y="365"/>
                  <a:pt x="1277"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362675" y="2528802"/>
            <a:ext cx="1075347" cy="1006263"/>
          </a:xfrm>
          <a:custGeom>
            <a:avLst/>
            <a:gdLst/>
            <a:ahLst/>
            <a:cxnLst/>
            <a:rect l="l" t="t" r="r" b="b"/>
            <a:pathLst>
              <a:path w="14196" h="13284" extrusionOk="0">
                <a:moveTo>
                  <a:pt x="1" y="1"/>
                </a:moveTo>
                <a:lnTo>
                  <a:pt x="1" y="6262"/>
                </a:lnTo>
                <a:cubicBezTo>
                  <a:pt x="1" y="10123"/>
                  <a:pt x="3162" y="13284"/>
                  <a:pt x="7053" y="13284"/>
                </a:cubicBezTo>
                <a:lnTo>
                  <a:pt x="7144" y="13284"/>
                </a:lnTo>
                <a:cubicBezTo>
                  <a:pt x="11035" y="13284"/>
                  <a:pt x="14196" y="10123"/>
                  <a:pt x="14196" y="6262"/>
                </a:cubicBezTo>
                <a:lnTo>
                  <a:pt x="14196" y="1"/>
                </a:lnTo>
                <a:lnTo>
                  <a:pt x="13709" y="1"/>
                </a:lnTo>
                <a:lnTo>
                  <a:pt x="13709" y="6262"/>
                </a:lnTo>
                <a:cubicBezTo>
                  <a:pt x="13709" y="9879"/>
                  <a:pt x="10761" y="12828"/>
                  <a:pt x="7144" y="12828"/>
                </a:cubicBezTo>
                <a:lnTo>
                  <a:pt x="7053" y="12828"/>
                </a:lnTo>
                <a:cubicBezTo>
                  <a:pt x="3436" y="12828"/>
                  <a:pt x="487" y="9879"/>
                  <a:pt x="487" y="6262"/>
                </a:cubicBez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883093" y="3516606"/>
            <a:ext cx="7895271" cy="1086861"/>
          </a:xfrm>
          <a:custGeom>
            <a:avLst/>
            <a:gdLst/>
            <a:ahLst/>
            <a:cxnLst/>
            <a:rect l="l" t="t" r="r" b="b"/>
            <a:pathLst>
              <a:path w="104228" h="14348" extrusionOk="0">
                <a:moveTo>
                  <a:pt x="0" y="1"/>
                </a:moveTo>
                <a:lnTo>
                  <a:pt x="0" y="6748"/>
                </a:lnTo>
                <a:cubicBezTo>
                  <a:pt x="0" y="10943"/>
                  <a:pt x="3405" y="14347"/>
                  <a:pt x="7599" y="14347"/>
                </a:cubicBezTo>
                <a:lnTo>
                  <a:pt x="96628" y="14347"/>
                </a:lnTo>
                <a:cubicBezTo>
                  <a:pt x="100823" y="14347"/>
                  <a:pt x="104227" y="10943"/>
                  <a:pt x="104227" y="6748"/>
                </a:cubicBezTo>
                <a:lnTo>
                  <a:pt x="104227" y="1"/>
                </a:lnTo>
                <a:lnTo>
                  <a:pt x="103771" y="1"/>
                </a:lnTo>
                <a:lnTo>
                  <a:pt x="103771" y="6748"/>
                </a:lnTo>
                <a:cubicBezTo>
                  <a:pt x="103771" y="10669"/>
                  <a:pt x="100549" y="13891"/>
                  <a:pt x="96628" y="13891"/>
                </a:cubicBezTo>
                <a:lnTo>
                  <a:pt x="7599" y="13891"/>
                </a:lnTo>
                <a:cubicBezTo>
                  <a:pt x="3678" y="13891"/>
                  <a:pt x="487" y="10700"/>
                  <a:pt x="487" y="6748"/>
                </a:cubicBezTo>
                <a:lnTo>
                  <a:pt x="4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B81CA19-ABA1-B52B-58B5-4B26245864AE}"/>
              </a:ext>
            </a:extLst>
          </p:cNvPr>
          <p:cNvSpPr txBox="1"/>
          <p:nvPr/>
        </p:nvSpPr>
        <p:spPr>
          <a:xfrm>
            <a:off x="1744508" y="2143184"/>
            <a:ext cx="6875616" cy="1938992"/>
          </a:xfrm>
          <a:prstGeom prst="rect">
            <a:avLst/>
          </a:prstGeom>
          <a:noFill/>
        </p:spPr>
        <p:txBody>
          <a:bodyPr wrap="square" rtlCol="0">
            <a:spAutoFit/>
          </a:bodyPr>
          <a:lstStyle/>
          <a:p>
            <a:r>
              <a:rPr lang="en-US" sz="2000" b="1" dirty="0">
                <a:latin typeface="Fira Sans Extra Condensed" panose="020B0503050000020004" pitchFamily="34" charset="0"/>
              </a:rPr>
              <a:t>Definition : </a:t>
            </a:r>
          </a:p>
          <a:p>
            <a:endParaRPr lang="en-US" sz="2000" dirty="0">
              <a:latin typeface="Fira Sans Extra Condensed" panose="020B0503050000020004" pitchFamily="34" charset="0"/>
            </a:endParaRPr>
          </a:p>
          <a:p>
            <a:pPr algn="just"/>
            <a:endParaRPr lang="en-US" sz="2000" dirty="0">
              <a:latin typeface="Fira Sans Extra Condensed" panose="020B0503050000020004" pitchFamily="34" charset="0"/>
            </a:endParaRPr>
          </a:p>
          <a:p>
            <a:pPr algn="just"/>
            <a:r>
              <a:rPr lang="en-US" sz="2000" dirty="0">
                <a:latin typeface="Fira Sans Extra Condensed" panose="020B0503050000020004" pitchFamily="34" charset="0"/>
              </a:rPr>
              <a:t>“The process by, which it is established, by laboratory studies, that the performance characteristics of the method meet the requirements for the intended analytical application”.</a:t>
            </a:r>
          </a:p>
        </p:txBody>
      </p:sp>
    </p:spTree>
    <p:extLst>
      <p:ext uri="{BB962C8B-B14F-4D97-AF65-F5344CB8AC3E}">
        <p14:creationId xmlns:p14="http://schemas.microsoft.com/office/powerpoint/2010/main" val="424460226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720000" y="625725"/>
            <a:ext cx="7704000" cy="504900"/>
          </a:xfrm>
          <a:prstGeom prst="rect">
            <a:avLst/>
          </a:prstGeom>
        </p:spPr>
        <p:txBody>
          <a:bodyPr spcFirstLastPara="1" wrap="square" lIns="91425" tIns="91425" rIns="91425" bIns="91425" anchor="t" anchorCtr="0">
            <a:noAutofit/>
          </a:bodyPr>
          <a:lstStyle/>
          <a:p>
            <a:r>
              <a:rPr lang="en-US" sz="3200" dirty="0">
                <a:latin typeface="Open Sans" panose="020B0606030504020204" pitchFamily="34" charset="0"/>
              </a:rPr>
              <a:t>CALIBRATION</a:t>
            </a:r>
            <a:endParaRPr lang="en-IN" sz="3200" dirty="0">
              <a:latin typeface="Open Sans" panose="020B0606030504020204" pitchFamily="34" charset="0"/>
            </a:endParaRPr>
          </a:p>
        </p:txBody>
      </p:sp>
      <p:graphicFrame>
        <p:nvGraphicFramePr>
          <p:cNvPr id="3" name="Diagram 2">
            <a:extLst>
              <a:ext uri="{FF2B5EF4-FFF2-40B4-BE49-F238E27FC236}">
                <a16:creationId xmlns:a16="http://schemas.microsoft.com/office/drawing/2014/main" id="{F1D7F8C2-1405-CF88-C735-0FA3032F0E2B}"/>
              </a:ext>
            </a:extLst>
          </p:cNvPr>
          <p:cNvGraphicFramePr/>
          <p:nvPr>
            <p:extLst>
              <p:ext uri="{D42A27DB-BD31-4B8C-83A1-F6EECF244321}">
                <p14:modId xmlns:p14="http://schemas.microsoft.com/office/powerpoint/2010/main" val="1382003122"/>
              </p:ext>
            </p:extLst>
          </p:nvPr>
        </p:nvGraphicFramePr>
        <p:xfrm>
          <a:off x="775097" y="1507331"/>
          <a:ext cx="7593806" cy="2686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785481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720000" y="361407"/>
            <a:ext cx="7704000" cy="50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 CALIBRATION</a:t>
            </a:r>
            <a:endParaRPr dirty="0"/>
          </a:p>
        </p:txBody>
      </p:sp>
      <p:sp>
        <p:nvSpPr>
          <p:cNvPr id="2" name="TextBox 1">
            <a:extLst>
              <a:ext uri="{FF2B5EF4-FFF2-40B4-BE49-F238E27FC236}">
                <a16:creationId xmlns:a16="http://schemas.microsoft.com/office/drawing/2014/main" id="{2D06B28F-C208-EBAD-7537-6E3031FBC8F7}"/>
              </a:ext>
            </a:extLst>
          </p:cNvPr>
          <p:cNvSpPr txBox="1"/>
          <p:nvPr/>
        </p:nvSpPr>
        <p:spPr>
          <a:xfrm>
            <a:off x="720000" y="923456"/>
            <a:ext cx="7936992" cy="4001095"/>
          </a:xfrm>
          <a:prstGeom prst="rect">
            <a:avLst/>
          </a:prstGeom>
          <a:noFill/>
        </p:spPr>
        <p:txBody>
          <a:bodyPr wrap="square" rtlCol="0">
            <a:spAutoFit/>
          </a:bodyPr>
          <a:lstStyle/>
          <a:p>
            <a:r>
              <a:rPr lang="en-IN" sz="2000" b="1" dirty="0">
                <a:latin typeface="Fira Sans Extra Condensed" panose="020B0503050000020004" pitchFamily="34" charset="0"/>
              </a:rPr>
              <a:t>Definition</a:t>
            </a:r>
          </a:p>
          <a:p>
            <a:endParaRPr lang="en-IN" sz="2000" dirty="0">
              <a:latin typeface="Fira Sans Extra Condensed" panose="020B0503050000020004" pitchFamily="34" charset="0"/>
            </a:endParaRPr>
          </a:p>
          <a:p>
            <a:pPr algn="just"/>
            <a:r>
              <a:rPr lang="en-US" sz="2000" dirty="0">
                <a:latin typeface="Fira Sans Extra Condensed" panose="020B0503050000020004" pitchFamily="34" charset="0"/>
              </a:rPr>
              <a:t>Calibration is defined as the process of determining the accuracy of an instrument. </a:t>
            </a:r>
          </a:p>
          <a:p>
            <a:pPr algn="just"/>
            <a:endParaRPr lang="en-US" sz="2000" dirty="0">
              <a:latin typeface="Fira Sans Extra Condensed" panose="020B0503050000020004" pitchFamily="34" charset="0"/>
            </a:endParaRPr>
          </a:p>
          <a:p>
            <a:pPr algn="just"/>
            <a:r>
              <a:rPr lang="en-US" sz="2000" b="1" dirty="0">
                <a:latin typeface="Fira Sans Extra Condensed" panose="020B0503050000020004" pitchFamily="34" charset="0"/>
              </a:rPr>
              <a:t>This involves:</a:t>
            </a:r>
          </a:p>
          <a:p>
            <a:pPr algn="just"/>
            <a:endParaRPr lang="en-US" sz="2000" b="1" dirty="0">
              <a:latin typeface="Fira Sans Extra Condensed" panose="020B0503050000020004" pitchFamily="34" charset="0"/>
            </a:endParaRPr>
          </a:p>
          <a:p>
            <a:pPr algn="just"/>
            <a:r>
              <a:rPr lang="en-US" sz="2000" dirty="0">
                <a:latin typeface="Fira Sans Extra Condensed" panose="020B0503050000020004" pitchFamily="34" charset="0"/>
              </a:rPr>
              <a:t>(a) Obtaining a particular reading from the instrument under study.</a:t>
            </a:r>
          </a:p>
          <a:p>
            <a:pPr algn="just"/>
            <a:r>
              <a:rPr lang="en-US" sz="2000" dirty="0">
                <a:latin typeface="Fira Sans Extra Condensed" panose="020B0503050000020004" pitchFamily="34" charset="0"/>
              </a:rPr>
              <a:t>(b) Comparing this reading with one obtained from a standard instrument.</a:t>
            </a:r>
          </a:p>
          <a:p>
            <a:pPr algn="just"/>
            <a:r>
              <a:rPr lang="en-US" sz="2000" dirty="0">
                <a:latin typeface="Fira Sans Extra Condensed" panose="020B0503050000020004" pitchFamily="34" charset="0"/>
              </a:rPr>
              <a:t>(c) Assessing the degree of variation between the two readings.</a:t>
            </a:r>
          </a:p>
          <a:p>
            <a:pPr algn="just"/>
            <a:r>
              <a:rPr lang="en-US" sz="2000" dirty="0">
                <a:latin typeface="Fira Sans Extra Condensed" panose="020B0503050000020004" pitchFamily="34" charset="0"/>
              </a:rPr>
              <a:t>(d) Adjusting the instrument so that it gives readings in keeping with established standards.</a:t>
            </a:r>
          </a:p>
          <a:p>
            <a:endParaRPr lang="en-IN" dirty="0"/>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720000" y="339975"/>
            <a:ext cx="7704000" cy="504900"/>
          </a:xfrm>
          <a:prstGeom prst="rect">
            <a:avLst/>
          </a:prstGeom>
        </p:spPr>
        <p:txBody>
          <a:bodyPr spcFirstLastPara="1" wrap="square" lIns="91425" tIns="91425" rIns="91425" bIns="91425" anchor="t" anchorCtr="0">
            <a:noAutofit/>
          </a:bodyPr>
          <a:lstStyle/>
          <a:p>
            <a:r>
              <a:rPr lang="en-IN" b="1" i="0" dirty="0">
                <a:effectLst/>
                <a:latin typeface="Open Sans" panose="020B0606030504020204" pitchFamily="34" charset="0"/>
              </a:rPr>
              <a:t>OBJECTIVES OF CALIBRATION</a:t>
            </a:r>
          </a:p>
        </p:txBody>
      </p:sp>
      <p:sp>
        <p:nvSpPr>
          <p:cNvPr id="2" name="TextBox 1">
            <a:extLst>
              <a:ext uri="{FF2B5EF4-FFF2-40B4-BE49-F238E27FC236}">
                <a16:creationId xmlns:a16="http://schemas.microsoft.com/office/drawing/2014/main" id="{2D06B28F-C208-EBAD-7537-6E3031FBC8F7}"/>
              </a:ext>
            </a:extLst>
          </p:cNvPr>
          <p:cNvSpPr txBox="1"/>
          <p:nvPr/>
        </p:nvSpPr>
        <p:spPr>
          <a:xfrm>
            <a:off x="603504" y="957739"/>
            <a:ext cx="7936992" cy="4185761"/>
          </a:xfrm>
          <a:prstGeom prst="rect">
            <a:avLst/>
          </a:prstGeom>
          <a:noFill/>
        </p:spPr>
        <p:txBody>
          <a:bodyPr wrap="square" rtlCol="0">
            <a:spAutoFit/>
          </a:bodyPr>
          <a:lstStyle/>
          <a:p>
            <a:pPr algn="just"/>
            <a:r>
              <a:rPr lang="en-US" sz="2000" dirty="0">
                <a:latin typeface="Fira Sans Extra Condensed" panose="020B0503050000020004" pitchFamily="34" charset="0"/>
              </a:rPr>
              <a:t>The calibration of an instrument helps to assess its accuracy. It helps to determine how accurately the instrument is producing results within the prescribed limits.</a:t>
            </a:r>
          </a:p>
          <a:p>
            <a:pPr algn="just"/>
            <a:endParaRPr lang="en-US" sz="600" dirty="0">
              <a:latin typeface="Fira Sans Extra Condensed" panose="020B0503050000020004" pitchFamily="34" charset="0"/>
            </a:endParaRPr>
          </a:p>
          <a:p>
            <a:pPr algn="just"/>
            <a:r>
              <a:rPr lang="en-US" sz="2000" b="1" dirty="0">
                <a:latin typeface="Fira Sans Extra Condensed" panose="020B0503050000020004" pitchFamily="34" charset="0"/>
              </a:rPr>
              <a:t>The main purposes of calibration are:</a:t>
            </a:r>
          </a:p>
          <a:p>
            <a:pPr marL="457200" indent="-457200" algn="just">
              <a:buFont typeface="+mj-lt"/>
              <a:buAutoNum type="arabicPeriod"/>
            </a:pPr>
            <a:r>
              <a:rPr lang="en-US" sz="2000" dirty="0">
                <a:latin typeface="Fira Sans Extra Condensed" panose="020B0503050000020004" pitchFamily="34" charset="0"/>
              </a:rPr>
              <a:t>To ensure instrument/equipment readings display correct readings each time.</a:t>
            </a:r>
          </a:p>
          <a:p>
            <a:pPr marL="457200" indent="-457200" algn="just">
              <a:buFont typeface="+mj-lt"/>
              <a:buAutoNum type="arabicPeriod"/>
            </a:pPr>
            <a:r>
              <a:rPr lang="en-US" sz="2000" dirty="0">
                <a:latin typeface="Fira Sans Extra Condensed" panose="020B0503050000020004" pitchFamily="34" charset="0"/>
              </a:rPr>
              <a:t>To determine how accurate, precise, and reliable are the measurements    produced, as well as the degree of deviations that are produced.</a:t>
            </a:r>
          </a:p>
          <a:p>
            <a:pPr marL="457200" indent="-457200" algn="just">
              <a:buFont typeface="+mj-lt"/>
              <a:buAutoNum type="arabicPeriod"/>
            </a:pPr>
            <a:r>
              <a:rPr lang="en-US" sz="2000" dirty="0">
                <a:latin typeface="Fira Sans Extra Condensed" panose="020B0503050000020004" pitchFamily="34" charset="0"/>
              </a:rPr>
              <a:t>To check how reliable the instrument is by examining if it delivers reproducible results.</a:t>
            </a:r>
          </a:p>
          <a:p>
            <a:pPr marL="457200" indent="-457200" algn="just">
              <a:buFont typeface="+mj-lt"/>
              <a:buAutoNum type="arabicPeriod"/>
            </a:pPr>
            <a:r>
              <a:rPr lang="en-US" sz="2000" dirty="0">
                <a:latin typeface="Fira Sans Extra Condensed" panose="020B0503050000020004" pitchFamily="34" charset="0"/>
              </a:rPr>
              <a:t>To assess the degree of drift from accuracy over time.</a:t>
            </a:r>
          </a:p>
          <a:p>
            <a:pPr marL="457200" indent="-457200" algn="just">
              <a:buFont typeface="+mj-lt"/>
              <a:buAutoNum type="arabicPeriod"/>
            </a:pPr>
            <a:r>
              <a:rPr lang="en-US" sz="2000" dirty="0">
                <a:latin typeface="Fira Sans Extra Condensed" panose="020B0503050000020004" pitchFamily="34" charset="0"/>
              </a:rPr>
              <a:t>To ensure adherence to </a:t>
            </a:r>
            <a:r>
              <a:rPr lang="en-US" sz="2000" dirty="0">
                <a:latin typeface="Fira Sans Extra Condensed" panose="020B0503050000020004" pitchFamily="34" charset="0"/>
                <a:hlinkClick r:id="rId3">
                  <a:extLst>
                    <a:ext uri="{A12FA001-AC4F-418D-AE19-62706E023703}">
                      <ahyp:hlinkClr xmlns:ahyp="http://schemas.microsoft.com/office/drawing/2018/hyperlinkcolor" val="tx"/>
                    </a:ext>
                  </a:extLst>
                </a:hlinkClick>
              </a:rPr>
              <a:t>cGMP</a:t>
            </a:r>
            <a:r>
              <a:rPr lang="en-US" sz="2000" dirty="0">
                <a:latin typeface="Fira Sans Extra Condensed" panose="020B0503050000020004" pitchFamily="34" charset="0"/>
              </a:rPr>
              <a:t> guidelines for quality.</a:t>
            </a:r>
          </a:p>
          <a:p>
            <a:pPr algn="just"/>
            <a:endParaRPr lang="en-IN" sz="2000" dirty="0">
              <a:latin typeface="Fira Sans Extra Condensed" panose="020B0503050000020004" pitchFamily="34" charset="0"/>
            </a:endParaRPr>
          </a:p>
        </p:txBody>
      </p:sp>
    </p:spTree>
    <p:extLst>
      <p:ext uri="{BB962C8B-B14F-4D97-AF65-F5344CB8AC3E}">
        <p14:creationId xmlns:p14="http://schemas.microsoft.com/office/powerpoint/2010/main" val="174969883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720000" y="139950"/>
            <a:ext cx="7704000" cy="504900"/>
          </a:xfrm>
          <a:prstGeom prst="rect">
            <a:avLst/>
          </a:prstGeom>
        </p:spPr>
        <p:txBody>
          <a:bodyPr spcFirstLastPara="1" wrap="square" lIns="91425" tIns="91425" rIns="91425" bIns="91425" anchor="t" anchorCtr="0">
            <a:noAutofit/>
          </a:bodyPr>
          <a:lstStyle/>
          <a:p>
            <a:r>
              <a:rPr lang="en-IN" b="1" i="0" dirty="0">
                <a:effectLst/>
                <a:latin typeface="Open Sans" panose="020B0606030504020204" pitchFamily="34" charset="0"/>
              </a:rPr>
              <a:t>SIGNIFICANCE OF CALIBRATION</a:t>
            </a:r>
            <a:br>
              <a:rPr lang="en-IN" b="1" i="0" dirty="0">
                <a:effectLst/>
                <a:latin typeface="Open Sans" panose="020B0606030504020204" pitchFamily="34" charset="0"/>
              </a:rPr>
            </a:br>
            <a:endParaRPr lang="en-US" b="0" i="0" dirty="0">
              <a:effectLst/>
              <a:latin typeface="Open Sans" panose="020B0606030504020204" pitchFamily="34" charset="0"/>
            </a:endParaRPr>
          </a:p>
        </p:txBody>
      </p:sp>
      <p:sp>
        <p:nvSpPr>
          <p:cNvPr id="2" name="TextBox 1">
            <a:extLst>
              <a:ext uri="{FF2B5EF4-FFF2-40B4-BE49-F238E27FC236}">
                <a16:creationId xmlns:a16="http://schemas.microsoft.com/office/drawing/2014/main" id="{2D06B28F-C208-EBAD-7537-6E3031FBC8F7}"/>
              </a:ext>
            </a:extLst>
          </p:cNvPr>
          <p:cNvSpPr txBox="1"/>
          <p:nvPr/>
        </p:nvSpPr>
        <p:spPr>
          <a:xfrm>
            <a:off x="541067" y="644850"/>
            <a:ext cx="8061866" cy="4616648"/>
          </a:xfrm>
          <a:prstGeom prst="rect">
            <a:avLst/>
          </a:prstGeom>
          <a:noFill/>
        </p:spPr>
        <p:txBody>
          <a:bodyPr wrap="square" rtlCol="0">
            <a:spAutoFit/>
          </a:bodyPr>
          <a:lstStyle/>
          <a:p>
            <a:pPr algn="just"/>
            <a:r>
              <a:rPr lang="en-US" sz="2000" dirty="0">
                <a:latin typeface="Fira Sans Extra Condensed" panose="020B0503050000020004" pitchFamily="34" charset="0"/>
              </a:rPr>
              <a:t>When instruments and equipment are used regularly, over time, they tend to undergo some of the other damage. This results in a shift in the measurement so that the devices are no longer giving accurate and precise results over the expected range. By measuring the accuracy, precision, and range of such devices, calibration helps to track the shifts and the data generated can be used to rectify the functioning of the instrument.</a:t>
            </a:r>
          </a:p>
          <a:p>
            <a:pPr algn="just"/>
            <a:br>
              <a:rPr lang="en-US" sz="2000" dirty="0">
                <a:latin typeface="Fira Sans Extra Condensed" panose="020B0503050000020004" pitchFamily="34" charset="0"/>
              </a:rPr>
            </a:br>
            <a:r>
              <a:rPr lang="en-US" sz="2000" b="1" dirty="0">
                <a:latin typeface="Fira Sans Extra Condensed" panose="020B0503050000020004" pitchFamily="34" charset="0"/>
              </a:rPr>
              <a:t>When calibration is not done for a long time, it may lead to:</a:t>
            </a:r>
          </a:p>
          <a:p>
            <a:pPr marL="342900" indent="-342900" algn="just">
              <a:buFont typeface="Arial" panose="020B0604020202020204" pitchFamily="34" charset="0"/>
              <a:buChar char="•"/>
            </a:pPr>
            <a:r>
              <a:rPr lang="en-US" sz="2000" dirty="0">
                <a:latin typeface="Fira Sans Extra Condensed" panose="020B0503050000020004" pitchFamily="34" charset="0"/>
              </a:rPr>
              <a:t>Faulty measurements and discrepancies that impact final product quality.</a:t>
            </a:r>
          </a:p>
          <a:p>
            <a:pPr marL="342900" indent="-342900" algn="just">
              <a:buFont typeface="Arial" panose="020B0604020202020204" pitchFamily="34" charset="0"/>
              <a:buChar char="•"/>
            </a:pPr>
            <a:r>
              <a:rPr lang="en-US" sz="2000" dirty="0">
                <a:latin typeface="Fira Sans Extra Condensed" panose="020B0503050000020004" pitchFamily="34" charset="0"/>
              </a:rPr>
              <a:t>Deterioration of drug materials leading to a safety threat to those consuming the product.</a:t>
            </a:r>
          </a:p>
          <a:p>
            <a:pPr marL="342900" indent="-342900" algn="just">
              <a:buFont typeface="Arial" panose="020B0604020202020204" pitchFamily="34" charset="0"/>
              <a:buChar char="•"/>
            </a:pPr>
            <a:r>
              <a:rPr lang="en-US" sz="2000" dirty="0">
                <a:latin typeface="Fira Sans Extra Condensed" panose="020B0503050000020004" pitchFamily="34" charset="0"/>
              </a:rPr>
              <a:t>Waste of resources and time.</a:t>
            </a:r>
          </a:p>
          <a:p>
            <a:pPr marL="342900" indent="-342900" algn="just">
              <a:buFont typeface="Arial" panose="020B0604020202020204" pitchFamily="34" charset="0"/>
              <a:buChar char="•"/>
            </a:pPr>
            <a:r>
              <a:rPr lang="en-US" sz="2000" dirty="0">
                <a:latin typeface="Fira Sans Extra Condensed" panose="020B0503050000020004" pitchFamily="34" charset="0"/>
              </a:rPr>
              <a:t>Loss of time because of the faulty process which has to be shut down and re-started after calibration.</a:t>
            </a:r>
          </a:p>
          <a:p>
            <a:endParaRPr lang="en-IN" dirty="0"/>
          </a:p>
        </p:txBody>
      </p:sp>
    </p:spTree>
    <p:extLst>
      <p:ext uri="{BB962C8B-B14F-4D97-AF65-F5344CB8AC3E}">
        <p14:creationId xmlns:p14="http://schemas.microsoft.com/office/powerpoint/2010/main" val="4011361663"/>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720000" y="1154363"/>
            <a:ext cx="7704000" cy="504900"/>
          </a:xfrm>
          <a:prstGeom prst="rect">
            <a:avLst/>
          </a:prstGeom>
        </p:spPr>
        <p:txBody>
          <a:bodyPr spcFirstLastPara="1" wrap="square" lIns="91425" tIns="91425" rIns="91425" bIns="91425" anchor="t" anchorCtr="0">
            <a:noAutofit/>
          </a:bodyPr>
          <a:lstStyle/>
          <a:p>
            <a:r>
              <a:rPr lang="en-IN" sz="2800" dirty="0"/>
              <a:t>WHAT IS INSTRUMENT CALIBRATION</a:t>
            </a:r>
          </a:p>
        </p:txBody>
      </p:sp>
      <p:sp>
        <p:nvSpPr>
          <p:cNvPr id="2" name="TextBox 1">
            <a:extLst>
              <a:ext uri="{FF2B5EF4-FFF2-40B4-BE49-F238E27FC236}">
                <a16:creationId xmlns:a16="http://schemas.microsoft.com/office/drawing/2014/main" id="{2D06B28F-C208-EBAD-7537-6E3031FBC8F7}"/>
              </a:ext>
            </a:extLst>
          </p:cNvPr>
          <p:cNvSpPr txBox="1"/>
          <p:nvPr/>
        </p:nvSpPr>
        <p:spPr>
          <a:xfrm>
            <a:off x="720000" y="1873575"/>
            <a:ext cx="7936992" cy="2246769"/>
          </a:xfrm>
          <a:prstGeom prst="rect">
            <a:avLst/>
          </a:prstGeom>
          <a:noFill/>
        </p:spPr>
        <p:txBody>
          <a:bodyPr wrap="square" rtlCol="0">
            <a:spAutoFit/>
          </a:bodyPr>
          <a:lstStyle/>
          <a:p>
            <a:pPr algn="just"/>
            <a:r>
              <a:rPr lang="en-IN" sz="2000" dirty="0">
                <a:latin typeface="Fira Sans Extra Condensed" panose="020B0503050000020004" pitchFamily="34" charset="0"/>
              </a:rPr>
              <a:t>Instrument calibration can be defined as the process of comparing the measurements made by the instrument to be calibrated against a known measurement of either standards or an instrument known to be making measurements that exceed the acceptable limits of accuracy and precision.</a:t>
            </a:r>
          </a:p>
          <a:p>
            <a:pPr algn="just"/>
            <a:endParaRPr lang="en-IN" sz="2000" dirty="0">
              <a:latin typeface="Fira Sans Extra Condensed" panose="020B0503050000020004" pitchFamily="34" charset="0"/>
            </a:endParaRPr>
          </a:p>
          <a:p>
            <a:pPr algn="just"/>
            <a:r>
              <a:rPr lang="en-IN" sz="2000" dirty="0">
                <a:latin typeface="Fira Sans Extra Condensed" panose="020B0503050000020004" pitchFamily="34" charset="0"/>
              </a:rPr>
              <a:t>Usually, calibration labs prefer a standard with 10 times the accuracy; however, most regulating organizations and authorities also accept a 3:1 accuracy ratio.</a:t>
            </a:r>
          </a:p>
        </p:txBody>
      </p:sp>
    </p:spTree>
    <p:extLst>
      <p:ext uri="{BB962C8B-B14F-4D97-AF65-F5344CB8AC3E}">
        <p14:creationId xmlns:p14="http://schemas.microsoft.com/office/powerpoint/2010/main" val="387216944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720000" y="147093"/>
            <a:ext cx="7704000" cy="504900"/>
          </a:xfrm>
          <a:prstGeom prst="rect">
            <a:avLst/>
          </a:prstGeom>
        </p:spPr>
        <p:txBody>
          <a:bodyPr spcFirstLastPara="1" wrap="square" lIns="91425" tIns="91425" rIns="91425" bIns="91425" anchor="t" anchorCtr="0">
            <a:noAutofit/>
          </a:bodyPr>
          <a:lstStyle/>
          <a:p>
            <a:r>
              <a:rPr lang="en-IN" sz="2800" dirty="0"/>
              <a:t>FREQUENCY OF INSTRUMENT </a:t>
            </a:r>
          </a:p>
        </p:txBody>
      </p:sp>
      <p:sp>
        <p:nvSpPr>
          <p:cNvPr id="2" name="TextBox 1">
            <a:extLst>
              <a:ext uri="{FF2B5EF4-FFF2-40B4-BE49-F238E27FC236}">
                <a16:creationId xmlns:a16="http://schemas.microsoft.com/office/drawing/2014/main" id="{2D06B28F-C208-EBAD-7537-6E3031FBC8F7}"/>
              </a:ext>
            </a:extLst>
          </p:cNvPr>
          <p:cNvSpPr txBox="1"/>
          <p:nvPr/>
        </p:nvSpPr>
        <p:spPr>
          <a:xfrm>
            <a:off x="603504" y="753495"/>
            <a:ext cx="7936992" cy="4185761"/>
          </a:xfrm>
          <a:prstGeom prst="rect">
            <a:avLst/>
          </a:prstGeom>
          <a:noFill/>
        </p:spPr>
        <p:txBody>
          <a:bodyPr wrap="square" rtlCol="0">
            <a:spAutoFit/>
          </a:bodyPr>
          <a:lstStyle/>
          <a:p>
            <a:pPr algn="just"/>
            <a:r>
              <a:rPr lang="en-US" sz="1800" dirty="0">
                <a:latin typeface="Fira Sans Extra Condensed" panose="020B0503050000020004" pitchFamily="34" charset="0"/>
              </a:rPr>
              <a:t>The frequency of instrument calibration depends on the nature of its variation or drift from accuracy over time. </a:t>
            </a:r>
          </a:p>
          <a:p>
            <a:pPr algn="just"/>
            <a:endParaRPr lang="en-US" sz="1600" dirty="0">
              <a:latin typeface="Fira Sans Extra Condensed" panose="020B0503050000020004" pitchFamily="34" charset="0"/>
            </a:endParaRPr>
          </a:p>
          <a:p>
            <a:pPr algn="just"/>
            <a:r>
              <a:rPr lang="en-US" sz="1800" dirty="0">
                <a:latin typeface="Fira Sans Extra Condensed" panose="020B0503050000020004" pitchFamily="34" charset="0"/>
              </a:rPr>
              <a:t> It is therefore important to set up a calibration schedule for each instrument such as weekly, monthly, bi-monthly, quarterly, half-yearly, or annually. Generally, instruments need to be calibrated in the following situations:</a:t>
            </a:r>
          </a:p>
          <a:p>
            <a:pPr marL="342900" indent="-342900" algn="just">
              <a:buFont typeface="+mj-lt"/>
              <a:buAutoNum type="arabicPeriod"/>
            </a:pPr>
            <a:r>
              <a:rPr lang="en-US" sz="1800" dirty="0">
                <a:latin typeface="Fira Sans Extra Condensed" panose="020B0503050000020004" pitchFamily="34" charset="0"/>
              </a:rPr>
              <a:t>As soon as it is installed, before it is used for the first time.</a:t>
            </a:r>
          </a:p>
          <a:p>
            <a:pPr marL="342900" indent="-342900" algn="just">
              <a:buFont typeface="+mj-lt"/>
              <a:buAutoNum type="arabicPeriod"/>
            </a:pPr>
            <a:r>
              <a:rPr lang="en-US" sz="1800" dirty="0">
                <a:latin typeface="Fira Sans Extra Condensed" panose="020B0503050000020004" pitchFamily="34" charset="0"/>
              </a:rPr>
              <a:t>Both before and after taking any measurement that is critical to product quality.</a:t>
            </a:r>
          </a:p>
          <a:p>
            <a:pPr marL="342900" indent="-342900" algn="just">
              <a:buFont typeface="+mj-lt"/>
              <a:buAutoNum type="arabicPeriod"/>
            </a:pPr>
            <a:r>
              <a:rPr lang="en-US" sz="1800" dirty="0">
                <a:latin typeface="Fira Sans Extra Condensed" panose="020B0503050000020004" pitchFamily="34" charset="0"/>
              </a:rPr>
              <a:t>When anything out of the ordinary occurs – for example, a fall, bump, or electrical shock is generated.</a:t>
            </a:r>
          </a:p>
          <a:p>
            <a:pPr marL="342900" indent="-342900" algn="just">
              <a:buFont typeface="+mj-lt"/>
              <a:buAutoNum type="arabicPeriod"/>
            </a:pPr>
            <a:r>
              <a:rPr lang="en-US" sz="1800" dirty="0">
                <a:latin typeface="Fira Sans Extra Condensed" panose="020B0503050000020004" pitchFamily="34" charset="0"/>
              </a:rPr>
              <a:t>When readings appear suspect inaccuracy.</a:t>
            </a:r>
          </a:p>
          <a:p>
            <a:pPr marL="342900" indent="-342900" algn="just">
              <a:buFont typeface="+mj-lt"/>
              <a:buAutoNum type="arabicPeriod"/>
            </a:pPr>
            <a:r>
              <a:rPr lang="en-US" sz="1800" dirty="0">
                <a:latin typeface="Fira Sans Extra Condensed" panose="020B0503050000020004" pitchFamily="34" charset="0"/>
              </a:rPr>
              <a:t>After any repair work has been done on the instrument.</a:t>
            </a:r>
          </a:p>
          <a:p>
            <a:pPr marL="342900" indent="-342900" algn="just">
              <a:buFont typeface="+mj-lt"/>
              <a:buAutoNum type="arabicPeriod"/>
            </a:pPr>
            <a:r>
              <a:rPr lang="en-US" sz="1800" dirty="0">
                <a:latin typeface="Fira Sans Extra Condensed" panose="020B0503050000020004" pitchFamily="34" charset="0"/>
              </a:rPr>
              <a:t>As part of a routine calibration schedule.</a:t>
            </a:r>
          </a:p>
          <a:p>
            <a:pPr marL="342900" indent="-342900" algn="just">
              <a:buFont typeface="+mj-lt"/>
              <a:buAutoNum type="arabicPeriod"/>
            </a:pPr>
            <a:r>
              <a:rPr lang="en-US" sz="1800" dirty="0">
                <a:latin typeface="Fira Sans Extra Condensed" panose="020B0503050000020004" pitchFamily="34" charset="0"/>
              </a:rPr>
              <a:t>At all those times recommended by the instrument manufacturer.</a:t>
            </a:r>
          </a:p>
          <a:p>
            <a:endParaRPr lang="en-IN" dirty="0"/>
          </a:p>
        </p:txBody>
      </p:sp>
    </p:spTree>
    <p:extLst>
      <p:ext uri="{BB962C8B-B14F-4D97-AF65-F5344CB8AC3E}">
        <p14:creationId xmlns:p14="http://schemas.microsoft.com/office/powerpoint/2010/main" val="198867416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720000" y="221456"/>
            <a:ext cx="7704000" cy="504900"/>
          </a:xfrm>
          <a:prstGeom prst="rect">
            <a:avLst/>
          </a:prstGeom>
        </p:spPr>
        <p:txBody>
          <a:bodyPr spcFirstLastPara="1" wrap="square" lIns="91425" tIns="91425" rIns="91425" bIns="91425" anchor="t" anchorCtr="0">
            <a:noAutofit/>
          </a:bodyPr>
          <a:lstStyle/>
          <a:p>
            <a:r>
              <a:rPr lang="en-IN" sz="2800" b="1" i="0" dirty="0">
                <a:effectLst/>
                <a:latin typeface="Open Sans" panose="020B0606030504020204" pitchFamily="34" charset="0"/>
              </a:rPr>
              <a:t>CALIBRATION METHODS</a:t>
            </a:r>
          </a:p>
        </p:txBody>
      </p:sp>
      <p:sp>
        <p:nvSpPr>
          <p:cNvPr id="2" name="TextBox 1">
            <a:extLst>
              <a:ext uri="{FF2B5EF4-FFF2-40B4-BE49-F238E27FC236}">
                <a16:creationId xmlns:a16="http://schemas.microsoft.com/office/drawing/2014/main" id="{2D06B28F-C208-EBAD-7537-6E3031FBC8F7}"/>
              </a:ext>
            </a:extLst>
          </p:cNvPr>
          <p:cNvSpPr txBox="1"/>
          <p:nvPr/>
        </p:nvSpPr>
        <p:spPr>
          <a:xfrm>
            <a:off x="553498" y="809156"/>
            <a:ext cx="7936992" cy="4247317"/>
          </a:xfrm>
          <a:prstGeom prst="rect">
            <a:avLst/>
          </a:prstGeom>
          <a:noFill/>
        </p:spPr>
        <p:txBody>
          <a:bodyPr wrap="square" rtlCol="0">
            <a:spAutoFit/>
          </a:bodyPr>
          <a:lstStyle/>
          <a:p>
            <a:pPr algn="just"/>
            <a:r>
              <a:rPr lang="en-US" sz="1600" dirty="0">
                <a:latin typeface="Fira Sans Extra Condensed" panose="020B0503050000020004" pitchFamily="34" charset="0"/>
              </a:rPr>
              <a:t>Instruments can be calibrated in several different ways. The method is chosen generally depends on what results in one desire from the calibration exercise and also on particular regulatory requirements like FDA guideline.</a:t>
            </a:r>
            <a:endParaRPr lang="en-IN" sz="1600" dirty="0">
              <a:latin typeface="Fira Sans Extra Condensed" panose="020B0503050000020004" pitchFamily="34" charset="0"/>
            </a:endParaRPr>
          </a:p>
          <a:p>
            <a:pPr algn="just"/>
            <a:endParaRPr lang="en-US" sz="1600" dirty="0">
              <a:latin typeface="Fira Sans Extra Condensed" panose="020B0503050000020004" pitchFamily="34" charset="0"/>
            </a:endParaRPr>
          </a:p>
          <a:p>
            <a:pPr algn="just"/>
            <a:r>
              <a:rPr lang="en-IN" sz="1600" b="1" dirty="0">
                <a:latin typeface="Fira Sans Extra Condensed" panose="020B0503050000020004" pitchFamily="34" charset="0"/>
              </a:rPr>
              <a:t>Standard Calibration: </a:t>
            </a:r>
            <a:r>
              <a:rPr lang="en-IN" sz="1600" dirty="0">
                <a:latin typeface="Fira Sans Extra Condensed" panose="020B0503050000020004" pitchFamily="34" charset="0"/>
              </a:rPr>
              <a:t>This method is mostly preferred for calibrating instruments that are non-critical to quality or are not required for accreditation and license purposes: Use traceable standards and document its performance.</a:t>
            </a:r>
          </a:p>
          <a:p>
            <a:pPr algn="just"/>
            <a:endParaRPr lang="en-IN" sz="1600" dirty="0">
              <a:latin typeface="Fira Sans Extra Condensed" panose="020B0503050000020004" pitchFamily="34" charset="0"/>
            </a:endParaRPr>
          </a:p>
          <a:p>
            <a:pPr algn="just"/>
            <a:r>
              <a:rPr lang="en-IN" sz="1600" b="1" dirty="0">
                <a:latin typeface="Fira Sans Extra Condensed" panose="020B0503050000020004" pitchFamily="34" charset="0"/>
              </a:rPr>
              <a:t>Calibration with data: </a:t>
            </a:r>
            <a:r>
              <a:rPr lang="en-IN" sz="1600" dirty="0">
                <a:latin typeface="Fira Sans Extra Condensed" panose="020B0503050000020004" pitchFamily="34" charset="0"/>
              </a:rPr>
              <a:t>Procedures for calibrations with data are similar to that of accredited calibration. The only exception being that these procedures are not accredited to the ISO standard. Moreover, they are not accompanied by data on measurement uncertainties.</a:t>
            </a:r>
          </a:p>
          <a:p>
            <a:pPr algn="just"/>
            <a:endParaRPr lang="en-IN" sz="1600" dirty="0">
              <a:latin typeface="Fira Sans Extra Condensed" panose="020B0503050000020004" pitchFamily="34" charset="0"/>
            </a:endParaRPr>
          </a:p>
          <a:p>
            <a:pPr algn="just"/>
            <a:r>
              <a:rPr lang="en-IN" sz="1600" b="1" dirty="0">
                <a:latin typeface="Fira Sans Extra Condensed" panose="020B0503050000020004" pitchFamily="34" charset="0"/>
              </a:rPr>
              <a:t>ISO 17025 Accredited Calibration:  </a:t>
            </a:r>
            <a:r>
              <a:rPr lang="en-IN" sz="1600" dirty="0">
                <a:latin typeface="Fira Sans Extra Condensed" panose="020B0503050000020004" pitchFamily="34" charset="0"/>
              </a:rPr>
              <a:t>This has to be the strictest method of calibration. Generally, it requires a measurement report which has the details of the measurements that are made against a standard of 'as found' (before calibration is started) and 'as left (once the calibration is completed). If the calibration is done by a calibration service provider, they must issue a certificate of the same.</a:t>
            </a:r>
          </a:p>
          <a:p>
            <a:endParaRPr lang="en-IN" dirty="0"/>
          </a:p>
        </p:txBody>
      </p:sp>
    </p:spTree>
    <p:extLst>
      <p:ext uri="{BB962C8B-B14F-4D97-AF65-F5344CB8AC3E}">
        <p14:creationId xmlns:p14="http://schemas.microsoft.com/office/powerpoint/2010/main" val="273986180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p:cNvGrpSpPr/>
        <p:nvPr/>
      </p:nvGrpSpPr>
      <p:grpSpPr>
        <a:xfrm>
          <a:off x="0" y="0"/>
          <a:ext cx="0" cy="0"/>
          <a:chOff x="0" y="0"/>
          <a:chExt cx="0" cy="0"/>
        </a:xfrm>
      </p:grpSpPr>
      <p:sp>
        <p:nvSpPr>
          <p:cNvPr id="152" name="Google Shape;152;p16"/>
          <p:cNvSpPr txBox="1">
            <a:spLocks noGrp="1"/>
          </p:cNvSpPr>
          <p:nvPr>
            <p:ph type="title"/>
          </p:nvPr>
        </p:nvSpPr>
        <p:spPr>
          <a:xfrm>
            <a:off x="720000" y="343931"/>
            <a:ext cx="7704000" cy="504900"/>
          </a:xfrm>
          <a:prstGeom prst="rect">
            <a:avLst/>
          </a:prstGeom>
        </p:spPr>
        <p:txBody>
          <a:bodyPr spcFirstLastPara="1" wrap="square" lIns="91425" tIns="91425" rIns="91425" bIns="91425" anchor="t" anchorCtr="0">
            <a:noAutofit/>
          </a:bodyPr>
          <a:lstStyle/>
          <a:p>
            <a:r>
              <a:rPr lang="en" sz="4000" dirty="0"/>
              <a:t>CONTENTS</a:t>
            </a:r>
            <a:br>
              <a:rPr lang="en" sz="4000" dirty="0"/>
            </a:br>
            <a:endParaRPr sz="4000" dirty="0"/>
          </a:p>
        </p:txBody>
      </p:sp>
      <p:grpSp>
        <p:nvGrpSpPr>
          <p:cNvPr id="191" name="Google Shape;191;p16"/>
          <p:cNvGrpSpPr/>
          <p:nvPr/>
        </p:nvGrpSpPr>
        <p:grpSpPr>
          <a:xfrm>
            <a:off x="1054916" y="3778406"/>
            <a:ext cx="268394" cy="294943"/>
            <a:chOff x="-39998250" y="3605325"/>
            <a:chExt cx="288875" cy="317450"/>
          </a:xfrm>
        </p:grpSpPr>
        <p:sp>
          <p:nvSpPr>
            <p:cNvPr id="192" name="Google Shape;192;p16"/>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6"/>
          <p:cNvGrpSpPr/>
          <p:nvPr/>
        </p:nvGrpSpPr>
        <p:grpSpPr>
          <a:xfrm>
            <a:off x="1048463" y="2296454"/>
            <a:ext cx="281301" cy="280353"/>
            <a:chOff x="-26980600" y="3175500"/>
            <a:chExt cx="296950" cy="295950"/>
          </a:xfrm>
        </p:grpSpPr>
        <p:sp>
          <p:nvSpPr>
            <p:cNvPr id="195" name="Google Shape;195;p16"/>
            <p:cNvSpPr/>
            <p:nvPr/>
          </p:nvSpPr>
          <p:spPr>
            <a:xfrm>
              <a:off x="-26798650" y="3175500"/>
              <a:ext cx="115000" cy="114025"/>
            </a:xfrm>
            <a:custGeom>
              <a:avLst/>
              <a:gdLst/>
              <a:ahLst/>
              <a:cxnLst/>
              <a:rect l="l" t="t" r="r" b="b"/>
              <a:pathLst>
                <a:path w="4600" h="4561" extrusionOk="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26980600" y="3325725"/>
              <a:ext cx="168575" cy="145725"/>
            </a:xfrm>
            <a:custGeom>
              <a:avLst/>
              <a:gdLst/>
              <a:ahLst/>
              <a:cxnLst/>
              <a:rect l="l" t="t" r="r" b="b"/>
              <a:pathLst>
                <a:path w="6743" h="5829" extrusionOk="0">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26893950" y="3226500"/>
              <a:ext cx="159125" cy="137850"/>
            </a:xfrm>
            <a:custGeom>
              <a:avLst/>
              <a:gdLst/>
              <a:ahLst/>
              <a:cxnLst/>
              <a:rect l="l" t="t" r="r" b="b"/>
              <a:pathLst>
                <a:path w="6365" h="5514" extrusionOk="0">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6"/>
          <p:cNvSpPr txBox="1"/>
          <p:nvPr/>
        </p:nvSpPr>
        <p:spPr>
          <a:xfrm>
            <a:off x="6893478" y="1968768"/>
            <a:ext cx="704700" cy="51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25 %</a:t>
            </a:r>
            <a:endParaRPr sz="1600" b="1">
              <a:solidFill>
                <a:schemeClr val="lt1"/>
              </a:solidFill>
              <a:latin typeface="Fira Sans Extra Condensed"/>
              <a:ea typeface="Fira Sans Extra Condensed"/>
              <a:cs typeface="Fira Sans Extra Condensed"/>
              <a:sym typeface="Fira Sans Extra Condensed"/>
            </a:endParaRPr>
          </a:p>
        </p:txBody>
      </p:sp>
      <p:sp>
        <p:nvSpPr>
          <p:cNvPr id="4" name="TextBox 3">
            <a:extLst>
              <a:ext uri="{FF2B5EF4-FFF2-40B4-BE49-F238E27FC236}">
                <a16:creationId xmlns:a16="http://schemas.microsoft.com/office/drawing/2014/main" id="{A5F48480-8B32-F8E2-B5DF-FCED03B8B563}"/>
              </a:ext>
            </a:extLst>
          </p:cNvPr>
          <p:cNvSpPr txBox="1"/>
          <p:nvPr/>
        </p:nvSpPr>
        <p:spPr>
          <a:xfrm>
            <a:off x="885825" y="1278731"/>
            <a:ext cx="7358063" cy="3354765"/>
          </a:xfrm>
          <a:prstGeom prst="rect">
            <a:avLst/>
          </a:prstGeom>
          <a:noFill/>
        </p:spPr>
        <p:txBody>
          <a:bodyPr wrap="square" rtlCol="0">
            <a:spAutoFit/>
          </a:bodyPr>
          <a:lstStyle/>
          <a:p>
            <a:pPr marL="285750" lvl="4" indent="-285750">
              <a:buFont typeface="Wingdings" panose="05000000000000000000" pitchFamily="2" charset="2"/>
              <a:buChar char="ü"/>
            </a:pPr>
            <a:r>
              <a:rPr lang="en-US" sz="1800" b="0" dirty="0">
                <a:latin typeface="Fira Sans Extra Condensed" panose="020B0503050000020004" pitchFamily="34" charset="0"/>
              </a:rPr>
              <a:t>Introduction</a:t>
            </a:r>
            <a:endParaRPr lang="en-US" sz="1800" dirty="0">
              <a:latin typeface="Fira Sans Extra Condensed" panose="020B0503050000020004" pitchFamily="34" charset="0"/>
            </a:endParaRPr>
          </a:p>
          <a:p>
            <a:pPr marL="285750" lvl="4" indent="-285750">
              <a:buFont typeface="Wingdings" panose="05000000000000000000" pitchFamily="2" charset="2"/>
              <a:buChar char="ü"/>
            </a:pPr>
            <a:r>
              <a:rPr lang="en-US" sz="1800" b="0" dirty="0">
                <a:latin typeface="Fira Sans Extra Condensed" panose="020B0503050000020004" pitchFamily="34" charset="0"/>
              </a:rPr>
              <a:t>Need of Validation</a:t>
            </a:r>
          </a:p>
          <a:p>
            <a:pPr marL="285750" lvl="4" indent="-285750">
              <a:buFont typeface="Wingdings" panose="05000000000000000000" pitchFamily="2" charset="2"/>
              <a:buChar char="ü"/>
            </a:pPr>
            <a:r>
              <a:rPr lang="en-US" sz="1800" b="0" dirty="0">
                <a:latin typeface="Fira Sans Extra Condensed" panose="020B0503050000020004" pitchFamily="34" charset="0"/>
              </a:rPr>
              <a:t>Scope of Validation  	</a:t>
            </a:r>
            <a:endParaRPr lang="en-US" sz="1800" dirty="0">
              <a:latin typeface="Fira Sans Extra Condensed" panose="020B0503050000020004" pitchFamily="34" charset="0"/>
            </a:endParaRPr>
          </a:p>
          <a:p>
            <a:pPr marL="285750" lvl="4" indent="-285750">
              <a:buFont typeface="Wingdings" panose="05000000000000000000" pitchFamily="2" charset="2"/>
              <a:buChar char="ü"/>
            </a:pPr>
            <a:r>
              <a:rPr lang="en-US" sz="1800" b="0" dirty="0">
                <a:latin typeface="Fira Sans Extra Condensed" panose="020B0503050000020004" pitchFamily="34" charset="0"/>
              </a:rPr>
              <a:t>Documentation of Validation</a:t>
            </a:r>
            <a:endParaRPr lang="en-US" sz="1800" dirty="0">
              <a:latin typeface="Fira Sans Extra Condensed" panose="020B0503050000020004" pitchFamily="34" charset="0"/>
            </a:endParaRPr>
          </a:p>
          <a:p>
            <a:pPr marL="285750" lvl="4" indent="-285750">
              <a:buFont typeface="Wingdings" panose="05000000000000000000" pitchFamily="2" charset="2"/>
              <a:buChar char="ü"/>
            </a:pPr>
            <a:r>
              <a:rPr lang="en-US" sz="1800" b="0" dirty="0">
                <a:latin typeface="Fira Sans Extra Condensed" panose="020B0503050000020004" pitchFamily="34" charset="0"/>
              </a:rPr>
              <a:t>Validation Master Plan</a:t>
            </a:r>
            <a:endParaRPr lang="en-US" sz="1800" dirty="0">
              <a:latin typeface="Fira Sans Extra Condensed" panose="020B0503050000020004" pitchFamily="34" charset="0"/>
            </a:endParaRPr>
          </a:p>
          <a:p>
            <a:pPr marL="285750" lvl="4" indent="-285750">
              <a:buFont typeface="Wingdings" panose="05000000000000000000" pitchFamily="2" charset="2"/>
              <a:buChar char="ü"/>
            </a:pPr>
            <a:r>
              <a:rPr lang="en-US" sz="1800" b="0" dirty="0">
                <a:latin typeface="Fira Sans Extra Condensed" panose="020B0503050000020004" pitchFamily="34" charset="0"/>
              </a:rPr>
              <a:t>Types of Validation</a:t>
            </a:r>
            <a:endParaRPr lang="en-US" sz="1800" dirty="0">
              <a:latin typeface="Fira Sans Extra Condensed" panose="020B0503050000020004" pitchFamily="34" charset="0"/>
            </a:endParaRPr>
          </a:p>
          <a:p>
            <a:pPr marL="285750" lvl="4" indent="-285750">
              <a:buFont typeface="Wingdings" panose="05000000000000000000" pitchFamily="2" charset="2"/>
              <a:buChar char="ü"/>
            </a:pPr>
            <a:r>
              <a:rPr lang="en-US" sz="1800" b="0" dirty="0">
                <a:latin typeface="Fira Sans Extra Condensed" panose="020B0503050000020004" pitchFamily="34" charset="0"/>
              </a:rPr>
              <a:t>Process Validation</a:t>
            </a:r>
            <a:endParaRPr lang="en-US" sz="1800" dirty="0">
              <a:latin typeface="Fira Sans Extra Condensed" panose="020B0503050000020004" pitchFamily="34" charset="0"/>
            </a:endParaRPr>
          </a:p>
          <a:p>
            <a:pPr marL="285750" lvl="4" indent="-285750">
              <a:buFont typeface="Wingdings" panose="05000000000000000000" pitchFamily="2" charset="2"/>
              <a:buChar char="ü"/>
            </a:pPr>
            <a:r>
              <a:rPr lang="en-US" sz="1800" b="0" dirty="0">
                <a:latin typeface="Fira Sans Extra Condensed" panose="020B0503050000020004" pitchFamily="34" charset="0"/>
              </a:rPr>
              <a:t>Cleaning Validation</a:t>
            </a:r>
            <a:endParaRPr lang="en-US" sz="1800" dirty="0">
              <a:latin typeface="Fira Sans Extra Condensed" panose="020B0503050000020004" pitchFamily="34" charset="0"/>
            </a:endParaRPr>
          </a:p>
          <a:p>
            <a:pPr marL="285750" lvl="4" indent="-285750">
              <a:buFont typeface="Wingdings" panose="05000000000000000000" pitchFamily="2" charset="2"/>
              <a:buChar char="ü"/>
            </a:pPr>
            <a:r>
              <a:rPr lang="en-US" sz="1800" b="0" dirty="0">
                <a:latin typeface="Fira Sans Extra Condensed" panose="020B0503050000020004" pitchFamily="34" charset="0"/>
              </a:rPr>
              <a:t>Equipment Validation</a:t>
            </a:r>
            <a:endParaRPr lang="en-US" sz="1800" dirty="0">
              <a:latin typeface="Fira Sans Extra Condensed" panose="020B0503050000020004" pitchFamily="34" charset="0"/>
            </a:endParaRPr>
          </a:p>
          <a:p>
            <a:pPr marL="285750" lvl="4" indent="-285750">
              <a:buFont typeface="Wingdings" panose="05000000000000000000" pitchFamily="2" charset="2"/>
              <a:buChar char="ü"/>
            </a:pPr>
            <a:r>
              <a:rPr lang="en-US" sz="1800" b="0" dirty="0">
                <a:latin typeface="Fira Sans Extra Condensed" panose="020B0503050000020004" pitchFamily="34" charset="0"/>
              </a:rPr>
              <a:t>Validation of Analytical method</a:t>
            </a:r>
            <a:endParaRPr lang="en-US" sz="1800" dirty="0">
              <a:latin typeface="Fira Sans Extra Condensed" panose="020B0503050000020004" pitchFamily="34" charset="0"/>
            </a:endParaRPr>
          </a:p>
          <a:p>
            <a:pPr marL="285750" lvl="4" indent="-285750">
              <a:buFont typeface="Wingdings" panose="05000000000000000000" pitchFamily="2" charset="2"/>
              <a:buChar char="ü"/>
            </a:pPr>
            <a:r>
              <a:rPr lang="en-US" sz="1800" b="0" dirty="0">
                <a:latin typeface="Fira Sans Extra Condensed" panose="020B0503050000020004" pitchFamily="34" charset="0"/>
              </a:rPr>
              <a:t>Conclusion  </a:t>
            </a:r>
            <a:br>
              <a:rPr lang="en-US" sz="2800" dirty="0"/>
            </a:br>
            <a:endParaRPr lang="en-IN" dirty="0"/>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719999" y="468563"/>
            <a:ext cx="7704000" cy="504900"/>
          </a:xfrm>
          <a:prstGeom prst="rect">
            <a:avLst/>
          </a:prstGeom>
        </p:spPr>
        <p:txBody>
          <a:bodyPr spcFirstLastPara="1" wrap="square" lIns="91425" tIns="91425" rIns="91425" bIns="91425" anchor="t" anchorCtr="0">
            <a:noAutofit/>
          </a:bodyPr>
          <a:lstStyle/>
          <a:p>
            <a:r>
              <a:rPr lang="en-US" dirty="0">
                <a:latin typeface="Open Sans" panose="020B0606030504020204" pitchFamily="34" charset="0"/>
              </a:rPr>
              <a:t>QUALIFICATION</a:t>
            </a:r>
            <a:endParaRPr lang="en-IN" dirty="0">
              <a:latin typeface="Open Sans" panose="020B0606030504020204" pitchFamily="34" charset="0"/>
            </a:endParaRPr>
          </a:p>
        </p:txBody>
      </p:sp>
      <p:graphicFrame>
        <p:nvGraphicFramePr>
          <p:cNvPr id="3" name="Diagram 2">
            <a:extLst>
              <a:ext uri="{FF2B5EF4-FFF2-40B4-BE49-F238E27FC236}">
                <a16:creationId xmlns:a16="http://schemas.microsoft.com/office/drawing/2014/main" id="{F1D7F8C2-1405-CF88-C735-0FA3032F0E2B}"/>
              </a:ext>
            </a:extLst>
          </p:cNvPr>
          <p:cNvGraphicFramePr/>
          <p:nvPr>
            <p:extLst>
              <p:ext uri="{D42A27DB-BD31-4B8C-83A1-F6EECF244321}">
                <p14:modId xmlns:p14="http://schemas.microsoft.com/office/powerpoint/2010/main" val="1587517963"/>
              </p:ext>
            </p:extLst>
          </p:nvPr>
        </p:nvGraphicFramePr>
        <p:xfrm>
          <a:off x="427718" y="1357314"/>
          <a:ext cx="8288561" cy="3050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1928740"/>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720000" y="1140075"/>
            <a:ext cx="7704000" cy="504900"/>
          </a:xfrm>
          <a:prstGeom prst="rect">
            <a:avLst/>
          </a:prstGeom>
        </p:spPr>
        <p:txBody>
          <a:bodyPr spcFirstLastPara="1" wrap="square" lIns="91425" tIns="91425" rIns="91425" bIns="91425" anchor="t" anchorCtr="0">
            <a:noAutofit/>
          </a:bodyPr>
          <a:lstStyle/>
          <a:p>
            <a:pPr algn="ctr"/>
            <a:r>
              <a:rPr lang="en-US" dirty="0">
                <a:latin typeface="Open Sans" panose="020B0606030504020204" pitchFamily="34" charset="0"/>
              </a:rPr>
              <a:t>QUALIFICATION</a:t>
            </a:r>
            <a:endParaRPr lang="en-IN" dirty="0">
              <a:latin typeface="Open Sans" panose="020B0606030504020204" pitchFamily="34" charset="0"/>
            </a:endParaRPr>
          </a:p>
        </p:txBody>
      </p:sp>
      <p:sp>
        <p:nvSpPr>
          <p:cNvPr id="2" name="TextBox 1">
            <a:extLst>
              <a:ext uri="{FF2B5EF4-FFF2-40B4-BE49-F238E27FC236}">
                <a16:creationId xmlns:a16="http://schemas.microsoft.com/office/drawing/2014/main" id="{2D06B28F-C208-EBAD-7537-6E3031FBC8F7}"/>
              </a:ext>
            </a:extLst>
          </p:cNvPr>
          <p:cNvSpPr txBox="1"/>
          <p:nvPr/>
        </p:nvSpPr>
        <p:spPr>
          <a:xfrm>
            <a:off x="720000" y="1909294"/>
            <a:ext cx="7936992" cy="2154436"/>
          </a:xfrm>
          <a:prstGeom prst="rect">
            <a:avLst/>
          </a:prstGeom>
          <a:noFill/>
        </p:spPr>
        <p:txBody>
          <a:bodyPr wrap="square" rtlCol="0">
            <a:spAutoFit/>
          </a:bodyPr>
          <a:lstStyle/>
          <a:p>
            <a:pPr algn="just"/>
            <a:r>
              <a:rPr lang="en-US" sz="2000" dirty="0">
                <a:latin typeface="Fira Sans Extra Condensed" panose="020B0503050000020004" pitchFamily="34" charset="0"/>
              </a:rPr>
              <a:t>Qualification may be defined as the act of proving and documenting that given equipment or process or utility is correctly installed, working properly, and is consistently producing the expected results.</a:t>
            </a:r>
          </a:p>
          <a:p>
            <a:pPr algn="just"/>
            <a:endParaRPr lang="en-US" sz="2000" dirty="0">
              <a:latin typeface="Fira Sans Extra Condensed" panose="020B0503050000020004" pitchFamily="34" charset="0"/>
            </a:endParaRPr>
          </a:p>
          <a:p>
            <a:pPr algn="just"/>
            <a:r>
              <a:rPr lang="en-US" sz="2000" dirty="0">
                <a:latin typeface="Fira Sans Extra Condensed" panose="020B0503050000020004" pitchFamily="34" charset="0"/>
              </a:rPr>
              <a:t>Qualification is a part of the process of validation; however, qualification alone does not complete process validation.</a:t>
            </a:r>
          </a:p>
          <a:p>
            <a:endParaRPr lang="en-IN" dirty="0"/>
          </a:p>
        </p:txBody>
      </p:sp>
    </p:spTree>
    <p:extLst>
      <p:ext uri="{BB962C8B-B14F-4D97-AF65-F5344CB8AC3E}">
        <p14:creationId xmlns:p14="http://schemas.microsoft.com/office/powerpoint/2010/main" val="76955934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grpSp>
        <p:nvGrpSpPr>
          <p:cNvPr id="1108" name="Google Shape;1108;p29"/>
          <p:cNvGrpSpPr/>
          <p:nvPr/>
        </p:nvGrpSpPr>
        <p:grpSpPr>
          <a:xfrm>
            <a:off x="518649" y="1399896"/>
            <a:ext cx="3686075" cy="1372800"/>
            <a:chOff x="518649" y="1399896"/>
            <a:chExt cx="3686075" cy="1372800"/>
          </a:xfrm>
        </p:grpSpPr>
        <p:sp>
          <p:nvSpPr>
            <p:cNvPr id="1109" name="Google Shape;1109;p29"/>
            <p:cNvSpPr/>
            <p:nvPr/>
          </p:nvSpPr>
          <p:spPr>
            <a:xfrm>
              <a:off x="1449824" y="1399896"/>
              <a:ext cx="2754900" cy="1372800"/>
            </a:xfrm>
            <a:prstGeom prst="roundRect">
              <a:avLst>
                <a:gd name="adj" fmla="val 50000"/>
              </a:avLst>
            </a:prstGeom>
            <a:solidFill>
              <a:srgbClr val="000000">
                <a:alpha val="313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0" name="Google Shape;1110;p29"/>
            <p:cNvGrpSpPr/>
            <p:nvPr/>
          </p:nvGrpSpPr>
          <p:grpSpPr>
            <a:xfrm>
              <a:off x="518649" y="1701811"/>
              <a:ext cx="3031490" cy="776096"/>
              <a:chOff x="518649" y="1701811"/>
              <a:chExt cx="3031490" cy="776096"/>
            </a:xfrm>
          </p:grpSpPr>
          <p:sp>
            <p:nvSpPr>
              <p:cNvPr id="1111" name="Google Shape;1111;p29"/>
              <p:cNvSpPr/>
              <p:nvPr/>
            </p:nvSpPr>
            <p:spPr>
              <a:xfrm rot="10800000" flipH="1">
                <a:off x="518649" y="1704207"/>
                <a:ext cx="780000" cy="773700"/>
              </a:xfrm>
              <a:prstGeom prst="blockArc">
                <a:avLst>
                  <a:gd name="adj1" fmla="val 10778352"/>
                  <a:gd name="adj2" fmla="val 636"/>
                  <a:gd name="adj3" fmla="val 11534"/>
                </a:avLst>
              </a:prstGeom>
              <a:solidFill>
                <a:srgbClr val="000000">
                  <a:alpha val="313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9"/>
              <p:cNvSpPr txBox="1"/>
              <p:nvPr/>
            </p:nvSpPr>
            <p:spPr>
              <a:xfrm>
                <a:off x="1825880" y="1928305"/>
                <a:ext cx="1724259" cy="3179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Fira Sans Extra Condensed" panose="020B0503050000020004" pitchFamily="34" charset="0"/>
                  </a:rPr>
                  <a:t>Design Qualification (DQ)</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1115" name="Google Shape;1115;p29"/>
              <p:cNvSpPr/>
              <p:nvPr/>
            </p:nvSpPr>
            <p:spPr>
              <a:xfrm>
                <a:off x="519429" y="1701811"/>
                <a:ext cx="780000" cy="773700"/>
              </a:xfrm>
              <a:prstGeom prst="blockArc">
                <a:avLst>
                  <a:gd name="adj1" fmla="val 10821378"/>
                  <a:gd name="adj2" fmla="val 12349"/>
                  <a:gd name="adj3" fmla="val 11482"/>
                </a:avLst>
              </a:pr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txBox="1"/>
              <p:nvPr/>
            </p:nvSpPr>
            <p:spPr>
              <a:xfrm>
                <a:off x="617757" y="1907681"/>
                <a:ext cx="595200" cy="3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latin typeface="Fira Sans Extra Condensed Medium"/>
                    <a:ea typeface="Fira Sans Extra Condensed Medium"/>
                    <a:cs typeface="Fira Sans Extra Condensed Medium"/>
                    <a:sym typeface="Fira Sans Extra Condensed Medium"/>
                  </a:rPr>
                  <a:t>1</a:t>
                </a:r>
                <a:endParaRPr sz="1600" dirty="0">
                  <a:latin typeface="Fira Sans Extra Condensed Medium"/>
                  <a:ea typeface="Fira Sans Extra Condensed Medium"/>
                  <a:cs typeface="Fira Sans Extra Condensed Medium"/>
                  <a:sym typeface="Fira Sans Extra Condensed Medium"/>
                </a:endParaRPr>
              </a:p>
            </p:txBody>
          </p:sp>
        </p:grpSp>
      </p:grpSp>
      <p:grpSp>
        <p:nvGrpSpPr>
          <p:cNvPr id="1117" name="Google Shape;1117;p29"/>
          <p:cNvGrpSpPr/>
          <p:nvPr/>
        </p:nvGrpSpPr>
        <p:grpSpPr>
          <a:xfrm>
            <a:off x="516925" y="3029743"/>
            <a:ext cx="3673393" cy="1372800"/>
            <a:chOff x="516925" y="3029743"/>
            <a:chExt cx="3673393" cy="1372800"/>
          </a:xfrm>
        </p:grpSpPr>
        <p:sp>
          <p:nvSpPr>
            <p:cNvPr id="1118" name="Google Shape;1118;p29"/>
            <p:cNvSpPr/>
            <p:nvPr/>
          </p:nvSpPr>
          <p:spPr>
            <a:xfrm>
              <a:off x="1435418" y="3029743"/>
              <a:ext cx="2754900" cy="1372800"/>
            </a:xfrm>
            <a:prstGeom prst="roundRect">
              <a:avLst>
                <a:gd name="adj" fmla="val 50000"/>
              </a:avLst>
            </a:prstGeom>
            <a:solidFill>
              <a:srgbClr val="000000">
                <a:alpha val="313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9" name="Google Shape;1119;p29"/>
            <p:cNvGrpSpPr/>
            <p:nvPr/>
          </p:nvGrpSpPr>
          <p:grpSpPr>
            <a:xfrm>
              <a:off x="516925" y="3314069"/>
              <a:ext cx="2941328" cy="774922"/>
              <a:chOff x="516925" y="3314069"/>
              <a:chExt cx="2941328" cy="774922"/>
            </a:xfrm>
          </p:grpSpPr>
          <p:sp>
            <p:nvSpPr>
              <p:cNvPr id="1121" name="Google Shape;1121;p29"/>
              <p:cNvSpPr txBox="1"/>
              <p:nvPr/>
            </p:nvSpPr>
            <p:spPr>
              <a:xfrm>
                <a:off x="1733994" y="3560431"/>
                <a:ext cx="1724259" cy="31791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Fira Sans Extra Condensed" panose="020B0503050000020004" pitchFamily="34" charset="0"/>
                  </a:rPr>
                  <a:t>Operational Qualification (OQ)</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1123" name="Google Shape;1123;p29"/>
              <p:cNvSpPr/>
              <p:nvPr/>
            </p:nvSpPr>
            <p:spPr>
              <a:xfrm rot="10800000" flipH="1">
                <a:off x="518495" y="3315291"/>
                <a:ext cx="780000" cy="773700"/>
              </a:xfrm>
              <a:prstGeom prst="blockArc">
                <a:avLst>
                  <a:gd name="adj1" fmla="val 10322715"/>
                  <a:gd name="adj2" fmla="val 5515948"/>
                  <a:gd name="adj3" fmla="val 12110"/>
                </a:avLst>
              </a:prstGeom>
              <a:solidFill>
                <a:srgbClr val="000000">
                  <a:alpha val="313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a:off x="516925" y="3314069"/>
                <a:ext cx="780000" cy="773700"/>
              </a:xfrm>
              <a:prstGeom prst="blockArc">
                <a:avLst>
                  <a:gd name="adj1" fmla="val 10804646"/>
                  <a:gd name="adj2" fmla="val 16184328"/>
                  <a:gd name="adj3" fmla="val 12278"/>
                </a:avLst>
              </a:pr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txBox="1"/>
              <p:nvPr/>
            </p:nvSpPr>
            <p:spPr>
              <a:xfrm>
                <a:off x="608704" y="3523147"/>
                <a:ext cx="595200" cy="3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Extra Condensed Medium"/>
                    <a:ea typeface="Fira Sans Extra Condensed Medium"/>
                    <a:cs typeface="Fira Sans Extra Condensed Medium"/>
                    <a:sym typeface="Fira Sans Extra Condensed Medium"/>
                  </a:rPr>
                  <a:t>3</a:t>
                </a:r>
                <a:endParaRPr sz="1600" dirty="0">
                  <a:latin typeface="Fira Sans Extra Condensed Medium"/>
                  <a:ea typeface="Fira Sans Extra Condensed Medium"/>
                  <a:cs typeface="Fira Sans Extra Condensed Medium"/>
                  <a:sym typeface="Fira Sans Extra Condensed Medium"/>
                </a:endParaRPr>
              </a:p>
            </p:txBody>
          </p:sp>
        </p:grpSp>
      </p:grpSp>
      <p:sp>
        <p:nvSpPr>
          <p:cNvPr id="1126" name="Google Shape;1126;p29"/>
          <p:cNvSpPr/>
          <p:nvPr/>
        </p:nvSpPr>
        <p:spPr>
          <a:xfrm>
            <a:off x="3742896" y="3572468"/>
            <a:ext cx="8789" cy="17577"/>
          </a:xfrm>
          <a:custGeom>
            <a:avLst/>
            <a:gdLst/>
            <a:ahLst/>
            <a:cxnLst/>
            <a:rect l="l" t="t" r="r" b="b"/>
            <a:pathLst>
              <a:path w="183" h="366" extrusionOk="0">
                <a:moveTo>
                  <a:pt x="0" y="0"/>
                </a:moveTo>
                <a:cubicBezTo>
                  <a:pt x="61" y="122"/>
                  <a:pt x="122" y="244"/>
                  <a:pt x="183" y="365"/>
                </a:cubicBezTo>
                <a:cubicBezTo>
                  <a:pt x="122" y="244"/>
                  <a:pt x="61" y="122"/>
                  <a:pt x="0"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9"/>
          <p:cNvSpPr/>
          <p:nvPr/>
        </p:nvSpPr>
        <p:spPr>
          <a:xfrm>
            <a:off x="3753125" y="3594368"/>
            <a:ext cx="7348" cy="13159"/>
          </a:xfrm>
          <a:custGeom>
            <a:avLst/>
            <a:gdLst/>
            <a:ahLst/>
            <a:cxnLst/>
            <a:rect l="l" t="t" r="r" b="b"/>
            <a:pathLst>
              <a:path w="153" h="274" extrusionOk="0">
                <a:moveTo>
                  <a:pt x="0" y="0"/>
                </a:moveTo>
                <a:cubicBezTo>
                  <a:pt x="61" y="92"/>
                  <a:pt x="91" y="183"/>
                  <a:pt x="152" y="274"/>
                </a:cubicBezTo>
                <a:cubicBezTo>
                  <a:pt x="122" y="183"/>
                  <a:pt x="61" y="92"/>
                  <a:pt x="0"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a:off x="3775025" y="3630867"/>
            <a:ext cx="10229" cy="16088"/>
          </a:xfrm>
          <a:custGeom>
            <a:avLst/>
            <a:gdLst/>
            <a:ahLst/>
            <a:cxnLst/>
            <a:rect l="l" t="t" r="r" b="b"/>
            <a:pathLst>
              <a:path w="213" h="335" extrusionOk="0">
                <a:moveTo>
                  <a:pt x="0" y="0"/>
                </a:moveTo>
                <a:cubicBezTo>
                  <a:pt x="61" y="91"/>
                  <a:pt x="152" y="213"/>
                  <a:pt x="213" y="335"/>
                </a:cubicBezTo>
                <a:cubicBezTo>
                  <a:pt x="152" y="213"/>
                  <a:pt x="61" y="91"/>
                  <a:pt x="0"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a:off x="3763307" y="3613338"/>
            <a:ext cx="8837" cy="13207"/>
          </a:xfrm>
          <a:custGeom>
            <a:avLst/>
            <a:gdLst/>
            <a:ahLst/>
            <a:cxnLst/>
            <a:rect l="l" t="t" r="r" b="b"/>
            <a:pathLst>
              <a:path w="184" h="275" extrusionOk="0">
                <a:moveTo>
                  <a:pt x="1" y="1"/>
                </a:moveTo>
                <a:lnTo>
                  <a:pt x="183" y="274"/>
                </a:ln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a:off x="3737037" y="3553498"/>
            <a:ext cx="4466" cy="14648"/>
          </a:xfrm>
          <a:custGeom>
            <a:avLst/>
            <a:gdLst/>
            <a:ahLst/>
            <a:cxnLst/>
            <a:rect l="l" t="t" r="r" b="b"/>
            <a:pathLst>
              <a:path w="93" h="305" extrusionOk="0">
                <a:moveTo>
                  <a:pt x="1" y="0"/>
                </a:moveTo>
                <a:lnTo>
                  <a:pt x="1" y="0"/>
                </a:lnTo>
                <a:cubicBezTo>
                  <a:pt x="31" y="122"/>
                  <a:pt x="62" y="213"/>
                  <a:pt x="92" y="304"/>
                </a:cubicBezTo>
                <a:lnTo>
                  <a:pt x="1" y="0"/>
                </a:ln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a:off x="3716626" y="3439629"/>
            <a:ext cx="1489" cy="21947"/>
          </a:xfrm>
          <a:custGeom>
            <a:avLst/>
            <a:gdLst/>
            <a:ahLst/>
            <a:cxnLst/>
            <a:rect l="l" t="t" r="r" b="b"/>
            <a:pathLst>
              <a:path w="31" h="457" extrusionOk="0">
                <a:moveTo>
                  <a:pt x="0" y="0"/>
                </a:moveTo>
                <a:cubicBezTo>
                  <a:pt x="0" y="152"/>
                  <a:pt x="0" y="304"/>
                  <a:pt x="31" y="456"/>
                </a:cubicBezTo>
                <a:cubicBezTo>
                  <a:pt x="0" y="304"/>
                  <a:pt x="0" y="152"/>
                  <a:pt x="0"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a:off x="3729737" y="3533039"/>
            <a:ext cx="4466" cy="14648"/>
          </a:xfrm>
          <a:custGeom>
            <a:avLst/>
            <a:gdLst/>
            <a:ahLst/>
            <a:cxnLst/>
            <a:rect l="l" t="t" r="r" b="b"/>
            <a:pathLst>
              <a:path w="93" h="305" extrusionOk="0">
                <a:moveTo>
                  <a:pt x="92" y="305"/>
                </a:moveTo>
                <a:lnTo>
                  <a:pt x="1" y="1"/>
                </a:ln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a:off x="3849464" y="3711166"/>
            <a:ext cx="11718" cy="8789"/>
          </a:xfrm>
          <a:custGeom>
            <a:avLst/>
            <a:gdLst/>
            <a:ahLst/>
            <a:cxnLst/>
            <a:rect l="l" t="t" r="r" b="b"/>
            <a:pathLst>
              <a:path w="244" h="183" extrusionOk="0">
                <a:moveTo>
                  <a:pt x="0" y="0"/>
                </a:moveTo>
                <a:cubicBezTo>
                  <a:pt x="61" y="61"/>
                  <a:pt x="152" y="122"/>
                  <a:pt x="243" y="182"/>
                </a:cubicBezTo>
                <a:cubicBezTo>
                  <a:pt x="152" y="122"/>
                  <a:pt x="61" y="61"/>
                  <a:pt x="0"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9"/>
          <p:cNvSpPr/>
          <p:nvPr/>
        </p:nvSpPr>
        <p:spPr>
          <a:xfrm>
            <a:off x="3788136" y="3649837"/>
            <a:ext cx="10277" cy="11718"/>
          </a:xfrm>
          <a:custGeom>
            <a:avLst/>
            <a:gdLst/>
            <a:ahLst/>
            <a:cxnLst/>
            <a:rect l="l" t="t" r="r" b="b"/>
            <a:pathLst>
              <a:path w="214" h="244" extrusionOk="0">
                <a:moveTo>
                  <a:pt x="1" y="0"/>
                </a:moveTo>
                <a:cubicBezTo>
                  <a:pt x="61" y="61"/>
                  <a:pt x="122" y="152"/>
                  <a:pt x="213" y="244"/>
                </a:cubicBezTo>
                <a:cubicBezTo>
                  <a:pt x="122" y="152"/>
                  <a:pt x="61" y="61"/>
                  <a:pt x="1"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9"/>
          <p:cNvSpPr/>
          <p:nvPr/>
        </p:nvSpPr>
        <p:spPr>
          <a:xfrm>
            <a:off x="3865505" y="3722836"/>
            <a:ext cx="14648" cy="10229"/>
          </a:xfrm>
          <a:custGeom>
            <a:avLst/>
            <a:gdLst/>
            <a:ahLst/>
            <a:cxnLst/>
            <a:rect l="l" t="t" r="r" b="b"/>
            <a:pathLst>
              <a:path w="305" h="213" extrusionOk="0">
                <a:moveTo>
                  <a:pt x="1" y="0"/>
                </a:moveTo>
                <a:cubicBezTo>
                  <a:pt x="92" y="61"/>
                  <a:pt x="213" y="152"/>
                  <a:pt x="305" y="213"/>
                </a:cubicBezTo>
                <a:cubicBezTo>
                  <a:pt x="213" y="152"/>
                  <a:pt x="92" y="61"/>
                  <a:pt x="1"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9"/>
          <p:cNvSpPr/>
          <p:nvPr/>
        </p:nvSpPr>
        <p:spPr>
          <a:xfrm>
            <a:off x="3830494" y="3695078"/>
            <a:ext cx="14648" cy="11718"/>
          </a:xfrm>
          <a:custGeom>
            <a:avLst/>
            <a:gdLst/>
            <a:ahLst/>
            <a:cxnLst/>
            <a:rect l="l" t="t" r="r" b="b"/>
            <a:pathLst>
              <a:path w="305" h="244" extrusionOk="0">
                <a:moveTo>
                  <a:pt x="0" y="1"/>
                </a:moveTo>
                <a:cubicBezTo>
                  <a:pt x="91" y="92"/>
                  <a:pt x="183" y="183"/>
                  <a:pt x="304" y="244"/>
                </a:cubicBezTo>
                <a:cubicBezTo>
                  <a:pt x="183" y="183"/>
                  <a:pt x="91" y="92"/>
                  <a:pt x="0" y="1"/>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9"/>
          <p:cNvSpPr/>
          <p:nvPr/>
        </p:nvSpPr>
        <p:spPr>
          <a:xfrm>
            <a:off x="3815894" y="3680478"/>
            <a:ext cx="13159" cy="14648"/>
          </a:xfrm>
          <a:custGeom>
            <a:avLst/>
            <a:gdLst/>
            <a:ahLst/>
            <a:cxnLst/>
            <a:rect l="l" t="t" r="r" b="b"/>
            <a:pathLst>
              <a:path w="274" h="305" extrusionOk="0">
                <a:moveTo>
                  <a:pt x="0" y="1"/>
                </a:moveTo>
                <a:cubicBezTo>
                  <a:pt x="91" y="122"/>
                  <a:pt x="183" y="213"/>
                  <a:pt x="274" y="305"/>
                </a:cubicBezTo>
                <a:cubicBezTo>
                  <a:pt x="183" y="213"/>
                  <a:pt x="91" y="122"/>
                  <a:pt x="0" y="1"/>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9"/>
          <p:cNvSpPr/>
          <p:nvPr/>
        </p:nvSpPr>
        <p:spPr>
          <a:xfrm>
            <a:off x="3802735" y="3665878"/>
            <a:ext cx="8837" cy="11718"/>
          </a:xfrm>
          <a:custGeom>
            <a:avLst/>
            <a:gdLst/>
            <a:ahLst/>
            <a:cxnLst/>
            <a:rect l="l" t="t" r="r" b="b"/>
            <a:pathLst>
              <a:path w="184" h="244" extrusionOk="0">
                <a:moveTo>
                  <a:pt x="1" y="1"/>
                </a:moveTo>
                <a:cubicBezTo>
                  <a:pt x="61" y="92"/>
                  <a:pt x="122" y="153"/>
                  <a:pt x="183" y="244"/>
                </a:cubicBezTo>
                <a:cubicBezTo>
                  <a:pt x="122" y="153"/>
                  <a:pt x="61" y="92"/>
                  <a:pt x="1" y="1"/>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9"/>
          <p:cNvSpPr/>
          <p:nvPr/>
        </p:nvSpPr>
        <p:spPr>
          <a:xfrm>
            <a:off x="3989602" y="3776817"/>
            <a:ext cx="20459" cy="2978"/>
          </a:xfrm>
          <a:custGeom>
            <a:avLst/>
            <a:gdLst/>
            <a:ahLst/>
            <a:cxnLst/>
            <a:rect l="l" t="t" r="r" b="b"/>
            <a:pathLst>
              <a:path w="426" h="62" extrusionOk="0">
                <a:moveTo>
                  <a:pt x="426" y="62"/>
                </a:moveTo>
                <a:cubicBezTo>
                  <a:pt x="304" y="62"/>
                  <a:pt x="152" y="31"/>
                  <a:pt x="0" y="1"/>
                </a:cubicBezTo>
                <a:cubicBezTo>
                  <a:pt x="152" y="31"/>
                  <a:pt x="304" y="62"/>
                  <a:pt x="426" y="62"/>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9"/>
          <p:cNvSpPr/>
          <p:nvPr/>
        </p:nvSpPr>
        <p:spPr>
          <a:xfrm>
            <a:off x="3969143" y="3771006"/>
            <a:ext cx="16136" cy="4418"/>
          </a:xfrm>
          <a:custGeom>
            <a:avLst/>
            <a:gdLst/>
            <a:ahLst/>
            <a:cxnLst/>
            <a:rect l="l" t="t" r="r" b="b"/>
            <a:pathLst>
              <a:path w="336" h="92" extrusionOk="0">
                <a:moveTo>
                  <a:pt x="335" y="91"/>
                </a:moveTo>
                <a:cubicBezTo>
                  <a:pt x="214" y="61"/>
                  <a:pt x="122" y="31"/>
                  <a:pt x="1" y="0"/>
                </a:cubicBezTo>
                <a:cubicBezTo>
                  <a:pt x="122" y="31"/>
                  <a:pt x="214" y="61"/>
                  <a:pt x="335" y="91"/>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9"/>
          <p:cNvSpPr/>
          <p:nvPr/>
        </p:nvSpPr>
        <p:spPr>
          <a:xfrm>
            <a:off x="4015872" y="3781236"/>
            <a:ext cx="16088" cy="1489"/>
          </a:xfrm>
          <a:custGeom>
            <a:avLst/>
            <a:gdLst/>
            <a:ahLst/>
            <a:cxnLst/>
            <a:rect l="l" t="t" r="r" b="b"/>
            <a:pathLst>
              <a:path w="335" h="31" extrusionOk="0">
                <a:moveTo>
                  <a:pt x="1" y="0"/>
                </a:moveTo>
                <a:cubicBezTo>
                  <a:pt x="122" y="0"/>
                  <a:pt x="213" y="30"/>
                  <a:pt x="335" y="30"/>
                </a:cubicBezTo>
                <a:cubicBezTo>
                  <a:pt x="244" y="30"/>
                  <a:pt x="122" y="0"/>
                  <a:pt x="1"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2" name="Google Shape;1142;p29"/>
          <p:cNvGrpSpPr/>
          <p:nvPr/>
        </p:nvGrpSpPr>
        <p:grpSpPr>
          <a:xfrm>
            <a:off x="4985725" y="3029444"/>
            <a:ext cx="3660037" cy="1372800"/>
            <a:chOff x="4985725" y="3029444"/>
            <a:chExt cx="3660037" cy="1372800"/>
          </a:xfrm>
        </p:grpSpPr>
        <p:sp>
          <p:nvSpPr>
            <p:cNvPr id="1143" name="Google Shape;1143;p29"/>
            <p:cNvSpPr/>
            <p:nvPr/>
          </p:nvSpPr>
          <p:spPr>
            <a:xfrm>
              <a:off x="4985725" y="3029444"/>
              <a:ext cx="2742900" cy="1372800"/>
            </a:xfrm>
            <a:prstGeom prst="roundRect">
              <a:avLst>
                <a:gd name="adj" fmla="val 50000"/>
              </a:avLst>
            </a:prstGeom>
            <a:solidFill>
              <a:srgbClr val="000000">
                <a:alpha val="313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4" name="Google Shape;1144;p29"/>
            <p:cNvGrpSpPr/>
            <p:nvPr/>
          </p:nvGrpSpPr>
          <p:grpSpPr>
            <a:xfrm>
              <a:off x="5685749" y="3310566"/>
              <a:ext cx="2960013" cy="776096"/>
              <a:chOff x="5685749" y="3310566"/>
              <a:chExt cx="2960013" cy="776096"/>
            </a:xfrm>
          </p:grpSpPr>
          <p:sp>
            <p:nvSpPr>
              <p:cNvPr id="1145" name="Google Shape;1145;p29"/>
              <p:cNvSpPr/>
              <p:nvPr/>
            </p:nvSpPr>
            <p:spPr>
              <a:xfrm flipH="1">
                <a:off x="7865762" y="3310566"/>
                <a:ext cx="780000" cy="773700"/>
              </a:xfrm>
              <a:prstGeom prst="blockArc">
                <a:avLst>
                  <a:gd name="adj1" fmla="val 10778352"/>
                  <a:gd name="adj2" fmla="val 636"/>
                  <a:gd name="adj3" fmla="val 11534"/>
                </a:avLst>
              </a:prstGeom>
              <a:solidFill>
                <a:srgbClr val="000000">
                  <a:alpha val="313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9"/>
              <p:cNvSpPr/>
              <p:nvPr/>
            </p:nvSpPr>
            <p:spPr>
              <a:xfrm rot="10800000">
                <a:off x="7864981" y="3312962"/>
                <a:ext cx="780000" cy="773700"/>
              </a:xfrm>
              <a:prstGeom prst="blockArc">
                <a:avLst>
                  <a:gd name="adj1" fmla="val 10821378"/>
                  <a:gd name="adj2" fmla="val 12349"/>
                  <a:gd name="adj3" fmla="val 11482"/>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9"/>
              <p:cNvSpPr txBox="1"/>
              <p:nvPr/>
            </p:nvSpPr>
            <p:spPr>
              <a:xfrm>
                <a:off x="5685749" y="3560431"/>
                <a:ext cx="1724257" cy="31791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latin typeface="Fira Sans Extra Condensed" panose="020B0503050000020004" pitchFamily="34" charset="0"/>
                  </a:rPr>
                  <a:t>Performance Qualification (PQ)</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1150" name="Google Shape;1150;p29"/>
              <p:cNvSpPr txBox="1"/>
              <p:nvPr/>
            </p:nvSpPr>
            <p:spPr>
              <a:xfrm>
                <a:off x="7948063" y="3516116"/>
                <a:ext cx="595200" cy="3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Extra Condensed Medium"/>
                    <a:ea typeface="Fira Sans Extra Condensed Medium"/>
                    <a:cs typeface="Fira Sans Extra Condensed Medium"/>
                    <a:sym typeface="Fira Sans Extra Condensed Medium"/>
                  </a:rPr>
                  <a:t>4</a:t>
                </a:r>
                <a:endParaRPr sz="1600" dirty="0">
                  <a:latin typeface="Fira Sans Extra Condensed Medium"/>
                  <a:ea typeface="Fira Sans Extra Condensed Medium"/>
                  <a:cs typeface="Fira Sans Extra Condensed Medium"/>
                  <a:sym typeface="Fira Sans Extra Condensed Medium"/>
                </a:endParaRPr>
              </a:p>
            </p:txBody>
          </p:sp>
        </p:grpSp>
      </p:grpSp>
      <p:grpSp>
        <p:nvGrpSpPr>
          <p:cNvPr id="1151" name="Google Shape;1151;p29"/>
          <p:cNvGrpSpPr/>
          <p:nvPr/>
        </p:nvGrpSpPr>
        <p:grpSpPr>
          <a:xfrm>
            <a:off x="4973555" y="1399600"/>
            <a:ext cx="3675152" cy="1372800"/>
            <a:chOff x="4973555" y="1399600"/>
            <a:chExt cx="3675152" cy="1372800"/>
          </a:xfrm>
        </p:grpSpPr>
        <p:sp>
          <p:nvSpPr>
            <p:cNvPr id="1152" name="Google Shape;1152;p29"/>
            <p:cNvSpPr/>
            <p:nvPr/>
          </p:nvSpPr>
          <p:spPr>
            <a:xfrm>
              <a:off x="4973555" y="1399600"/>
              <a:ext cx="2742900" cy="1372800"/>
            </a:xfrm>
            <a:prstGeom prst="roundRect">
              <a:avLst>
                <a:gd name="adj" fmla="val 50000"/>
              </a:avLst>
            </a:prstGeom>
            <a:solidFill>
              <a:srgbClr val="000000">
                <a:alpha val="313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1153" name="Google Shape;1153;p29"/>
            <p:cNvGrpSpPr/>
            <p:nvPr/>
          </p:nvGrpSpPr>
          <p:grpSpPr>
            <a:xfrm>
              <a:off x="6015703" y="1697124"/>
              <a:ext cx="2633004" cy="773746"/>
              <a:chOff x="6015703" y="1697124"/>
              <a:chExt cx="2633004" cy="773746"/>
            </a:xfrm>
          </p:grpSpPr>
          <p:sp>
            <p:nvSpPr>
              <p:cNvPr id="1155" name="Google Shape;1155;p29"/>
              <p:cNvSpPr txBox="1"/>
              <p:nvPr/>
            </p:nvSpPr>
            <p:spPr>
              <a:xfrm>
                <a:off x="6015703" y="1925016"/>
                <a:ext cx="1724258" cy="317915"/>
              </a:xfrm>
              <a:prstGeom prst="rect">
                <a:avLst/>
              </a:prstGeom>
              <a:noFill/>
              <a:ln>
                <a:noFill/>
              </a:ln>
            </p:spPr>
            <p:txBody>
              <a:bodyPr spcFirstLastPara="1" wrap="square" lIns="91425" tIns="91425" rIns="91425" bIns="91425" anchor="ctr" anchorCtr="0">
                <a:noAutofit/>
              </a:bodyPr>
              <a:lstStyle/>
              <a:p>
                <a:pPr algn="l"/>
                <a:r>
                  <a:rPr lang="en-US" sz="2000" dirty="0">
                    <a:latin typeface="Fira Sans Extra Condensed" panose="020B0503050000020004" pitchFamily="34" charset="0"/>
                  </a:rPr>
                  <a:t>Installation Qualification (IQ)</a:t>
                </a:r>
              </a:p>
            </p:txBody>
          </p:sp>
          <p:sp>
            <p:nvSpPr>
              <p:cNvPr id="1157" name="Google Shape;1157;p29"/>
              <p:cNvSpPr/>
              <p:nvPr/>
            </p:nvSpPr>
            <p:spPr>
              <a:xfrm rot="10800000" flipH="1">
                <a:off x="7868707" y="1697170"/>
                <a:ext cx="780000" cy="773700"/>
              </a:xfrm>
              <a:prstGeom prst="blockArc">
                <a:avLst>
                  <a:gd name="adj1" fmla="val 10799237"/>
                  <a:gd name="adj2" fmla="val 16334146"/>
                  <a:gd name="adj3" fmla="val 11573"/>
                </a:avLst>
              </a:prstGeom>
              <a:solidFill>
                <a:srgbClr val="000000">
                  <a:alpha val="3130"/>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9"/>
              <p:cNvSpPr/>
              <p:nvPr/>
            </p:nvSpPr>
            <p:spPr>
              <a:xfrm>
                <a:off x="7868312" y="1697124"/>
                <a:ext cx="780000" cy="773700"/>
              </a:xfrm>
              <a:prstGeom prst="blockArc">
                <a:avLst>
                  <a:gd name="adj1" fmla="val 10759701"/>
                  <a:gd name="adj2" fmla="val 5409628"/>
                  <a:gd name="adj3" fmla="val 11606"/>
                </a:avLst>
              </a:pr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9"/>
              <p:cNvSpPr txBox="1"/>
              <p:nvPr/>
            </p:nvSpPr>
            <p:spPr>
              <a:xfrm>
                <a:off x="7960668" y="1901514"/>
                <a:ext cx="595200" cy="3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Extra Condensed Medium"/>
                    <a:ea typeface="Fira Sans Extra Condensed Medium"/>
                    <a:cs typeface="Fira Sans Extra Condensed Medium"/>
                    <a:sym typeface="Fira Sans Extra Condensed Medium"/>
                  </a:rPr>
                  <a:t>2</a:t>
                </a:r>
                <a:endParaRPr sz="1600" dirty="0">
                  <a:latin typeface="Fira Sans Extra Condensed Medium"/>
                  <a:ea typeface="Fira Sans Extra Condensed Medium"/>
                  <a:cs typeface="Fira Sans Extra Condensed Medium"/>
                  <a:sym typeface="Fira Sans Extra Condensed Medium"/>
                </a:endParaRPr>
              </a:p>
            </p:txBody>
          </p:sp>
        </p:grpSp>
      </p:grpSp>
      <p:sp>
        <p:nvSpPr>
          <p:cNvPr id="1160" name="Google Shape;1160;p29"/>
          <p:cNvSpPr/>
          <p:nvPr/>
        </p:nvSpPr>
        <p:spPr>
          <a:xfrm>
            <a:off x="3723926" y="3508257"/>
            <a:ext cx="4418" cy="20459"/>
          </a:xfrm>
          <a:custGeom>
            <a:avLst/>
            <a:gdLst/>
            <a:ahLst/>
            <a:cxnLst/>
            <a:rect l="l" t="t" r="r" b="b"/>
            <a:pathLst>
              <a:path w="92" h="426" extrusionOk="0">
                <a:moveTo>
                  <a:pt x="0" y="0"/>
                </a:moveTo>
                <a:cubicBezTo>
                  <a:pt x="31" y="152"/>
                  <a:pt x="61" y="274"/>
                  <a:pt x="91" y="426"/>
                </a:cubicBezTo>
                <a:cubicBezTo>
                  <a:pt x="61" y="274"/>
                  <a:pt x="31" y="152"/>
                  <a:pt x="0"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9"/>
          <p:cNvSpPr/>
          <p:nvPr/>
        </p:nvSpPr>
        <p:spPr>
          <a:xfrm>
            <a:off x="3945803" y="3763706"/>
            <a:ext cx="17577" cy="5859"/>
          </a:xfrm>
          <a:custGeom>
            <a:avLst/>
            <a:gdLst/>
            <a:ahLst/>
            <a:cxnLst/>
            <a:rect l="l" t="t" r="r" b="b"/>
            <a:pathLst>
              <a:path w="366" h="122" extrusionOk="0">
                <a:moveTo>
                  <a:pt x="365" y="122"/>
                </a:moveTo>
                <a:cubicBezTo>
                  <a:pt x="244" y="91"/>
                  <a:pt x="122" y="61"/>
                  <a:pt x="0" y="0"/>
                </a:cubicBezTo>
                <a:cubicBezTo>
                  <a:pt x="122" y="61"/>
                  <a:pt x="244" y="91"/>
                  <a:pt x="365" y="122"/>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9"/>
          <p:cNvSpPr/>
          <p:nvPr/>
        </p:nvSpPr>
        <p:spPr>
          <a:xfrm>
            <a:off x="4080082" y="3782676"/>
            <a:ext cx="5907" cy="48"/>
          </a:xfrm>
          <a:custGeom>
            <a:avLst/>
            <a:gdLst/>
            <a:ahLst/>
            <a:cxnLst/>
            <a:rect l="l" t="t" r="r" b="b"/>
            <a:pathLst>
              <a:path w="123" h="1" extrusionOk="0">
                <a:moveTo>
                  <a:pt x="1" y="0"/>
                </a:moveTo>
                <a:cubicBezTo>
                  <a:pt x="31" y="0"/>
                  <a:pt x="92" y="0"/>
                  <a:pt x="122" y="0"/>
                </a:cubicBezTo>
                <a:cubicBezTo>
                  <a:pt x="92" y="0"/>
                  <a:pt x="31" y="0"/>
                  <a:pt x="1"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4100540" y="3781236"/>
            <a:ext cx="4418" cy="48"/>
          </a:xfrm>
          <a:custGeom>
            <a:avLst/>
            <a:gdLst/>
            <a:ahLst/>
            <a:cxnLst/>
            <a:rect l="l" t="t" r="r" b="b"/>
            <a:pathLst>
              <a:path w="92" h="1" extrusionOk="0">
                <a:moveTo>
                  <a:pt x="0" y="0"/>
                </a:moveTo>
                <a:lnTo>
                  <a:pt x="92" y="0"/>
                </a:ln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9"/>
          <p:cNvSpPr/>
          <p:nvPr/>
        </p:nvSpPr>
        <p:spPr>
          <a:xfrm>
            <a:off x="4122440" y="3778306"/>
            <a:ext cx="1489" cy="48"/>
          </a:xfrm>
          <a:custGeom>
            <a:avLst/>
            <a:gdLst/>
            <a:ahLst/>
            <a:cxnLst/>
            <a:rect l="l" t="t" r="r" b="b"/>
            <a:pathLst>
              <a:path w="31" h="1" extrusionOk="0">
                <a:moveTo>
                  <a:pt x="0" y="0"/>
                </a:moveTo>
                <a:cubicBezTo>
                  <a:pt x="0" y="0"/>
                  <a:pt x="31" y="0"/>
                  <a:pt x="31" y="0"/>
                </a:cubicBezTo>
                <a:cubicBezTo>
                  <a:pt x="31" y="0"/>
                  <a:pt x="0" y="0"/>
                  <a:pt x="0"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9"/>
          <p:cNvSpPr/>
          <p:nvPr/>
        </p:nvSpPr>
        <p:spPr>
          <a:xfrm>
            <a:off x="3881593" y="3734507"/>
            <a:ext cx="17529" cy="8789"/>
          </a:xfrm>
          <a:custGeom>
            <a:avLst/>
            <a:gdLst/>
            <a:ahLst/>
            <a:cxnLst/>
            <a:rect l="l" t="t" r="r" b="b"/>
            <a:pathLst>
              <a:path w="365" h="183" extrusionOk="0">
                <a:moveTo>
                  <a:pt x="0" y="0"/>
                </a:moveTo>
                <a:cubicBezTo>
                  <a:pt x="122" y="61"/>
                  <a:pt x="243" y="122"/>
                  <a:pt x="365" y="183"/>
                </a:cubicBezTo>
                <a:cubicBezTo>
                  <a:pt x="243" y="122"/>
                  <a:pt x="122" y="61"/>
                  <a:pt x="0"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9"/>
          <p:cNvSpPr/>
          <p:nvPr/>
        </p:nvSpPr>
        <p:spPr>
          <a:xfrm>
            <a:off x="3923903" y="3754918"/>
            <a:ext cx="19018" cy="8837"/>
          </a:xfrm>
          <a:custGeom>
            <a:avLst/>
            <a:gdLst/>
            <a:ahLst/>
            <a:cxnLst/>
            <a:rect l="l" t="t" r="r" b="b"/>
            <a:pathLst>
              <a:path w="396" h="184" extrusionOk="0">
                <a:moveTo>
                  <a:pt x="1" y="1"/>
                </a:moveTo>
                <a:cubicBezTo>
                  <a:pt x="122" y="62"/>
                  <a:pt x="274" y="122"/>
                  <a:pt x="396" y="183"/>
                </a:cubicBezTo>
                <a:cubicBezTo>
                  <a:pt x="274" y="122"/>
                  <a:pt x="152" y="62"/>
                  <a:pt x="1" y="1"/>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9"/>
          <p:cNvSpPr/>
          <p:nvPr/>
        </p:nvSpPr>
        <p:spPr>
          <a:xfrm>
            <a:off x="3718067" y="3467340"/>
            <a:ext cx="1537" cy="14648"/>
          </a:xfrm>
          <a:custGeom>
            <a:avLst/>
            <a:gdLst/>
            <a:ahLst/>
            <a:cxnLst/>
            <a:rect l="l" t="t" r="r" b="b"/>
            <a:pathLst>
              <a:path w="32" h="305" extrusionOk="0">
                <a:moveTo>
                  <a:pt x="31" y="305"/>
                </a:moveTo>
                <a:cubicBezTo>
                  <a:pt x="31" y="214"/>
                  <a:pt x="1" y="92"/>
                  <a:pt x="1" y="1"/>
                </a:cubicBezTo>
                <a:cubicBezTo>
                  <a:pt x="1" y="92"/>
                  <a:pt x="31" y="214"/>
                  <a:pt x="31" y="305"/>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9"/>
          <p:cNvSpPr/>
          <p:nvPr/>
        </p:nvSpPr>
        <p:spPr>
          <a:xfrm>
            <a:off x="3720996" y="3487799"/>
            <a:ext cx="2978" cy="17577"/>
          </a:xfrm>
          <a:custGeom>
            <a:avLst/>
            <a:gdLst/>
            <a:ahLst/>
            <a:cxnLst/>
            <a:rect l="l" t="t" r="r" b="b"/>
            <a:pathLst>
              <a:path w="62" h="366" extrusionOk="0">
                <a:moveTo>
                  <a:pt x="61" y="365"/>
                </a:moveTo>
                <a:cubicBezTo>
                  <a:pt x="31" y="244"/>
                  <a:pt x="0" y="122"/>
                  <a:pt x="0" y="1"/>
                </a:cubicBezTo>
                <a:cubicBezTo>
                  <a:pt x="0" y="122"/>
                  <a:pt x="31" y="244"/>
                  <a:pt x="61" y="365"/>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4039212" y="3782676"/>
            <a:ext cx="21947" cy="1489"/>
          </a:xfrm>
          <a:custGeom>
            <a:avLst/>
            <a:gdLst/>
            <a:ahLst/>
            <a:cxnLst/>
            <a:rect l="l" t="t" r="r" b="b"/>
            <a:pathLst>
              <a:path w="457" h="31" extrusionOk="0">
                <a:moveTo>
                  <a:pt x="1" y="0"/>
                </a:moveTo>
                <a:cubicBezTo>
                  <a:pt x="153" y="31"/>
                  <a:pt x="274" y="31"/>
                  <a:pt x="457" y="31"/>
                </a:cubicBezTo>
                <a:cubicBezTo>
                  <a:pt x="305" y="31"/>
                  <a:pt x="153" y="31"/>
                  <a:pt x="1"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9"/>
          <p:cNvSpPr/>
          <p:nvPr/>
        </p:nvSpPr>
        <p:spPr>
          <a:xfrm>
            <a:off x="3904933" y="3746177"/>
            <a:ext cx="14648" cy="7348"/>
          </a:xfrm>
          <a:custGeom>
            <a:avLst/>
            <a:gdLst/>
            <a:ahLst/>
            <a:cxnLst/>
            <a:rect l="l" t="t" r="r" b="b"/>
            <a:pathLst>
              <a:path w="305" h="153" extrusionOk="0">
                <a:moveTo>
                  <a:pt x="0" y="1"/>
                </a:moveTo>
                <a:cubicBezTo>
                  <a:pt x="92" y="61"/>
                  <a:pt x="183" y="92"/>
                  <a:pt x="304" y="153"/>
                </a:cubicBezTo>
                <a:cubicBezTo>
                  <a:pt x="213" y="92"/>
                  <a:pt x="92" y="61"/>
                  <a:pt x="0" y="1"/>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a:off x="4999289" y="3776509"/>
            <a:ext cx="20459" cy="2978"/>
          </a:xfrm>
          <a:custGeom>
            <a:avLst/>
            <a:gdLst/>
            <a:ahLst/>
            <a:cxnLst/>
            <a:rect l="l" t="t" r="r" b="b"/>
            <a:pathLst>
              <a:path w="426" h="62" extrusionOk="0">
                <a:moveTo>
                  <a:pt x="426" y="62"/>
                </a:moveTo>
                <a:cubicBezTo>
                  <a:pt x="274" y="62"/>
                  <a:pt x="122" y="31"/>
                  <a:pt x="0" y="1"/>
                </a:cubicBezTo>
                <a:cubicBezTo>
                  <a:pt x="122" y="31"/>
                  <a:pt x="274" y="62"/>
                  <a:pt x="426" y="62"/>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4978830" y="3770698"/>
            <a:ext cx="16088" cy="4418"/>
          </a:xfrm>
          <a:custGeom>
            <a:avLst/>
            <a:gdLst/>
            <a:ahLst/>
            <a:cxnLst/>
            <a:rect l="l" t="t" r="r" b="b"/>
            <a:pathLst>
              <a:path w="335" h="92" extrusionOk="0">
                <a:moveTo>
                  <a:pt x="335" y="91"/>
                </a:moveTo>
                <a:cubicBezTo>
                  <a:pt x="213" y="61"/>
                  <a:pt x="92" y="31"/>
                  <a:pt x="0" y="0"/>
                </a:cubicBezTo>
                <a:cubicBezTo>
                  <a:pt x="92" y="31"/>
                  <a:pt x="213" y="61"/>
                  <a:pt x="335" y="91"/>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a:off x="5025558" y="3780927"/>
            <a:ext cx="16088" cy="1489"/>
          </a:xfrm>
          <a:custGeom>
            <a:avLst/>
            <a:gdLst/>
            <a:ahLst/>
            <a:cxnLst/>
            <a:rect l="l" t="t" r="r" b="b"/>
            <a:pathLst>
              <a:path w="335" h="31" extrusionOk="0">
                <a:moveTo>
                  <a:pt x="335" y="30"/>
                </a:moveTo>
                <a:cubicBezTo>
                  <a:pt x="213" y="30"/>
                  <a:pt x="91" y="0"/>
                  <a:pt x="0" y="0"/>
                </a:cubicBezTo>
                <a:cubicBezTo>
                  <a:pt x="91" y="0"/>
                  <a:pt x="213" y="30"/>
                  <a:pt x="335" y="3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4955489" y="3763398"/>
            <a:ext cx="17529" cy="5859"/>
          </a:xfrm>
          <a:custGeom>
            <a:avLst/>
            <a:gdLst/>
            <a:ahLst/>
            <a:cxnLst/>
            <a:rect l="l" t="t" r="r" b="b"/>
            <a:pathLst>
              <a:path w="365" h="122" extrusionOk="0">
                <a:moveTo>
                  <a:pt x="365" y="122"/>
                </a:moveTo>
                <a:cubicBezTo>
                  <a:pt x="243" y="91"/>
                  <a:pt x="122" y="61"/>
                  <a:pt x="0" y="0"/>
                </a:cubicBezTo>
                <a:cubicBezTo>
                  <a:pt x="122" y="61"/>
                  <a:pt x="243" y="91"/>
                  <a:pt x="365" y="122"/>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a:off x="5089768" y="3782368"/>
            <a:ext cx="4418" cy="48"/>
          </a:xfrm>
          <a:custGeom>
            <a:avLst/>
            <a:gdLst/>
            <a:ahLst/>
            <a:cxnLst/>
            <a:rect l="l" t="t" r="r" b="b"/>
            <a:pathLst>
              <a:path w="92" h="1" extrusionOk="0">
                <a:moveTo>
                  <a:pt x="1" y="0"/>
                </a:moveTo>
                <a:cubicBezTo>
                  <a:pt x="31" y="0"/>
                  <a:pt x="61" y="0"/>
                  <a:pt x="92" y="0"/>
                </a:cubicBezTo>
                <a:cubicBezTo>
                  <a:pt x="61" y="0"/>
                  <a:pt x="31" y="0"/>
                  <a:pt x="1"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a:off x="5110227" y="3780927"/>
            <a:ext cx="4418" cy="48"/>
          </a:xfrm>
          <a:custGeom>
            <a:avLst/>
            <a:gdLst/>
            <a:ahLst/>
            <a:cxnLst/>
            <a:rect l="l" t="t" r="r" b="b"/>
            <a:pathLst>
              <a:path w="92" h="1" extrusionOk="0">
                <a:moveTo>
                  <a:pt x="0" y="0"/>
                </a:moveTo>
                <a:lnTo>
                  <a:pt x="91" y="0"/>
                </a:ln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5130638" y="3777998"/>
            <a:ext cx="2978" cy="48"/>
          </a:xfrm>
          <a:custGeom>
            <a:avLst/>
            <a:gdLst/>
            <a:ahLst/>
            <a:cxnLst/>
            <a:rect l="l" t="t" r="r" b="b"/>
            <a:pathLst>
              <a:path w="62" h="1" extrusionOk="0">
                <a:moveTo>
                  <a:pt x="1" y="0"/>
                </a:moveTo>
                <a:cubicBezTo>
                  <a:pt x="31" y="0"/>
                  <a:pt x="31" y="0"/>
                  <a:pt x="61" y="0"/>
                </a:cubicBezTo>
                <a:cubicBezTo>
                  <a:pt x="31" y="0"/>
                  <a:pt x="31" y="0"/>
                  <a:pt x="1"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5047458" y="3782368"/>
            <a:ext cx="21947" cy="1489"/>
          </a:xfrm>
          <a:custGeom>
            <a:avLst/>
            <a:gdLst/>
            <a:ahLst/>
            <a:cxnLst/>
            <a:rect l="l" t="t" r="r" b="b"/>
            <a:pathLst>
              <a:path w="457" h="31" extrusionOk="0">
                <a:moveTo>
                  <a:pt x="456" y="31"/>
                </a:moveTo>
                <a:cubicBezTo>
                  <a:pt x="304" y="31"/>
                  <a:pt x="152" y="31"/>
                  <a:pt x="0" y="0"/>
                </a:cubicBezTo>
                <a:cubicBezTo>
                  <a:pt x="152" y="31"/>
                  <a:pt x="304" y="31"/>
                  <a:pt x="456" y="31"/>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9"/>
          <p:cNvGrpSpPr/>
          <p:nvPr/>
        </p:nvGrpSpPr>
        <p:grpSpPr>
          <a:xfrm>
            <a:off x="3437791" y="2017471"/>
            <a:ext cx="2278275" cy="1766668"/>
            <a:chOff x="3437791" y="2017471"/>
            <a:chExt cx="2278275" cy="1766668"/>
          </a:xfrm>
        </p:grpSpPr>
        <p:sp>
          <p:nvSpPr>
            <p:cNvPr id="1180" name="Google Shape;1180;p29"/>
            <p:cNvSpPr/>
            <p:nvPr/>
          </p:nvSpPr>
          <p:spPr>
            <a:xfrm>
              <a:off x="4740864" y="2030630"/>
              <a:ext cx="659864" cy="872998"/>
            </a:xfrm>
            <a:custGeom>
              <a:avLst/>
              <a:gdLst/>
              <a:ahLst/>
              <a:cxnLst/>
              <a:rect l="l" t="t" r="r" b="b"/>
              <a:pathLst>
                <a:path w="13740" h="18178" extrusionOk="0">
                  <a:moveTo>
                    <a:pt x="6870" y="1"/>
                  </a:moveTo>
                  <a:cubicBezTo>
                    <a:pt x="3071" y="1"/>
                    <a:pt x="1" y="3071"/>
                    <a:pt x="1" y="6870"/>
                  </a:cubicBezTo>
                  <a:lnTo>
                    <a:pt x="1" y="18177"/>
                  </a:lnTo>
                  <a:lnTo>
                    <a:pt x="13709" y="18177"/>
                  </a:lnTo>
                  <a:lnTo>
                    <a:pt x="13740" y="6870"/>
                  </a:lnTo>
                  <a:cubicBezTo>
                    <a:pt x="13740" y="4469"/>
                    <a:pt x="12494" y="2280"/>
                    <a:pt x="10427" y="1004"/>
                  </a:cubicBezTo>
                  <a:cubicBezTo>
                    <a:pt x="9363" y="365"/>
                    <a:pt x="8117" y="1"/>
                    <a:pt x="6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29"/>
            <p:cNvGrpSpPr/>
            <p:nvPr/>
          </p:nvGrpSpPr>
          <p:grpSpPr>
            <a:xfrm>
              <a:off x="3437791" y="2017471"/>
              <a:ext cx="2278275" cy="1766668"/>
              <a:chOff x="3437791" y="2017471"/>
              <a:chExt cx="2278275" cy="1766668"/>
            </a:xfrm>
          </p:grpSpPr>
          <p:sp>
            <p:nvSpPr>
              <p:cNvPr id="1182" name="Google Shape;1182;p29"/>
              <p:cNvSpPr/>
              <p:nvPr/>
            </p:nvSpPr>
            <p:spPr>
              <a:xfrm>
                <a:off x="3731226" y="2931613"/>
                <a:ext cx="659864" cy="837940"/>
              </a:xfrm>
              <a:custGeom>
                <a:avLst/>
                <a:gdLst/>
                <a:ahLst/>
                <a:cxnLst/>
                <a:rect l="l" t="t" r="r" b="b"/>
                <a:pathLst>
                  <a:path w="13740" h="17448" extrusionOk="0">
                    <a:moveTo>
                      <a:pt x="0" y="1"/>
                    </a:moveTo>
                    <a:lnTo>
                      <a:pt x="0" y="10578"/>
                    </a:lnTo>
                    <a:cubicBezTo>
                      <a:pt x="0" y="13010"/>
                      <a:pt x="1216" y="15199"/>
                      <a:pt x="3283" y="16445"/>
                    </a:cubicBezTo>
                    <a:cubicBezTo>
                      <a:pt x="4347" y="17114"/>
                      <a:pt x="5593" y="17448"/>
                      <a:pt x="6870" y="17448"/>
                    </a:cubicBezTo>
                    <a:cubicBezTo>
                      <a:pt x="10639" y="17448"/>
                      <a:pt x="13739" y="14378"/>
                      <a:pt x="13739" y="10578"/>
                    </a:cubicBezTo>
                    <a:lnTo>
                      <a:pt x="137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3731226" y="2030938"/>
                <a:ext cx="659864" cy="872998"/>
              </a:xfrm>
              <a:custGeom>
                <a:avLst/>
                <a:gdLst/>
                <a:ahLst/>
                <a:cxnLst/>
                <a:rect l="l" t="t" r="r" b="b"/>
                <a:pathLst>
                  <a:path w="13740" h="18178" extrusionOk="0">
                    <a:moveTo>
                      <a:pt x="6870" y="1"/>
                    </a:moveTo>
                    <a:cubicBezTo>
                      <a:pt x="3101" y="1"/>
                      <a:pt x="0" y="3071"/>
                      <a:pt x="0" y="6870"/>
                    </a:cubicBezTo>
                    <a:lnTo>
                      <a:pt x="0" y="18177"/>
                    </a:lnTo>
                    <a:lnTo>
                      <a:pt x="13739" y="18177"/>
                    </a:lnTo>
                    <a:lnTo>
                      <a:pt x="13739" y="6870"/>
                    </a:lnTo>
                    <a:cubicBezTo>
                      <a:pt x="13739" y="4469"/>
                      <a:pt x="12523" y="2280"/>
                      <a:pt x="10456" y="1004"/>
                    </a:cubicBezTo>
                    <a:cubicBezTo>
                      <a:pt x="9362" y="365"/>
                      <a:pt x="8146" y="1"/>
                      <a:pt x="6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4202738" y="2272556"/>
                <a:ext cx="108056" cy="631385"/>
              </a:xfrm>
              <a:custGeom>
                <a:avLst/>
                <a:gdLst/>
                <a:ahLst/>
                <a:cxnLst/>
                <a:rect l="l" t="t" r="r" b="b"/>
                <a:pathLst>
                  <a:path w="2250" h="13147" extrusionOk="0">
                    <a:moveTo>
                      <a:pt x="1024" y="0"/>
                    </a:moveTo>
                    <a:cubicBezTo>
                      <a:pt x="513" y="0"/>
                      <a:pt x="0" y="342"/>
                      <a:pt x="0" y="1018"/>
                    </a:cubicBezTo>
                    <a:cubicBezTo>
                      <a:pt x="122" y="5973"/>
                      <a:pt x="213" y="9955"/>
                      <a:pt x="243" y="13146"/>
                    </a:cubicBezTo>
                    <a:lnTo>
                      <a:pt x="2249" y="13146"/>
                    </a:lnTo>
                    <a:lnTo>
                      <a:pt x="2037" y="988"/>
                    </a:lnTo>
                    <a:cubicBezTo>
                      <a:pt x="2022" y="327"/>
                      <a:pt x="1524" y="0"/>
                      <a:pt x="1024" y="0"/>
                    </a:cubicBez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4211863" y="2931613"/>
                <a:ext cx="109161" cy="594213"/>
              </a:xfrm>
              <a:custGeom>
                <a:avLst/>
                <a:gdLst/>
                <a:ahLst/>
                <a:cxnLst/>
                <a:rect l="l" t="t" r="r" b="b"/>
                <a:pathLst>
                  <a:path w="2273" h="12373" extrusionOk="0">
                    <a:moveTo>
                      <a:pt x="53" y="1"/>
                    </a:moveTo>
                    <a:cubicBezTo>
                      <a:pt x="202" y="11554"/>
                      <a:pt x="1" y="12373"/>
                      <a:pt x="1193" y="12373"/>
                    </a:cubicBezTo>
                    <a:cubicBezTo>
                      <a:pt x="1218" y="12373"/>
                      <a:pt x="1243" y="12372"/>
                      <a:pt x="1269" y="12372"/>
                    </a:cubicBezTo>
                    <a:cubicBezTo>
                      <a:pt x="1816" y="12372"/>
                      <a:pt x="2272" y="11916"/>
                      <a:pt x="2272" y="11338"/>
                    </a:cubicBezTo>
                    <a:lnTo>
                      <a:pt x="2059"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3731226" y="2931613"/>
                <a:ext cx="459839" cy="837940"/>
              </a:xfrm>
              <a:custGeom>
                <a:avLst/>
                <a:gdLst/>
                <a:ahLst/>
                <a:cxnLst/>
                <a:rect l="l" t="t" r="r" b="b"/>
                <a:pathLst>
                  <a:path w="9575" h="17448" extrusionOk="0">
                    <a:moveTo>
                      <a:pt x="0" y="1"/>
                    </a:moveTo>
                    <a:lnTo>
                      <a:pt x="0" y="10578"/>
                    </a:lnTo>
                    <a:cubicBezTo>
                      <a:pt x="0" y="13010"/>
                      <a:pt x="1216" y="15199"/>
                      <a:pt x="3283" y="16445"/>
                    </a:cubicBezTo>
                    <a:cubicBezTo>
                      <a:pt x="4347" y="17114"/>
                      <a:pt x="5593" y="17448"/>
                      <a:pt x="6870" y="17448"/>
                    </a:cubicBezTo>
                    <a:cubicBezTo>
                      <a:pt x="7812" y="17448"/>
                      <a:pt x="8724" y="17265"/>
                      <a:pt x="9575" y="16901"/>
                    </a:cubicBezTo>
                    <a:cubicBezTo>
                      <a:pt x="5958" y="16536"/>
                      <a:pt x="3161" y="13496"/>
                      <a:pt x="3161" y="9788"/>
                    </a:cubicBezTo>
                    <a:lnTo>
                      <a:pt x="3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3716626" y="2017779"/>
                <a:ext cx="689063" cy="1766359"/>
              </a:xfrm>
              <a:custGeom>
                <a:avLst/>
                <a:gdLst/>
                <a:ahLst/>
                <a:cxnLst/>
                <a:rect l="l" t="t" r="r" b="b"/>
                <a:pathLst>
                  <a:path w="14348" h="36780" extrusionOk="0">
                    <a:moveTo>
                      <a:pt x="7174" y="275"/>
                    </a:moveTo>
                    <a:cubicBezTo>
                      <a:pt x="8450" y="275"/>
                      <a:pt x="9666" y="639"/>
                      <a:pt x="10760" y="1278"/>
                    </a:cubicBezTo>
                    <a:cubicBezTo>
                      <a:pt x="12827" y="2554"/>
                      <a:pt x="14043" y="4743"/>
                      <a:pt x="14043" y="7144"/>
                    </a:cubicBezTo>
                    <a:lnTo>
                      <a:pt x="14043" y="18451"/>
                    </a:lnTo>
                    <a:lnTo>
                      <a:pt x="304" y="18451"/>
                    </a:lnTo>
                    <a:lnTo>
                      <a:pt x="304" y="7144"/>
                    </a:lnTo>
                    <a:cubicBezTo>
                      <a:pt x="304" y="3345"/>
                      <a:pt x="3405" y="275"/>
                      <a:pt x="7174" y="275"/>
                    </a:cubicBezTo>
                    <a:close/>
                    <a:moveTo>
                      <a:pt x="14043" y="19029"/>
                    </a:moveTo>
                    <a:lnTo>
                      <a:pt x="14043" y="29637"/>
                    </a:lnTo>
                    <a:cubicBezTo>
                      <a:pt x="14043" y="33406"/>
                      <a:pt x="10943" y="36476"/>
                      <a:pt x="7174" y="36476"/>
                    </a:cubicBezTo>
                    <a:cubicBezTo>
                      <a:pt x="5897" y="36476"/>
                      <a:pt x="4651" y="36142"/>
                      <a:pt x="3587" y="35473"/>
                    </a:cubicBezTo>
                    <a:cubicBezTo>
                      <a:pt x="1520" y="34227"/>
                      <a:pt x="304" y="32038"/>
                      <a:pt x="304" y="29606"/>
                    </a:cubicBezTo>
                    <a:lnTo>
                      <a:pt x="304" y="19029"/>
                    </a:lnTo>
                    <a:close/>
                    <a:moveTo>
                      <a:pt x="7118" y="1"/>
                    </a:moveTo>
                    <a:cubicBezTo>
                      <a:pt x="3192" y="1"/>
                      <a:pt x="31" y="3211"/>
                      <a:pt x="31" y="7144"/>
                    </a:cubicBezTo>
                    <a:lnTo>
                      <a:pt x="0" y="18725"/>
                    </a:lnTo>
                    <a:lnTo>
                      <a:pt x="0" y="29606"/>
                    </a:lnTo>
                    <a:cubicBezTo>
                      <a:pt x="0" y="32190"/>
                      <a:pt x="1368" y="34470"/>
                      <a:pt x="3435" y="35716"/>
                    </a:cubicBezTo>
                    <a:cubicBezTo>
                      <a:pt x="4529" y="36385"/>
                      <a:pt x="5806" y="36780"/>
                      <a:pt x="7174" y="36780"/>
                    </a:cubicBezTo>
                    <a:cubicBezTo>
                      <a:pt x="11125" y="36780"/>
                      <a:pt x="14317" y="33588"/>
                      <a:pt x="14317" y="29606"/>
                    </a:cubicBezTo>
                    <a:lnTo>
                      <a:pt x="14317" y="18755"/>
                    </a:lnTo>
                    <a:lnTo>
                      <a:pt x="14347" y="7144"/>
                    </a:lnTo>
                    <a:cubicBezTo>
                      <a:pt x="14347" y="4560"/>
                      <a:pt x="12949" y="2281"/>
                      <a:pt x="10912" y="1035"/>
                    </a:cubicBezTo>
                    <a:cubicBezTo>
                      <a:pt x="9818" y="366"/>
                      <a:pt x="8542" y="1"/>
                      <a:pt x="7174" y="1"/>
                    </a:cubicBezTo>
                    <a:cubicBezTo>
                      <a:pt x="7155" y="1"/>
                      <a:pt x="7137" y="1"/>
                      <a:pt x="7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4739423" y="2931304"/>
                <a:ext cx="659864" cy="837940"/>
              </a:xfrm>
              <a:custGeom>
                <a:avLst/>
                <a:gdLst/>
                <a:ahLst/>
                <a:cxnLst/>
                <a:rect l="l" t="t" r="r" b="b"/>
                <a:pathLst>
                  <a:path w="13740" h="17448" extrusionOk="0">
                    <a:moveTo>
                      <a:pt x="31" y="1"/>
                    </a:moveTo>
                    <a:lnTo>
                      <a:pt x="1" y="10578"/>
                    </a:lnTo>
                    <a:cubicBezTo>
                      <a:pt x="1" y="13010"/>
                      <a:pt x="1247" y="15199"/>
                      <a:pt x="3314" y="16445"/>
                    </a:cubicBezTo>
                    <a:cubicBezTo>
                      <a:pt x="4378" y="17114"/>
                      <a:pt x="5624" y="17448"/>
                      <a:pt x="6870" y="17448"/>
                    </a:cubicBezTo>
                    <a:cubicBezTo>
                      <a:pt x="10669" y="17448"/>
                      <a:pt x="13739" y="14378"/>
                      <a:pt x="13739" y="10578"/>
                    </a:cubicBezTo>
                    <a:lnTo>
                      <a:pt x="13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5211657" y="2272247"/>
                <a:ext cx="107336" cy="631385"/>
              </a:xfrm>
              <a:custGeom>
                <a:avLst/>
                <a:gdLst/>
                <a:ahLst/>
                <a:cxnLst/>
                <a:rect l="l" t="t" r="r" b="b"/>
                <a:pathLst>
                  <a:path w="2235" h="13147" extrusionOk="0">
                    <a:moveTo>
                      <a:pt x="1029" y="0"/>
                    </a:moveTo>
                    <a:cubicBezTo>
                      <a:pt x="514" y="0"/>
                      <a:pt x="0" y="342"/>
                      <a:pt x="16" y="1018"/>
                    </a:cubicBezTo>
                    <a:cubicBezTo>
                      <a:pt x="137" y="5973"/>
                      <a:pt x="198" y="9955"/>
                      <a:pt x="229" y="13146"/>
                    </a:cubicBezTo>
                    <a:lnTo>
                      <a:pt x="2235" y="13146"/>
                    </a:lnTo>
                    <a:lnTo>
                      <a:pt x="2052" y="988"/>
                    </a:lnTo>
                    <a:cubicBezTo>
                      <a:pt x="2037" y="327"/>
                      <a:pt x="1532" y="0"/>
                      <a:pt x="1029" y="0"/>
                    </a:cubicBez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5221502" y="2931304"/>
                <a:ext cx="107720" cy="594213"/>
              </a:xfrm>
              <a:custGeom>
                <a:avLst/>
                <a:gdLst/>
                <a:ahLst/>
                <a:cxnLst/>
                <a:rect l="l" t="t" r="r" b="b"/>
                <a:pathLst>
                  <a:path w="2243" h="12373" extrusionOk="0">
                    <a:moveTo>
                      <a:pt x="54" y="1"/>
                    </a:moveTo>
                    <a:cubicBezTo>
                      <a:pt x="173" y="11554"/>
                      <a:pt x="0" y="12373"/>
                      <a:pt x="1165" y="12373"/>
                    </a:cubicBezTo>
                    <a:cubicBezTo>
                      <a:pt x="1189" y="12373"/>
                      <a:pt x="1214" y="12372"/>
                      <a:pt x="1239" y="12372"/>
                    </a:cubicBezTo>
                    <a:cubicBezTo>
                      <a:pt x="1817" y="12372"/>
                      <a:pt x="2242" y="11916"/>
                      <a:pt x="2242" y="11338"/>
                    </a:cubicBezTo>
                    <a:lnTo>
                      <a:pt x="2060" y="1"/>
                    </a:ln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4740864" y="2030630"/>
                <a:ext cx="312451" cy="872998"/>
              </a:xfrm>
              <a:custGeom>
                <a:avLst/>
                <a:gdLst/>
                <a:ahLst/>
                <a:cxnLst/>
                <a:rect l="l" t="t" r="r" b="b"/>
                <a:pathLst>
                  <a:path w="6506" h="18178" extrusionOk="0">
                    <a:moveTo>
                      <a:pt x="6506" y="1"/>
                    </a:moveTo>
                    <a:lnTo>
                      <a:pt x="6506" y="1"/>
                    </a:lnTo>
                    <a:cubicBezTo>
                      <a:pt x="2889" y="183"/>
                      <a:pt x="1" y="3192"/>
                      <a:pt x="1" y="6870"/>
                    </a:cubicBezTo>
                    <a:lnTo>
                      <a:pt x="1" y="18177"/>
                    </a:lnTo>
                    <a:lnTo>
                      <a:pt x="3162" y="18177"/>
                    </a:lnTo>
                    <a:lnTo>
                      <a:pt x="3162" y="17661"/>
                    </a:lnTo>
                    <a:lnTo>
                      <a:pt x="3162" y="6080"/>
                    </a:lnTo>
                    <a:cubicBezTo>
                      <a:pt x="3162" y="3496"/>
                      <a:pt x="4500" y="1277"/>
                      <a:pt x="6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4726313" y="2017471"/>
                <a:ext cx="687574" cy="1766360"/>
              </a:xfrm>
              <a:custGeom>
                <a:avLst/>
                <a:gdLst/>
                <a:ahLst/>
                <a:cxnLst/>
                <a:rect l="l" t="t" r="r" b="b"/>
                <a:pathLst>
                  <a:path w="14317" h="36780" extrusionOk="0">
                    <a:moveTo>
                      <a:pt x="7173" y="275"/>
                    </a:moveTo>
                    <a:cubicBezTo>
                      <a:pt x="8420" y="275"/>
                      <a:pt x="9666" y="639"/>
                      <a:pt x="10730" y="1278"/>
                    </a:cubicBezTo>
                    <a:cubicBezTo>
                      <a:pt x="12797" y="2554"/>
                      <a:pt x="14043" y="4743"/>
                      <a:pt x="14043" y="7144"/>
                    </a:cubicBezTo>
                    <a:lnTo>
                      <a:pt x="14012" y="18451"/>
                    </a:lnTo>
                    <a:lnTo>
                      <a:pt x="304" y="18451"/>
                    </a:lnTo>
                    <a:lnTo>
                      <a:pt x="304" y="7144"/>
                    </a:lnTo>
                    <a:cubicBezTo>
                      <a:pt x="304" y="3345"/>
                      <a:pt x="3374" y="275"/>
                      <a:pt x="7173" y="275"/>
                    </a:cubicBezTo>
                    <a:close/>
                    <a:moveTo>
                      <a:pt x="14012" y="19029"/>
                    </a:moveTo>
                    <a:lnTo>
                      <a:pt x="14012" y="29606"/>
                    </a:lnTo>
                    <a:cubicBezTo>
                      <a:pt x="14012" y="33406"/>
                      <a:pt x="10942" y="36476"/>
                      <a:pt x="7143" y="36476"/>
                    </a:cubicBezTo>
                    <a:cubicBezTo>
                      <a:pt x="5897" y="36476"/>
                      <a:pt x="4651" y="36142"/>
                      <a:pt x="3587" y="35473"/>
                    </a:cubicBezTo>
                    <a:cubicBezTo>
                      <a:pt x="1520" y="34227"/>
                      <a:pt x="274" y="32038"/>
                      <a:pt x="274" y="29606"/>
                    </a:cubicBezTo>
                    <a:lnTo>
                      <a:pt x="304" y="19029"/>
                    </a:lnTo>
                    <a:close/>
                    <a:moveTo>
                      <a:pt x="7118" y="1"/>
                    </a:moveTo>
                    <a:cubicBezTo>
                      <a:pt x="3192" y="1"/>
                      <a:pt x="0" y="3211"/>
                      <a:pt x="0" y="7144"/>
                    </a:cubicBezTo>
                    <a:lnTo>
                      <a:pt x="0" y="18725"/>
                    </a:lnTo>
                    <a:lnTo>
                      <a:pt x="0" y="29606"/>
                    </a:lnTo>
                    <a:cubicBezTo>
                      <a:pt x="0" y="32190"/>
                      <a:pt x="1368" y="34470"/>
                      <a:pt x="3435" y="35716"/>
                    </a:cubicBezTo>
                    <a:cubicBezTo>
                      <a:pt x="4499" y="36385"/>
                      <a:pt x="5775" y="36780"/>
                      <a:pt x="7143" y="36780"/>
                    </a:cubicBezTo>
                    <a:cubicBezTo>
                      <a:pt x="11094" y="36780"/>
                      <a:pt x="14316" y="33588"/>
                      <a:pt x="14316" y="29606"/>
                    </a:cubicBezTo>
                    <a:lnTo>
                      <a:pt x="14316" y="18755"/>
                    </a:lnTo>
                    <a:lnTo>
                      <a:pt x="14316" y="7144"/>
                    </a:lnTo>
                    <a:cubicBezTo>
                      <a:pt x="14316" y="4560"/>
                      <a:pt x="12949" y="2281"/>
                      <a:pt x="10882" y="1035"/>
                    </a:cubicBezTo>
                    <a:cubicBezTo>
                      <a:pt x="9818" y="366"/>
                      <a:pt x="8541" y="1"/>
                      <a:pt x="7173" y="1"/>
                    </a:cubicBezTo>
                    <a:cubicBezTo>
                      <a:pt x="7155" y="1"/>
                      <a:pt x="7136" y="1"/>
                      <a:pt x="7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3437791" y="2441126"/>
                <a:ext cx="131444" cy="131444"/>
              </a:xfrm>
              <a:custGeom>
                <a:avLst/>
                <a:gdLst/>
                <a:ahLst/>
                <a:cxnLst/>
                <a:rect l="l" t="t" r="r" b="b"/>
                <a:pathLst>
                  <a:path w="2737" h="2737" extrusionOk="0">
                    <a:moveTo>
                      <a:pt x="2736" y="1"/>
                    </a:moveTo>
                    <a:lnTo>
                      <a:pt x="1" y="1369"/>
                    </a:lnTo>
                    <a:lnTo>
                      <a:pt x="2736" y="2736"/>
                    </a:lnTo>
                    <a:lnTo>
                      <a:pt x="2736" y="1"/>
                    </a:lnTo>
                    <a:close/>
                  </a:path>
                </a:pathLst>
              </a:custGeom>
              <a:solidFill>
                <a:schemeClr val="accent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5584621" y="2440818"/>
                <a:ext cx="131444" cy="131444"/>
              </a:xfrm>
              <a:custGeom>
                <a:avLst/>
                <a:gdLst/>
                <a:ahLst/>
                <a:cxnLst/>
                <a:rect l="l" t="t" r="r" b="b"/>
                <a:pathLst>
                  <a:path w="2737" h="2737" extrusionOk="0">
                    <a:moveTo>
                      <a:pt x="1" y="1"/>
                    </a:moveTo>
                    <a:lnTo>
                      <a:pt x="1" y="2736"/>
                    </a:lnTo>
                    <a:lnTo>
                      <a:pt x="2736" y="1369"/>
                    </a:lnTo>
                    <a:lnTo>
                      <a:pt x="1" y="1"/>
                    </a:lnTo>
                    <a:close/>
                  </a:path>
                </a:pathLst>
              </a:custGeom>
              <a:solidFill>
                <a:schemeClr val="dk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3437791" y="3241090"/>
                <a:ext cx="131444" cy="131444"/>
              </a:xfrm>
              <a:custGeom>
                <a:avLst/>
                <a:gdLst/>
                <a:ahLst/>
                <a:cxnLst/>
                <a:rect l="l" t="t" r="r" b="b"/>
                <a:pathLst>
                  <a:path w="2737" h="2737" extrusionOk="0">
                    <a:moveTo>
                      <a:pt x="2736" y="1"/>
                    </a:moveTo>
                    <a:lnTo>
                      <a:pt x="1" y="1368"/>
                    </a:lnTo>
                    <a:lnTo>
                      <a:pt x="2736" y="2736"/>
                    </a:lnTo>
                    <a:lnTo>
                      <a:pt x="2736" y="1"/>
                    </a:lnTo>
                    <a:close/>
                  </a:path>
                </a:pathLst>
              </a:custGeom>
              <a:solidFill>
                <a:schemeClr val="accent4"/>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5584621" y="3240782"/>
                <a:ext cx="131444" cy="131444"/>
              </a:xfrm>
              <a:custGeom>
                <a:avLst/>
                <a:gdLst/>
                <a:ahLst/>
                <a:cxnLst/>
                <a:rect l="l" t="t" r="r" b="b"/>
                <a:pathLst>
                  <a:path w="2737" h="2737" extrusionOk="0">
                    <a:moveTo>
                      <a:pt x="1" y="1"/>
                    </a:moveTo>
                    <a:lnTo>
                      <a:pt x="1" y="2736"/>
                    </a:lnTo>
                    <a:lnTo>
                      <a:pt x="2736" y="1368"/>
                    </a:lnTo>
                    <a:lnTo>
                      <a:pt x="1" y="1"/>
                    </a:lnTo>
                    <a:close/>
                  </a:path>
                </a:pathLst>
              </a:cu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7" name="Google Shape;1197;p29"/>
          <p:cNvSpPr txBox="1">
            <a:spLocks noGrp="1"/>
          </p:cNvSpPr>
          <p:nvPr>
            <p:ph type="title"/>
          </p:nvPr>
        </p:nvSpPr>
        <p:spPr>
          <a:xfrm>
            <a:off x="720000" y="360637"/>
            <a:ext cx="7704000" cy="50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Open Sans" panose="020B0606030504020204" pitchFamily="34" charset="0"/>
              </a:rPr>
              <a:t>PHASES OF QUALIFICATION</a:t>
            </a:r>
            <a:br>
              <a:rPr lang="en-US" dirty="0">
                <a:latin typeface="Open Sans" panose="020B0606030504020204" pitchFamily="34" charset="0"/>
              </a:rPr>
            </a:br>
            <a:endParaRPr dirty="0"/>
          </a:p>
        </p:txBody>
      </p:sp>
      <p:sp>
        <p:nvSpPr>
          <p:cNvPr id="1198" name="Google Shape;1198;p29"/>
          <p:cNvSpPr/>
          <p:nvPr/>
        </p:nvSpPr>
        <p:spPr>
          <a:xfrm>
            <a:off x="4754501" y="3711166"/>
            <a:ext cx="11718" cy="8789"/>
          </a:xfrm>
          <a:custGeom>
            <a:avLst/>
            <a:gdLst/>
            <a:ahLst/>
            <a:cxnLst/>
            <a:rect l="l" t="t" r="r" b="b"/>
            <a:pathLst>
              <a:path w="244" h="183" extrusionOk="0">
                <a:moveTo>
                  <a:pt x="1" y="0"/>
                </a:moveTo>
                <a:cubicBezTo>
                  <a:pt x="92" y="61"/>
                  <a:pt x="183" y="122"/>
                  <a:pt x="244" y="182"/>
                </a:cubicBezTo>
                <a:cubicBezTo>
                  <a:pt x="183" y="122"/>
                  <a:pt x="92" y="61"/>
                  <a:pt x="1"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4772031" y="3722836"/>
            <a:ext cx="14648" cy="10229"/>
          </a:xfrm>
          <a:custGeom>
            <a:avLst/>
            <a:gdLst/>
            <a:ahLst/>
            <a:cxnLst/>
            <a:rect l="l" t="t" r="r" b="b"/>
            <a:pathLst>
              <a:path w="305" h="213" extrusionOk="0">
                <a:moveTo>
                  <a:pt x="0" y="0"/>
                </a:moveTo>
                <a:cubicBezTo>
                  <a:pt x="92" y="61"/>
                  <a:pt x="183" y="152"/>
                  <a:pt x="304" y="213"/>
                </a:cubicBezTo>
                <a:cubicBezTo>
                  <a:pt x="183" y="152"/>
                  <a:pt x="92" y="61"/>
                  <a:pt x="0" y="0"/>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4624593" y="3467340"/>
            <a:ext cx="1489" cy="14648"/>
          </a:xfrm>
          <a:custGeom>
            <a:avLst/>
            <a:gdLst/>
            <a:ahLst/>
            <a:cxnLst/>
            <a:rect l="l" t="t" r="r" b="b"/>
            <a:pathLst>
              <a:path w="31" h="305" extrusionOk="0">
                <a:moveTo>
                  <a:pt x="31" y="305"/>
                </a:moveTo>
                <a:cubicBezTo>
                  <a:pt x="0" y="214"/>
                  <a:pt x="0" y="92"/>
                  <a:pt x="0" y="1"/>
                </a:cubicBezTo>
                <a:cubicBezTo>
                  <a:pt x="0" y="92"/>
                  <a:pt x="0" y="214"/>
                  <a:pt x="31" y="305"/>
                </a:cubicBezTo>
                <a:close/>
              </a:path>
            </a:pathLst>
          </a:custGeom>
          <a:solidFill>
            <a:srgbClr val="E0AD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90408"/>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2" name="TextBox 1">
            <a:extLst>
              <a:ext uri="{FF2B5EF4-FFF2-40B4-BE49-F238E27FC236}">
                <a16:creationId xmlns:a16="http://schemas.microsoft.com/office/drawing/2014/main" id="{2D06B28F-C208-EBAD-7537-6E3031FBC8F7}"/>
              </a:ext>
            </a:extLst>
          </p:cNvPr>
          <p:cNvSpPr txBox="1"/>
          <p:nvPr/>
        </p:nvSpPr>
        <p:spPr>
          <a:xfrm>
            <a:off x="603504" y="1184611"/>
            <a:ext cx="7936992" cy="3631763"/>
          </a:xfrm>
          <a:prstGeom prst="rect">
            <a:avLst/>
          </a:prstGeom>
          <a:noFill/>
        </p:spPr>
        <p:txBody>
          <a:bodyPr wrap="square" rtlCol="0">
            <a:spAutoFit/>
          </a:bodyPr>
          <a:lstStyle/>
          <a:p>
            <a:r>
              <a:rPr lang="en-IN" sz="2000" b="1" dirty="0">
                <a:latin typeface="Fira Sans Extra Condensed" panose="020B0503050000020004" pitchFamily="34" charset="0"/>
                <a:sym typeface="Fira Sans Extra Condensed"/>
              </a:rPr>
              <a:t>WHO Definitions</a:t>
            </a:r>
          </a:p>
          <a:p>
            <a:endParaRPr lang="en-IN" sz="1600" b="1" i="0" dirty="0">
              <a:solidFill>
                <a:schemeClr val="tx2"/>
              </a:solidFill>
              <a:effectLst/>
              <a:latin typeface="Open Sans" panose="020B0606030504020204" pitchFamily="34" charset="0"/>
            </a:endParaRPr>
          </a:p>
          <a:p>
            <a:pPr algn="just"/>
            <a:r>
              <a:rPr lang="en-US" sz="2000" b="1" dirty="0">
                <a:latin typeface="Fira Sans Extra Condensed" panose="020B0503050000020004" pitchFamily="34" charset="0"/>
              </a:rPr>
              <a:t>DQ – </a:t>
            </a:r>
            <a:r>
              <a:rPr lang="en-US" sz="2000" dirty="0">
                <a:latin typeface="Fira Sans Extra Condensed" panose="020B0503050000020004" pitchFamily="34" charset="0"/>
              </a:rPr>
              <a:t>Documented evidence that the premises, supporting systems, utilities, equipment, and processes have been designed by the requirements of good manufacturing practices.</a:t>
            </a:r>
          </a:p>
          <a:p>
            <a:pPr algn="just"/>
            <a:endParaRPr lang="en-US" sz="2000" dirty="0">
              <a:latin typeface="Fira Sans Extra Condensed" panose="020B0503050000020004" pitchFamily="34" charset="0"/>
            </a:endParaRPr>
          </a:p>
          <a:p>
            <a:pPr algn="just"/>
            <a:r>
              <a:rPr lang="en-US" sz="2000" dirty="0">
                <a:latin typeface="Fira Sans Extra Condensed" panose="020B0503050000020004" pitchFamily="34" charset="0"/>
              </a:rPr>
              <a:t>Design qualification is defined as documented verification that the proposed design of equipment, systems, and facilities is appropriate for the intended purpose. DQ must be performed whenever purchasing new equipment; it should also be performed when existing equipment is going to be used for any new application.</a:t>
            </a:r>
          </a:p>
          <a:p>
            <a:endParaRPr lang="en-IN" dirty="0"/>
          </a:p>
        </p:txBody>
      </p:sp>
      <p:sp>
        <p:nvSpPr>
          <p:cNvPr id="3" name="TextBox 2">
            <a:extLst>
              <a:ext uri="{FF2B5EF4-FFF2-40B4-BE49-F238E27FC236}">
                <a16:creationId xmlns:a16="http://schemas.microsoft.com/office/drawing/2014/main" id="{711D51F1-DA12-88E9-AAB4-BC7A9C4BCCA7}"/>
              </a:ext>
            </a:extLst>
          </p:cNvPr>
          <p:cNvSpPr txBox="1"/>
          <p:nvPr/>
        </p:nvSpPr>
        <p:spPr>
          <a:xfrm>
            <a:off x="1106541" y="442912"/>
            <a:ext cx="6765872" cy="523220"/>
          </a:xfrm>
          <a:prstGeom prst="rect">
            <a:avLst/>
          </a:prstGeom>
          <a:noFill/>
        </p:spPr>
        <p:txBody>
          <a:bodyPr wrap="square" rtlCol="0">
            <a:spAutoFit/>
          </a:bodyPr>
          <a:lstStyle/>
          <a:p>
            <a:pPr algn="ctr"/>
            <a:r>
              <a:rPr lang="en-US" sz="2800" b="1" dirty="0">
                <a:solidFill>
                  <a:schemeClr val="dk1"/>
                </a:solidFill>
                <a:latin typeface="Open Sans" panose="020B0606030504020204" pitchFamily="34" charset="0"/>
                <a:sym typeface="Fira Sans Extra Condensed"/>
              </a:rPr>
              <a:t>DESIGN QUALIFICATION (DQ)</a:t>
            </a:r>
          </a:p>
        </p:txBody>
      </p:sp>
    </p:spTree>
    <p:extLst>
      <p:ext uri="{BB962C8B-B14F-4D97-AF65-F5344CB8AC3E}">
        <p14:creationId xmlns:p14="http://schemas.microsoft.com/office/powerpoint/2010/main" val="299076194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2" name="TextBox 1">
            <a:extLst>
              <a:ext uri="{FF2B5EF4-FFF2-40B4-BE49-F238E27FC236}">
                <a16:creationId xmlns:a16="http://schemas.microsoft.com/office/drawing/2014/main" id="{2D06B28F-C208-EBAD-7537-6E3031FBC8F7}"/>
              </a:ext>
            </a:extLst>
          </p:cNvPr>
          <p:cNvSpPr txBox="1"/>
          <p:nvPr/>
        </p:nvSpPr>
        <p:spPr>
          <a:xfrm>
            <a:off x="603504" y="1120318"/>
            <a:ext cx="7936992" cy="3939540"/>
          </a:xfrm>
          <a:prstGeom prst="rect">
            <a:avLst/>
          </a:prstGeom>
          <a:noFill/>
        </p:spPr>
        <p:txBody>
          <a:bodyPr wrap="square" rtlCol="0">
            <a:spAutoFit/>
          </a:bodyPr>
          <a:lstStyle/>
          <a:p>
            <a:r>
              <a:rPr lang="en-IN" sz="2000" b="1" dirty="0">
                <a:latin typeface="Fira Sans Extra Condensed" panose="020B0503050000020004" pitchFamily="34" charset="0"/>
                <a:sym typeface="Fira Sans Extra Condensed"/>
              </a:rPr>
              <a:t>WHO Definitions</a:t>
            </a:r>
          </a:p>
          <a:p>
            <a:endParaRPr lang="en-IN" sz="1600" b="1" i="0" dirty="0">
              <a:solidFill>
                <a:schemeClr val="tx2"/>
              </a:solidFill>
              <a:effectLst/>
              <a:latin typeface="Open Sans" panose="020B0606030504020204" pitchFamily="34" charset="0"/>
            </a:endParaRPr>
          </a:p>
          <a:p>
            <a:pPr algn="just"/>
            <a:r>
              <a:rPr lang="en-US" sz="2000" b="1" dirty="0">
                <a:latin typeface="Fira Sans Extra Condensed" panose="020B0503050000020004" pitchFamily="34" charset="0"/>
              </a:rPr>
              <a:t>IQ – </a:t>
            </a:r>
            <a:r>
              <a:rPr lang="en-US" sz="2000" dirty="0">
                <a:latin typeface="Fira Sans Extra Condensed" panose="020B0503050000020004" pitchFamily="34" charset="0"/>
              </a:rPr>
              <a:t>The performance of tests to ensure that the installations (such as machines, measuring devices, utilities, and manufacturing areas) used in a manufacturing process are appropriately selected and correctly installed and operate by established specifications.</a:t>
            </a:r>
          </a:p>
          <a:p>
            <a:pPr algn="just"/>
            <a:endParaRPr lang="en-IN" sz="2000" dirty="0">
              <a:latin typeface="Fira Sans Extra Condensed" panose="020B0503050000020004" pitchFamily="34" charset="0"/>
            </a:endParaRPr>
          </a:p>
          <a:p>
            <a:pPr algn="just"/>
            <a:r>
              <a:rPr lang="en-US" sz="2000" dirty="0">
                <a:latin typeface="Fira Sans Extra Condensed" panose="020B0503050000020004" pitchFamily="34" charset="0"/>
              </a:rPr>
              <a:t>Installation qualifications defined as documented evidence that the equipment, supporting utilities, and premises have been built or installed in keeping with design specifications. IQ serves to verify that equipment installation has been done as recommended by the manufacturer, correctly, and kept in a suitable environment.</a:t>
            </a:r>
            <a:endParaRPr lang="en-IN" sz="2000" dirty="0">
              <a:latin typeface="Fira Sans Extra Condensed" panose="020B0503050000020004" pitchFamily="34" charset="0"/>
            </a:endParaRPr>
          </a:p>
          <a:p>
            <a:endParaRPr lang="en-IN" dirty="0"/>
          </a:p>
        </p:txBody>
      </p:sp>
      <p:sp>
        <p:nvSpPr>
          <p:cNvPr id="3" name="TextBox 2">
            <a:extLst>
              <a:ext uri="{FF2B5EF4-FFF2-40B4-BE49-F238E27FC236}">
                <a16:creationId xmlns:a16="http://schemas.microsoft.com/office/drawing/2014/main" id="{711D51F1-DA12-88E9-AAB4-BC7A9C4BCCA7}"/>
              </a:ext>
            </a:extLst>
          </p:cNvPr>
          <p:cNvSpPr txBox="1"/>
          <p:nvPr/>
        </p:nvSpPr>
        <p:spPr>
          <a:xfrm>
            <a:off x="1106541" y="442912"/>
            <a:ext cx="6765872" cy="523220"/>
          </a:xfrm>
          <a:prstGeom prst="rect">
            <a:avLst/>
          </a:prstGeom>
          <a:noFill/>
        </p:spPr>
        <p:txBody>
          <a:bodyPr wrap="square" rtlCol="0">
            <a:spAutoFit/>
          </a:bodyPr>
          <a:lstStyle/>
          <a:p>
            <a:pPr algn="ctr"/>
            <a:r>
              <a:rPr lang="en-US" sz="2800" b="1" dirty="0">
                <a:solidFill>
                  <a:schemeClr val="dk1"/>
                </a:solidFill>
                <a:latin typeface="Open Sans" panose="020B0606030504020204" pitchFamily="34" charset="0"/>
                <a:sym typeface="Fira Sans Extra Condensed"/>
              </a:rPr>
              <a:t>INSTALLATION QUALIFICATION (IQ)</a:t>
            </a:r>
          </a:p>
        </p:txBody>
      </p:sp>
    </p:spTree>
    <p:extLst>
      <p:ext uri="{BB962C8B-B14F-4D97-AF65-F5344CB8AC3E}">
        <p14:creationId xmlns:p14="http://schemas.microsoft.com/office/powerpoint/2010/main" val="1387198615"/>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536784" y="654301"/>
            <a:ext cx="8070432" cy="617288"/>
          </a:xfrm>
          <a:prstGeom prst="rect">
            <a:avLst/>
          </a:prstGeom>
        </p:spPr>
        <p:txBody>
          <a:bodyPr spcFirstLastPara="1" wrap="square" lIns="91425" tIns="91425" rIns="91425" bIns="91425" anchor="t" anchorCtr="0">
            <a:noAutofit/>
          </a:bodyPr>
          <a:lstStyle/>
          <a:p>
            <a:pPr algn="ctr"/>
            <a:r>
              <a:rPr lang="en-IN" sz="2800" b="1" i="0" dirty="0">
                <a:solidFill>
                  <a:srgbClr val="212121"/>
                </a:solidFill>
                <a:effectLst/>
                <a:latin typeface="Open Sans" panose="020B0606030504020204" pitchFamily="34" charset="0"/>
              </a:rPr>
              <a:t>OPERATIONAL QUALIFICATION</a:t>
            </a:r>
            <a:r>
              <a:rPr lang="en-IN" sz="2800" b="0" i="0" dirty="0">
                <a:solidFill>
                  <a:srgbClr val="212121"/>
                </a:solidFill>
                <a:effectLst/>
                <a:latin typeface="Open Sans" panose="020B0606030504020204" pitchFamily="34" charset="0"/>
              </a:rPr>
              <a:t> </a:t>
            </a:r>
            <a:endParaRPr lang="en-IN" sz="2800" dirty="0"/>
          </a:p>
        </p:txBody>
      </p:sp>
      <p:sp>
        <p:nvSpPr>
          <p:cNvPr id="2" name="TextBox 1">
            <a:extLst>
              <a:ext uri="{FF2B5EF4-FFF2-40B4-BE49-F238E27FC236}">
                <a16:creationId xmlns:a16="http://schemas.microsoft.com/office/drawing/2014/main" id="{2D06B28F-C208-EBAD-7537-6E3031FBC8F7}"/>
              </a:ext>
            </a:extLst>
          </p:cNvPr>
          <p:cNvSpPr txBox="1"/>
          <p:nvPr/>
        </p:nvSpPr>
        <p:spPr>
          <a:xfrm>
            <a:off x="603504" y="1556087"/>
            <a:ext cx="7936992" cy="2769989"/>
          </a:xfrm>
          <a:prstGeom prst="rect">
            <a:avLst/>
          </a:prstGeom>
          <a:noFill/>
        </p:spPr>
        <p:txBody>
          <a:bodyPr wrap="square" rtlCol="0">
            <a:spAutoFit/>
          </a:bodyPr>
          <a:lstStyle/>
          <a:p>
            <a:pPr algn="just"/>
            <a:r>
              <a:rPr lang="en-US" sz="2000" b="1" dirty="0">
                <a:latin typeface="Fira Sans Extra Condensed" panose="020B0503050000020004" pitchFamily="34" charset="0"/>
              </a:rPr>
              <a:t>OQ – </a:t>
            </a:r>
            <a:r>
              <a:rPr lang="en-US" sz="2000" dirty="0">
                <a:latin typeface="Fira Sans Extra Condensed" panose="020B0503050000020004" pitchFamily="34" charset="0"/>
              </a:rPr>
              <a:t>Documented verification that the system or subsystem performs as intended overall anticipated operating ranges.</a:t>
            </a:r>
            <a:endParaRPr lang="en-IN" sz="2000" dirty="0">
              <a:latin typeface="Fira Sans Extra Condensed" panose="020B0503050000020004" pitchFamily="34" charset="0"/>
            </a:endParaRPr>
          </a:p>
          <a:p>
            <a:pPr algn="just"/>
            <a:endParaRPr lang="en-IN" sz="2000" dirty="0">
              <a:latin typeface="Fira Sans Extra Condensed" panose="020B0503050000020004" pitchFamily="34" charset="0"/>
            </a:endParaRPr>
          </a:p>
          <a:p>
            <a:pPr algn="just"/>
            <a:endParaRPr lang="en-IN" sz="2000" dirty="0">
              <a:latin typeface="Fira Sans Extra Condensed" panose="020B0503050000020004" pitchFamily="34" charset="0"/>
            </a:endParaRPr>
          </a:p>
          <a:p>
            <a:pPr algn="just"/>
            <a:r>
              <a:rPr lang="en-US" sz="2000" b="1" dirty="0">
                <a:latin typeface="Fira Sans Extra Condensed" panose="020B0503050000020004" pitchFamily="34" charset="0"/>
              </a:rPr>
              <a:t>Operational Qualification </a:t>
            </a:r>
            <a:r>
              <a:rPr lang="en-US" sz="2000" dirty="0">
                <a:latin typeface="Fira Sans Extra Condensed" panose="020B0503050000020004" pitchFamily="34" charset="0"/>
              </a:rPr>
              <a:t>is defined as establishing documented evidence that any equipment, facility, or utility functions as intended, in keeping with its operational specifications. OQ thus helps to verify that the installed equipment works correctly.</a:t>
            </a:r>
            <a:endParaRPr lang="en-IN" sz="2000" dirty="0">
              <a:latin typeface="Fira Sans Extra Condensed" panose="020B0503050000020004" pitchFamily="34" charset="0"/>
            </a:endParaRPr>
          </a:p>
          <a:p>
            <a:endParaRPr lang="en-IN" dirty="0"/>
          </a:p>
        </p:txBody>
      </p:sp>
    </p:spTree>
    <p:extLst>
      <p:ext uri="{BB962C8B-B14F-4D97-AF65-F5344CB8AC3E}">
        <p14:creationId xmlns:p14="http://schemas.microsoft.com/office/powerpoint/2010/main" val="3177748280"/>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353568" y="738843"/>
            <a:ext cx="8070432" cy="849888"/>
          </a:xfrm>
          <a:prstGeom prst="rect">
            <a:avLst/>
          </a:prstGeom>
        </p:spPr>
        <p:txBody>
          <a:bodyPr spcFirstLastPara="1" wrap="square" lIns="91425" tIns="91425" rIns="91425" bIns="91425" anchor="t" anchorCtr="0">
            <a:noAutofit/>
          </a:bodyPr>
          <a:lstStyle/>
          <a:p>
            <a:pPr algn="ctr"/>
            <a:r>
              <a:rPr lang="en-IN" sz="2800" b="1" i="0" dirty="0">
                <a:solidFill>
                  <a:srgbClr val="212121"/>
                </a:solidFill>
                <a:effectLst/>
                <a:latin typeface="Open Sans" panose="020B0606030504020204" pitchFamily="34" charset="0"/>
              </a:rPr>
              <a:t>PERFORMANCE QUALIFICATION</a:t>
            </a:r>
            <a:r>
              <a:rPr lang="en-IN" sz="2800" b="0" i="0" dirty="0">
                <a:solidFill>
                  <a:srgbClr val="212121"/>
                </a:solidFill>
                <a:effectLst/>
                <a:latin typeface="Open Sans" panose="020B0606030504020204" pitchFamily="34" charset="0"/>
              </a:rPr>
              <a:t> </a:t>
            </a:r>
            <a:endParaRPr lang="en-IN" sz="2800" dirty="0"/>
          </a:p>
        </p:txBody>
      </p:sp>
      <p:sp>
        <p:nvSpPr>
          <p:cNvPr id="2" name="TextBox 1">
            <a:extLst>
              <a:ext uri="{FF2B5EF4-FFF2-40B4-BE49-F238E27FC236}">
                <a16:creationId xmlns:a16="http://schemas.microsoft.com/office/drawing/2014/main" id="{2D06B28F-C208-EBAD-7537-6E3031FBC8F7}"/>
              </a:ext>
            </a:extLst>
          </p:cNvPr>
          <p:cNvSpPr txBox="1"/>
          <p:nvPr/>
        </p:nvSpPr>
        <p:spPr>
          <a:xfrm>
            <a:off x="603504" y="1634668"/>
            <a:ext cx="7936992" cy="2769989"/>
          </a:xfrm>
          <a:prstGeom prst="rect">
            <a:avLst/>
          </a:prstGeom>
          <a:noFill/>
        </p:spPr>
        <p:txBody>
          <a:bodyPr wrap="square" rtlCol="0">
            <a:spAutoFit/>
          </a:bodyPr>
          <a:lstStyle/>
          <a:p>
            <a:pPr algn="just"/>
            <a:r>
              <a:rPr lang="en-US" sz="2000" b="1" dirty="0">
                <a:latin typeface="Fira Sans Extra Condensed" panose="020B0503050000020004" pitchFamily="34" charset="0"/>
              </a:rPr>
              <a:t>PQ – </a:t>
            </a:r>
            <a:r>
              <a:rPr lang="en-US" sz="2000" dirty="0">
                <a:latin typeface="Fira Sans Extra Condensed" panose="020B0503050000020004" pitchFamily="34" charset="0"/>
              </a:rPr>
              <a:t>Documented verification that the equipment or system operates consistently and gives reproducibility within defined specifications and parameters for prolonged periods.</a:t>
            </a:r>
            <a:endParaRPr lang="en-IN" sz="2000" dirty="0">
              <a:latin typeface="Fira Sans Extra Condensed" panose="020B0503050000020004" pitchFamily="34" charset="0"/>
            </a:endParaRPr>
          </a:p>
          <a:p>
            <a:pPr algn="just"/>
            <a:endParaRPr lang="en-IN" sz="2000" dirty="0">
              <a:latin typeface="Fira Sans Extra Condensed" panose="020B0503050000020004" pitchFamily="34" charset="0"/>
            </a:endParaRPr>
          </a:p>
          <a:p>
            <a:pPr algn="just"/>
            <a:r>
              <a:rPr lang="en-US" sz="2000" b="1" dirty="0">
                <a:latin typeface="Fira Sans Extra Condensed" panose="020B0503050000020004" pitchFamily="34" charset="0"/>
              </a:rPr>
              <a:t>Performance Qualification </a:t>
            </a:r>
            <a:r>
              <a:rPr lang="en-US" sz="2000" dirty="0">
                <a:latin typeface="Fira Sans Extra Condensed" panose="020B0503050000020004" pitchFamily="34" charset="0"/>
              </a:rPr>
              <a:t>is defined as establishing documented evidence that the process works to consistently produce a product that meets all the predetermined quality requirements. PQ helps to verify that performance within the specified limits is as expected.</a:t>
            </a:r>
            <a:endParaRPr lang="en-IN" sz="2000" dirty="0">
              <a:latin typeface="Fira Sans Extra Condensed" panose="020B0503050000020004" pitchFamily="34" charset="0"/>
            </a:endParaRPr>
          </a:p>
          <a:p>
            <a:endParaRPr lang="en-IN" dirty="0"/>
          </a:p>
        </p:txBody>
      </p:sp>
    </p:spTree>
    <p:extLst>
      <p:ext uri="{BB962C8B-B14F-4D97-AF65-F5344CB8AC3E}">
        <p14:creationId xmlns:p14="http://schemas.microsoft.com/office/powerpoint/2010/main" val="4206288912"/>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603504" y="218531"/>
            <a:ext cx="7761828" cy="849888"/>
          </a:xfrm>
          <a:prstGeom prst="rect">
            <a:avLst/>
          </a:prstGeom>
        </p:spPr>
        <p:txBody>
          <a:bodyPr spcFirstLastPara="1" wrap="square" lIns="91425" tIns="91425" rIns="91425" bIns="91425" anchor="t" anchorCtr="0">
            <a:noAutofit/>
          </a:bodyPr>
          <a:lstStyle/>
          <a:p>
            <a:r>
              <a:rPr lang="en-IN" dirty="0">
                <a:solidFill>
                  <a:srgbClr val="212121"/>
                </a:solidFill>
                <a:latin typeface="Open Sans" panose="020B0606030504020204" pitchFamily="34" charset="0"/>
              </a:rPr>
              <a:t>CONSIDERATIONS WHILE DOING QUALIFICATION</a:t>
            </a:r>
          </a:p>
        </p:txBody>
      </p:sp>
      <p:sp>
        <p:nvSpPr>
          <p:cNvPr id="2" name="TextBox 1">
            <a:extLst>
              <a:ext uri="{FF2B5EF4-FFF2-40B4-BE49-F238E27FC236}">
                <a16:creationId xmlns:a16="http://schemas.microsoft.com/office/drawing/2014/main" id="{2D06B28F-C208-EBAD-7537-6E3031FBC8F7}"/>
              </a:ext>
            </a:extLst>
          </p:cNvPr>
          <p:cNvSpPr txBox="1"/>
          <p:nvPr/>
        </p:nvSpPr>
        <p:spPr>
          <a:xfrm>
            <a:off x="603504" y="1191756"/>
            <a:ext cx="7936992" cy="4062651"/>
          </a:xfrm>
          <a:prstGeom prst="rect">
            <a:avLst/>
          </a:prstGeom>
          <a:noFill/>
        </p:spPr>
        <p:txBody>
          <a:bodyPr wrap="square" rtlCol="0">
            <a:spAutoFit/>
          </a:bodyPr>
          <a:lstStyle/>
          <a:p>
            <a:pPr marL="342900" indent="-342900" algn="just">
              <a:buFont typeface="+mj-lt"/>
              <a:buAutoNum type="arabicPeriod"/>
            </a:pPr>
            <a:r>
              <a:rPr lang="en-US" sz="1700" dirty="0">
                <a:latin typeface="Fira Sans Extra Condensed" panose="020B0503050000020004" pitchFamily="34" charset="0"/>
              </a:rPr>
              <a:t>Qualification must be performed as per predetermined and approved qualification protocols.</a:t>
            </a:r>
          </a:p>
          <a:p>
            <a:pPr marL="342900" indent="-342900" algn="just">
              <a:buFont typeface="+mj-lt"/>
              <a:buAutoNum type="arabicPeriod"/>
            </a:pPr>
            <a:r>
              <a:rPr lang="en-US" sz="1700" dirty="0">
                <a:latin typeface="Fira Sans Extra Condensed" panose="020B0503050000020004" pitchFamily="34" charset="0"/>
              </a:rPr>
              <a:t>Results must be recorded and should be a part of the qualification reports.</a:t>
            </a:r>
          </a:p>
          <a:p>
            <a:pPr marL="342900" indent="-342900" algn="just">
              <a:buFont typeface="+mj-lt"/>
              <a:buAutoNum type="arabicPeriod"/>
            </a:pPr>
            <a:r>
              <a:rPr lang="en-US" sz="1700" dirty="0">
                <a:latin typeface="Fira Sans Extra Condensed" panose="020B0503050000020004" pitchFamily="34" charset="0"/>
              </a:rPr>
              <a:t>Areas or rooms must be qualified before utilities; utilities must be qualified before equipment.</a:t>
            </a:r>
          </a:p>
          <a:p>
            <a:pPr marL="342900" indent="-342900" algn="just">
              <a:buFont typeface="+mj-lt"/>
              <a:buAutoNum type="arabicPeriod"/>
            </a:pPr>
            <a:r>
              <a:rPr lang="en-US" sz="1700" dirty="0">
                <a:latin typeface="Fira Sans Extra Condensed" panose="020B0503050000020004" pitchFamily="34" charset="0"/>
              </a:rPr>
              <a:t>Equipment can be used only after it has been qualified and documented evidence shows that it is suitable for the intended purpose.</a:t>
            </a:r>
          </a:p>
          <a:p>
            <a:pPr marL="342900" indent="-342900" algn="just">
              <a:buFont typeface="+mj-lt"/>
              <a:buAutoNum type="arabicPeriod"/>
            </a:pPr>
            <a:r>
              <a:rPr lang="en-US" sz="1700" dirty="0">
                <a:latin typeface="Fira Sans Extra Condensed" panose="020B0503050000020004" pitchFamily="34" charset="0"/>
              </a:rPr>
              <a:t>Qualification should be done in a logical sequence – first DQ, then IQ, then OQ, and finally PQ.</a:t>
            </a:r>
          </a:p>
          <a:p>
            <a:pPr marL="342900" indent="-342900" algn="just">
              <a:buFont typeface="+mj-lt"/>
              <a:buAutoNum type="arabicPeriod"/>
            </a:pPr>
            <a:r>
              <a:rPr lang="en-US" sz="1700" dirty="0">
                <a:latin typeface="Fira Sans Extra Condensed" panose="020B0503050000020004" pitchFamily="34" charset="0"/>
              </a:rPr>
              <a:t>All documents related to the qualification process (specifications, standard operating procedures, manuals, acceptance criteria, and certificates) should be maintained.</a:t>
            </a:r>
          </a:p>
          <a:p>
            <a:pPr marL="342900" indent="-342900" algn="just">
              <a:buFont typeface="+mj-lt"/>
              <a:buAutoNum type="arabicPeriod"/>
            </a:pPr>
            <a:r>
              <a:rPr lang="en-US" sz="1700" dirty="0">
                <a:latin typeface="Fira Sans Extra Condensed" panose="020B0503050000020004" pitchFamily="34" charset="0"/>
              </a:rPr>
              <a:t>All equipment, utilities, and systems must be maintained in a qualified state at all times. When necessary, they must undergo periodic requalification.</a:t>
            </a:r>
          </a:p>
          <a:p>
            <a:pPr marL="342900" indent="-342900" algn="just">
              <a:buFont typeface="+mj-lt"/>
              <a:buAutoNum type="arabicPeriod"/>
            </a:pPr>
            <a:r>
              <a:rPr lang="en-US" sz="1700" dirty="0">
                <a:latin typeface="Fira Sans Extra Condensed" panose="020B0503050000020004" pitchFamily="34" charset="0"/>
              </a:rPr>
              <a:t>Validation of processes must be done using qualified equipment only.</a:t>
            </a:r>
          </a:p>
          <a:p>
            <a:pPr algn="just"/>
            <a:endParaRPr lang="en-US" sz="2000" b="0" i="0" dirty="0">
              <a:solidFill>
                <a:srgbClr val="212121"/>
              </a:solidFill>
              <a:effectLst/>
              <a:latin typeface="Open Sans" panose="020B0606030504020204" pitchFamily="34" charset="0"/>
            </a:endParaRPr>
          </a:p>
        </p:txBody>
      </p:sp>
    </p:spTree>
    <p:extLst>
      <p:ext uri="{BB962C8B-B14F-4D97-AF65-F5344CB8AC3E}">
        <p14:creationId xmlns:p14="http://schemas.microsoft.com/office/powerpoint/2010/main" val="2428475616"/>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3"/>
        <p:cNvGrpSpPr/>
        <p:nvPr/>
      </p:nvGrpSpPr>
      <p:grpSpPr>
        <a:xfrm>
          <a:off x="0" y="0"/>
          <a:ext cx="0" cy="0"/>
          <a:chOff x="0" y="0"/>
          <a:chExt cx="0" cy="0"/>
        </a:xfrm>
      </p:grpSpPr>
      <p:sp>
        <p:nvSpPr>
          <p:cNvPr id="644" name="Google Shape;644;p23"/>
          <p:cNvSpPr txBox="1">
            <a:spLocks noGrp="1"/>
          </p:cNvSpPr>
          <p:nvPr>
            <p:ph type="title"/>
          </p:nvPr>
        </p:nvSpPr>
        <p:spPr>
          <a:xfrm>
            <a:off x="720000" y="348294"/>
            <a:ext cx="7704000" cy="504900"/>
          </a:xfrm>
          <a:prstGeom prst="rect">
            <a:avLst/>
          </a:prstGeom>
        </p:spPr>
        <p:txBody>
          <a:bodyPr spcFirstLastPara="1" wrap="square" lIns="91425" tIns="91425" rIns="91425" bIns="91425" anchor="t" anchorCtr="0">
            <a:noAutofit/>
          </a:bodyPr>
          <a:lstStyle/>
          <a:p>
            <a:pPr algn="ctr"/>
            <a:r>
              <a:rPr lang="en-IN" dirty="0">
                <a:solidFill>
                  <a:srgbClr val="212121"/>
                </a:solidFill>
                <a:latin typeface="Open Sans" panose="020B0606030504020204" pitchFamily="34" charset="0"/>
              </a:rPr>
              <a:t>REQUALIFICATION</a:t>
            </a:r>
          </a:p>
        </p:txBody>
      </p:sp>
      <p:sp>
        <p:nvSpPr>
          <p:cNvPr id="2" name="TextBox 1">
            <a:extLst>
              <a:ext uri="{FF2B5EF4-FFF2-40B4-BE49-F238E27FC236}">
                <a16:creationId xmlns:a16="http://schemas.microsoft.com/office/drawing/2014/main" id="{FAF3565C-54E0-9CB1-CAE0-8D6CD2DAC843}"/>
              </a:ext>
            </a:extLst>
          </p:cNvPr>
          <p:cNvSpPr txBox="1"/>
          <p:nvPr/>
        </p:nvSpPr>
        <p:spPr>
          <a:xfrm>
            <a:off x="768432" y="911572"/>
            <a:ext cx="7607136" cy="3970318"/>
          </a:xfrm>
          <a:prstGeom prst="rect">
            <a:avLst/>
          </a:prstGeom>
          <a:noFill/>
        </p:spPr>
        <p:txBody>
          <a:bodyPr wrap="square" rtlCol="0">
            <a:spAutoFit/>
          </a:bodyPr>
          <a:lstStyle/>
          <a:p>
            <a:pPr algn="just"/>
            <a:r>
              <a:rPr lang="en-US" sz="1700" dirty="0">
                <a:latin typeface="Fira Sans Extra Condensed" panose="020B0503050000020004" pitchFamily="34" charset="0"/>
              </a:rPr>
              <a:t>When any equipment undergoes any kind of modification or relocation on a scale that has a direct impact on the product quality, it must undergo a re-qualification. This process must be handled with a documented change control procedure, after due review and authorization.</a:t>
            </a:r>
            <a:endParaRPr lang="en-IN" sz="1700" dirty="0"/>
          </a:p>
          <a:p>
            <a:pPr algn="just"/>
            <a:endParaRPr lang="en-IN" sz="1700" dirty="0"/>
          </a:p>
          <a:p>
            <a:pPr algn="just"/>
            <a:r>
              <a:rPr lang="en-US" sz="1700" b="1" dirty="0">
                <a:latin typeface="Fira Sans Extra Condensed" panose="020B0503050000020004" pitchFamily="34" charset="0"/>
              </a:rPr>
              <a:t>Factory Acceptance Test and Site Acceptance Test</a:t>
            </a:r>
          </a:p>
          <a:p>
            <a:pPr algn="just"/>
            <a:endParaRPr lang="en-US" sz="1700" dirty="0">
              <a:latin typeface="Fira Sans Extra Condensed" panose="020B0503050000020004" pitchFamily="34" charset="0"/>
            </a:endParaRPr>
          </a:p>
          <a:p>
            <a:pPr algn="just"/>
            <a:r>
              <a:rPr lang="en-US" sz="1700" dirty="0">
                <a:latin typeface="Fira Sans Extra Condensed" panose="020B0503050000020004" pitchFamily="34" charset="0"/>
              </a:rPr>
              <a:t>In some situations, equipment, or a system or utility may be assembled fully or partially at some other site. In such cases, testing and verification must be performed to ensure it is fit for dispatch, and results must be recorded in the Factory Acceptance Test report before shipment of the item.</a:t>
            </a:r>
          </a:p>
          <a:p>
            <a:pPr algn="just"/>
            <a:r>
              <a:rPr lang="en-US" sz="1700" dirty="0">
                <a:latin typeface="Fira Sans Extra Condensed" panose="020B0503050000020004" pitchFamily="34" charset="0"/>
              </a:rPr>
              <a:t>After the shipment is received by the end-user, tests must be repeated to verify that the equipment or system, or utility is of acceptable quality. Results of these tests must be recorded in the Site Acceptance Test report.</a:t>
            </a:r>
          </a:p>
          <a:p>
            <a:pPr algn="just"/>
            <a:endParaRPr lang="en-IN" dirty="0"/>
          </a:p>
        </p:txBody>
      </p:sp>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2453471" y="1245671"/>
            <a:ext cx="4123800" cy="174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grpSp>
        <p:nvGrpSpPr>
          <p:cNvPr id="59" name="Google Shape;59;p15"/>
          <p:cNvGrpSpPr/>
          <p:nvPr/>
        </p:nvGrpSpPr>
        <p:grpSpPr>
          <a:xfrm>
            <a:off x="485332" y="3045714"/>
            <a:ext cx="2272409" cy="1619385"/>
            <a:chOff x="485332" y="3045714"/>
            <a:chExt cx="2272409" cy="1619385"/>
          </a:xfrm>
        </p:grpSpPr>
        <p:grpSp>
          <p:nvGrpSpPr>
            <p:cNvPr id="60" name="Google Shape;60;p15"/>
            <p:cNvGrpSpPr/>
            <p:nvPr/>
          </p:nvGrpSpPr>
          <p:grpSpPr>
            <a:xfrm>
              <a:off x="485332" y="3271211"/>
              <a:ext cx="1295922" cy="1168375"/>
              <a:chOff x="333385" y="2878200"/>
              <a:chExt cx="1899900" cy="1712909"/>
            </a:xfrm>
          </p:grpSpPr>
          <p:sp>
            <p:nvSpPr>
              <p:cNvPr id="61" name="Google Shape;61;p15"/>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15"/>
              <p:cNvGrpSpPr/>
              <p:nvPr/>
            </p:nvGrpSpPr>
            <p:grpSpPr>
              <a:xfrm>
                <a:off x="706813" y="2878200"/>
                <a:ext cx="1040658" cy="1594797"/>
                <a:chOff x="407125" y="2995200"/>
                <a:chExt cx="1040658" cy="1594797"/>
              </a:xfrm>
            </p:grpSpPr>
            <p:sp>
              <p:nvSpPr>
                <p:cNvPr id="63" name="Google Shape;63;p15"/>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5"/>
            <p:cNvGrpSpPr/>
            <p:nvPr/>
          </p:nvGrpSpPr>
          <p:grpSpPr>
            <a:xfrm>
              <a:off x="961575" y="3045714"/>
              <a:ext cx="1796165" cy="1619385"/>
              <a:chOff x="333385" y="2878200"/>
              <a:chExt cx="1899900" cy="1712909"/>
            </a:xfrm>
          </p:grpSpPr>
          <p:sp>
            <p:nvSpPr>
              <p:cNvPr id="75" name="Google Shape;75;p15"/>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p:cNvGrpSpPr/>
              <p:nvPr/>
            </p:nvGrpSpPr>
            <p:grpSpPr>
              <a:xfrm>
                <a:off x="706813" y="2878200"/>
                <a:ext cx="1040658" cy="1594797"/>
                <a:chOff x="407125" y="2995200"/>
                <a:chExt cx="1040658" cy="1594797"/>
              </a:xfrm>
            </p:grpSpPr>
            <p:sp>
              <p:nvSpPr>
                <p:cNvPr id="77" name="Google Shape;77;p15"/>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8" name="Google Shape;88;p15"/>
          <p:cNvGrpSpPr/>
          <p:nvPr/>
        </p:nvGrpSpPr>
        <p:grpSpPr>
          <a:xfrm>
            <a:off x="6586800" y="3124205"/>
            <a:ext cx="1957050" cy="1569468"/>
            <a:chOff x="6586800" y="3124205"/>
            <a:chExt cx="1957050" cy="1569468"/>
          </a:xfrm>
        </p:grpSpPr>
        <p:sp>
          <p:nvSpPr>
            <p:cNvPr id="89" name="Google Shape;89;p15"/>
            <p:cNvSpPr/>
            <p:nvPr/>
          </p:nvSpPr>
          <p:spPr>
            <a:xfrm flipH="1">
              <a:off x="7162650" y="4259798"/>
              <a:ext cx="1381200" cy="183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flipH="1">
              <a:off x="6586800" y="4440773"/>
              <a:ext cx="1899900" cy="252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p:cNvGrpSpPr/>
            <p:nvPr/>
          </p:nvGrpSpPr>
          <p:grpSpPr>
            <a:xfrm flipH="1">
              <a:off x="7848793" y="3305214"/>
              <a:ext cx="571403" cy="1041340"/>
              <a:chOff x="1000125" y="1702606"/>
              <a:chExt cx="1089839" cy="1488267"/>
            </a:xfrm>
          </p:grpSpPr>
          <p:sp>
            <p:nvSpPr>
              <p:cNvPr id="92" name="Google Shape;92;p15"/>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47625" y="1983575"/>
                <a:ext cx="1009686" cy="272695"/>
              </a:xfrm>
              <a:custGeom>
                <a:avLst/>
                <a:gdLst/>
                <a:ahLst/>
                <a:cxnLst/>
                <a:rect l="l" t="t" r="r" b="b"/>
                <a:pathLst>
                  <a:path w="15959" h="4105" extrusionOk="0">
                    <a:moveTo>
                      <a:pt x="0" y="1"/>
                    </a:moveTo>
                    <a:lnTo>
                      <a:pt x="0" y="4104"/>
                    </a:lnTo>
                    <a:lnTo>
                      <a:pt x="15958" y="4104"/>
                    </a:lnTo>
                    <a:lnTo>
                      <a:pt x="15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013025" y="1713875"/>
                <a:ext cx="1076939" cy="282754"/>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1349596" y="2256210"/>
                <a:ext cx="70770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1897344" y="1702606"/>
                <a:ext cx="78898" cy="294038"/>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flipH="1">
              <a:off x="6808958" y="3124205"/>
              <a:ext cx="1039707" cy="1409056"/>
              <a:chOff x="1000125" y="1713875"/>
              <a:chExt cx="1089839" cy="1476998"/>
            </a:xfrm>
          </p:grpSpPr>
          <p:sp>
            <p:nvSpPr>
              <p:cNvPr id="100" name="Google Shape;100;p15"/>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1047625" y="1973525"/>
                <a:ext cx="1009686" cy="282752"/>
              </a:xfrm>
              <a:custGeom>
                <a:avLst/>
                <a:gdLst/>
                <a:ahLst/>
                <a:cxnLst/>
                <a:rect l="l" t="t" r="r" b="b"/>
                <a:pathLst>
                  <a:path w="15959" h="4105" extrusionOk="0">
                    <a:moveTo>
                      <a:pt x="0" y="1"/>
                    </a:moveTo>
                    <a:lnTo>
                      <a:pt x="0" y="4104"/>
                    </a:lnTo>
                    <a:lnTo>
                      <a:pt x="15958" y="4104"/>
                    </a:lnTo>
                    <a:lnTo>
                      <a:pt x="159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013025" y="1713875"/>
                <a:ext cx="1076939" cy="282742"/>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349587" y="2256202"/>
                <a:ext cx="70774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1897337" y="1713902"/>
                <a:ext cx="78926" cy="282742"/>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107;p15"/>
          <p:cNvGrpSpPr/>
          <p:nvPr/>
        </p:nvGrpSpPr>
        <p:grpSpPr>
          <a:xfrm>
            <a:off x="975050" y="-87050"/>
            <a:ext cx="7349725" cy="2303735"/>
            <a:chOff x="975050" y="-87050"/>
            <a:chExt cx="7349725" cy="2303735"/>
          </a:xfrm>
        </p:grpSpPr>
        <p:sp>
          <p:nvSpPr>
            <p:cNvPr id="108" name="Google Shape;108;p15"/>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5"/>
            <p:cNvGrpSpPr/>
            <p:nvPr/>
          </p:nvGrpSpPr>
          <p:grpSpPr>
            <a:xfrm>
              <a:off x="5402363" y="671560"/>
              <a:ext cx="517818" cy="543201"/>
              <a:chOff x="6144651" y="1250347"/>
              <a:chExt cx="517818" cy="543201"/>
            </a:xfrm>
          </p:grpSpPr>
          <p:sp>
            <p:nvSpPr>
              <p:cNvPr id="133" name="Google Shape;133;p15"/>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5"/>
            <p:cNvGrpSpPr/>
            <p:nvPr/>
          </p:nvGrpSpPr>
          <p:grpSpPr>
            <a:xfrm>
              <a:off x="7408052" y="1730897"/>
              <a:ext cx="375229" cy="485788"/>
              <a:chOff x="5377840" y="454547"/>
              <a:chExt cx="375229" cy="485788"/>
            </a:xfrm>
          </p:grpSpPr>
          <p:sp>
            <p:nvSpPr>
              <p:cNvPr id="138" name="Google Shape;138;p15"/>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277822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fltVal val="0"/>
                                          </p:val>
                                        </p:tav>
                                        <p:tav tm="100000">
                                          <p:val>
                                            <p:strVal val="#ppt_w"/>
                                          </p:val>
                                        </p:tav>
                                      </p:tavLst>
                                    </p:anim>
                                    <p:anim calcmode="lin" valueType="num">
                                      <p:cBhvr>
                                        <p:cTn id="8" dur="1000" fill="hold"/>
                                        <p:tgtEl>
                                          <p:spTgt spid="57"/>
                                        </p:tgtEl>
                                        <p:attrNameLst>
                                          <p:attrName>ppt_h</p:attrName>
                                        </p:attrNameLst>
                                      </p:cBhvr>
                                      <p:tavLst>
                                        <p:tav tm="0">
                                          <p:val>
                                            <p:fltVal val="0"/>
                                          </p:val>
                                        </p:tav>
                                        <p:tav tm="100000">
                                          <p:val>
                                            <p:strVal val="#ppt_h"/>
                                          </p:val>
                                        </p:tav>
                                      </p:tavLst>
                                    </p:anim>
                                    <p:anim calcmode="lin" valueType="num">
                                      <p:cBhvr>
                                        <p:cTn id="9" dur="1000" fill="hold"/>
                                        <p:tgtEl>
                                          <p:spTgt spid="57"/>
                                        </p:tgtEl>
                                        <p:attrNameLst>
                                          <p:attrName>style.rotation</p:attrName>
                                        </p:attrNameLst>
                                      </p:cBhvr>
                                      <p:tavLst>
                                        <p:tav tm="0">
                                          <p:val>
                                            <p:fltVal val="90"/>
                                          </p:val>
                                        </p:tav>
                                        <p:tav tm="100000">
                                          <p:val>
                                            <p:fltVal val="0"/>
                                          </p:val>
                                        </p:tav>
                                      </p:tavLst>
                                    </p:anim>
                                    <p:animEffect transition="in" filter="fade">
                                      <p:cBhvr>
                                        <p:cTn id="10"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1"/>
        <p:cNvGrpSpPr/>
        <p:nvPr/>
      </p:nvGrpSpPr>
      <p:grpSpPr>
        <a:xfrm>
          <a:off x="0" y="0"/>
          <a:ext cx="0" cy="0"/>
          <a:chOff x="0" y="0"/>
          <a:chExt cx="0" cy="0"/>
        </a:xfrm>
      </p:grpSpPr>
      <p:sp>
        <p:nvSpPr>
          <p:cNvPr id="212" name="Google Shape;212;p17"/>
          <p:cNvSpPr txBox="1">
            <a:spLocks noGrp="1"/>
          </p:cNvSpPr>
          <p:nvPr>
            <p:ph type="title"/>
          </p:nvPr>
        </p:nvSpPr>
        <p:spPr>
          <a:xfrm>
            <a:off x="720000" y="718017"/>
            <a:ext cx="7704000" cy="50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r>
              <a:rPr lang="en-US" sz="2800" dirty="0"/>
              <a:t>INTRODUCTION</a:t>
            </a:r>
            <a:endParaRPr dirty="0"/>
          </a:p>
        </p:txBody>
      </p:sp>
      <p:sp>
        <p:nvSpPr>
          <p:cNvPr id="2" name="TextBox 1">
            <a:extLst>
              <a:ext uri="{FF2B5EF4-FFF2-40B4-BE49-F238E27FC236}">
                <a16:creationId xmlns:a16="http://schemas.microsoft.com/office/drawing/2014/main" id="{8BA63579-AE0A-83BC-039B-8528C760873F}"/>
              </a:ext>
            </a:extLst>
          </p:cNvPr>
          <p:cNvSpPr txBox="1"/>
          <p:nvPr/>
        </p:nvSpPr>
        <p:spPr>
          <a:xfrm>
            <a:off x="720000" y="1504188"/>
            <a:ext cx="7704000" cy="2554545"/>
          </a:xfrm>
          <a:prstGeom prst="rect">
            <a:avLst/>
          </a:prstGeom>
          <a:noFill/>
        </p:spPr>
        <p:txBody>
          <a:bodyPr wrap="square" rtlCol="0">
            <a:spAutoFit/>
          </a:bodyPr>
          <a:lstStyle/>
          <a:p>
            <a:pPr lvl="4"/>
            <a:r>
              <a:rPr lang="en-US" dirty="0"/>
              <a:t> </a:t>
            </a:r>
            <a:r>
              <a:rPr lang="en-US" sz="2000" dirty="0">
                <a:latin typeface="Fira Sans Extra Condensed" panose="020B0503050000020004" pitchFamily="34" charset="0"/>
              </a:rPr>
              <a:t>Validation is "Establishing documented evidence that provides a high degree of assurance that a specific process will consistently produce a product meeting its pre-determined specifications and quality attributes.</a:t>
            </a:r>
          </a:p>
          <a:p>
            <a:pPr lvl="4"/>
            <a:endParaRPr lang="en-US" sz="2000" dirty="0">
              <a:latin typeface="Fira Sans Extra Condensed" panose="020B0503050000020004" pitchFamily="34" charset="0"/>
            </a:endParaRPr>
          </a:p>
          <a:p>
            <a:pPr lvl="4"/>
            <a:r>
              <a:rPr lang="en-US" sz="2000" dirty="0">
                <a:latin typeface="Fira Sans Extra Condensed" panose="020B0503050000020004" pitchFamily="34" charset="0"/>
              </a:rPr>
              <a:t>  This is to maintain and assure a higher degree of quality of food and drug products.</a:t>
            </a:r>
          </a:p>
          <a:p>
            <a:pPr lvl="4"/>
            <a:r>
              <a:rPr lang="en-US" sz="2000" dirty="0">
                <a:latin typeface="Fira Sans Extra Condensed" panose="020B0503050000020004" pitchFamily="34" charset="0"/>
              </a:rPr>
              <a:t> Customer satisfaction</a:t>
            </a:r>
          </a:p>
          <a:p>
            <a:pPr lvl="4"/>
            <a:r>
              <a:rPr lang="en-US" sz="2000" dirty="0">
                <a:latin typeface="Fira Sans Extra Condensed" panose="020B0503050000020004" pitchFamily="34" charset="0"/>
              </a:rPr>
              <a:t> Customer mandated</a:t>
            </a:r>
            <a:endParaRPr lang="en-IN" sz="2000" dirty="0">
              <a:latin typeface="Fira Sans Extra Condensed" panose="020B0503050000020004" pitchFamily="34" charset="0"/>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grpSp>
        <p:nvGrpSpPr>
          <p:cNvPr id="261" name="Google Shape;261;p18"/>
          <p:cNvGrpSpPr/>
          <p:nvPr/>
        </p:nvGrpSpPr>
        <p:grpSpPr>
          <a:xfrm>
            <a:off x="1215728" y="1252988"/>
            <a:ext cx="2364871" cy="3329502"/>
            <a:chOff x="1215728" y="1252988"/>
            <a:chExt cx="2364871" cy="3329502"/>
          </a:xfrm>
        </p:grpSpPr>
        <p:grpSp>
          <p:nvGrpSpPr>
            <p:cNvPr id="262" name="Google Shape;262;p18"/>
            <p:cNvGrpSpPr/>
            <p:nvPr/>
          </p:nvGrpSpPr>
          <p:grpSpPr>
            <a:xfrm>
              <a:off x="1215728" y="1252988"/>
              <a:ext cx="2364871" cy="3329502"/>
              <a:chOff x="1029166" y="1403821"/>
              <a:chExt cx="2256987" cy="3177612"/>
            </a:xfrm>
          </p:grpSpPr>
          <p:sp>
            <p:nvSpPr>
              <p:cNvPr id="263" name="Google Shape;263;p18"/>
              <p:cNvSpPr/>
              <p:nvPr/>
            </p:nvSpPr>
            <p:spPr>
              <a:xfrm>
                <a:off x="1029166" y="1473145"/>
                <a:ext cx="2256987" cy="3108288"/>
              </a:xfrm>
              <a:custGeom>
                <a:avLst/>
                <a:gdLst/>
                <a:ahLst/>
                <a:cxnLst/>
                <a:rect l="l" t="t" r="r" b="b"/>
                <a:pathLst>
                  <a:path w="30700" h="42281" extrusionOk="0">
                    <a:moveTo>
                      <a:pt x="1550" y="0"/>
                    </a:moveTo>
                    <a:cubicBezTo>
                      <a:pt x="699" y="0"/>
                      <a:pt x="0" y="669"/>
                      <a:pt x="0" y="1550"/>
                    </a:cubicBezTo>
                    <a:lnTo>
                      <a:pt x="0" y="40730"/>
                    </a:lnTo>
                    <a:cubicBezTo>
                      <a:pt x="0" y="41581"/>
                      <a:pt x="699" y="42280"/>
                      <a:pt x="1550" y="42280"/>
                    </a:cubicBezTo>
                    <a:lnTo>
                      <a:pt x="29150" y="42280"/>
                    </a:lnTo>
                    <a:cubicBezTo>
                      <a:pt x="30001" y="42280"/>
                      <a:pt x="30700" y="41581"/>
                      <a:pt x="30700" y="40730"/>
                    </a:cubicBezTo>
                    <a:lnTo>
                      <a:pt x="30700" y="1550"/>
                    </a:lnTo>
                    <a:cubicBezTo>
                      <a:pt x="30700" y="669"/>
                      <a:pt x="30001" y="0"/>
                      <a:pt x="29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1029166" y="1473145"/>
                <a:ext cx="241358" cy="3108288"/>
              </a:xfrm>
              <a:custGeom>
                <a:avLst/>
                <a:gdLst/>
                <a:ahLst/>
                <a:cxnLst/>
                <a:rect l="l" t="t" r="r" b="b"/>
                <a:pathLst>
                  <a:path w="3283" h="42281" extrusionOk="0">
                    <a:moveTo>
                      <a:pt x="1550" y="0"/>
                    </a:moveTo>
                    <a:cubicBezTo>
                      <a:pt x="699" y="0"/>
                      <a:pt x="0" y="669"/>
                      <a:pt x="0" y="1550"/>
                    </a:cubicBezTo>
                    <a:lnTo>
                      <a:pt x="0" y="40730"/>
                    </a:lnTo>
                    <a:cubicBezTo>
                      <a:pt x="0" y="41581"/>
                      <a:pt x="699" y="42280"/>
                      <a:pt x="1550" y="42280"/>
                    </a:cubicBezTo>
                    <a:lnTo>
                      <a:pt x="3283" y="42280"/>
                    </a:lnTo>
                    <a:cubicBezTo>
                      <a:pt x="2432" y="42280"/>
                      <a:pt x="1733" y="41581"/>
                      <a:pt x="1733" y="40730"/>
                    </a:cubicBezTo>
                    <a:lnTo>
                      <a:pt x="1733" y="1550"/>
                    </a:lnTo>
                    <a:cubicBezTo>
                      <a:pt x="1733" y="669"/>
                      <a:pt x="2432" y="0"/>
                      <a:pt x="3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a:off x="1312936" y="1739050"/>
                <a:ext cx="1689432" cy="2574201"/>
              </a:xfrm>
              <a:custGeom>
                <a:avLst/>
                <a:gdLst/>
                <a:ahLst/>
                <a:cxnLst/>
                <a:rect l="l" t="t" r="r" b="b"/>
                <a:pathLst>
                  <a:path w="22980" h="35016" extrusionOk="0">
                    <a:moveTo>
                      <a:pt x="0" y="0"/>
                    </a:moveTo>
                    <a:lnTo>
                      <a:pt x="0" y="35016"/>
                    </a:lnTo>
                    <a:lnTo>
                      <a:pt x="22980" y="35016"/>
                    </a:lnTo>
                    <a:lnTo>
                      <a:pt x="22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1665958" y="1403821"/>
                <a:ext cx="983370" cy="422417"/>
              </a:xfrm>
              <a:custGeom>
                <a:avLst/>
                <a:gdLst/>
                <a:ahLst/>
                <a:cxnLst/>
                <a:rect l="l" t="t" r="r" b="b"/>
                <a:pathLst>
                  <a:path w="13376" h="5746" extrusionOk="0">
                    <a:moveTo>
                      <a:pt x="1095" y="1"/>
                    </a:moveTo>
                    <a:cubicBezTo>
                      <a:pt x="487" y="1"/>
                      <a:pt x="1" y="487"/>
                      <a:pt x="1" y="1095"/>
                    </a:cubicBezTo>
                    <a:lnTo>
                      <a:pt x="1" y="4651"/>
                    </a:lnTo>
                    <a:cubicBezTo>
                      <a:pt x="1" y="5259"/>
                      <a:pt x="487" y="5746"/>
                      <a:pt x="1095" y="5746"/>
                    </a:cubicBezTo>
                    <a:lnTo>
                      <a:pt x="12281" y="5746"/>
                    </a:lnTo>
                    <a:cubicBezTo>
                      <a:pt x="12889" y="5746"/>
                      <a:pt x="13375" y="5259"/>
                      <a:pt x="13375" y="4651"/>
                    </a:cubicBezTo>
                    <a:lnTo>
                      <a:pt x="13375" y="1095"/>
                    </a:lnTo>
                    <a:cubicBezTo>
                      <a:pt x="13375" y="487"/>
                      <a:pt x="12889" y="1"/>
                      <a:pt x="12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1665958" y="1403821"/>
                <a:ext cx="319654" cy="422417"/>
              </a:xfrm>
              <a:custGeom>
                <a:avLst/>
                <a:gdLst/>
                <a:ahLst/>
                <a:cxnLst/>
                <a:rect l="l" t="t" r="r" b="b"/>
                <a:pathLst>
                  <a:path w="4348" h="5746" extrusionOk="0">
                    <a:moveTo>
                      <a:pt x="1095" y="1"/>
                    </a:moveTo>
                    <a:cubicBezTo>
                      <a:pt x="487" y="1"/>
                      <a:pt x="1" y="487"/>
                      <a:pt x="1" y="1095"/>
                    </a:cubicBezTo>
                    <a:lnTo>
                      <a:pt x="1" y="4651"/>
                    </a:lnTo>
                    <a:cubicBezTo>
                      <a:pt x="1" y="5259"/>
                      <a:pt x="487" y="5746"/>
                      <a:pt x="1095" y="5746"/>
                    </a:cubicBezTo>
                    <a:lnTo>
                      <a:pt x="4348" y="5746"/>
                    </a:lnTo>
                    <a:cubicBezTo>
                      <a:pt x="3770" y="5746"/>
                      <a:pt x="3253" y="5259"/>
                      <a:pt x="3253" y="4651"/>
                    </a:cubicBezTo>
                    <a:lnTo>
                      <a:pt x="3253" y="1095"/>
                    </a:lnTo>
                    <a:cubicBezTo>
                      <a:pt x="3253" y="487"/>
                      <a:pt x="3770" y="1"/>
                      <a:pt x="4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2325173" y="1403821"/>
                <a:ext cx="71606" cy="422417"/>
              </a:xfrm>
              <a:custGeom>
                <a:avLst/>
                <a:gdLst/>
                <a:ahLst/>
                <a:cxnLst/>
                <a:rect l="l" t="t" r="r" b="b"/>
                <a:pathLst>
                  <a:path w="974" h="5746" extrusionOk="0">
                    <a:moveTo>
                      <a:pt x="1" y="1"/>
                    </a:moveTo>
                    <a:lnTo>
                      <a:pt x="1" y="5746"/>
                    </a:lnTo>
                    <a:lnTo>
                      <a:pt x="973" y="5746"/>
                    </a:lnTo>
                    <a:lnTo>
                      <a:pt x="9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3178763" y="1598268"/>
                <a:ext cx="33597" cy="2806656"/>
              </a:xfrm>
              <a:custGeom>
                <a:avLst/>
                <a:gdLst/>
                <a:ahLst/>
                <a:cxnLst/>
                <a:rect l="l" t="t" r="r" b="b"/>
                <a:pathLst>
                  <a:path w="457" h="38178" extrusionOk="0">
                    <a:moveTo>
                      <a:pt x="244" y="0"/>
                    </a:moveTo>
                    <a:cubicBezTo>
                      <a:pt x="122" y="0"/>
                      <a:pt x="1" y="91"/>
                      <a:pt x="1" y="243"/>
                    </a:cubicBezTo>
                    <a:lnTo>
                      <a:pt x="1" y="37934"/>
                    </a:lnTo>
                    <a:cubicBezTo>
                      <a:pt x="1" y="38055"/>
                      <a:pt x="122" y="38177"/>
                      <a:pt x="244" y="38177"/>
                    </a:cubicBezTo>
                    <a:cubicBezTo>
                      <a:pt x="366" y="38177"/>
                      <a:pt x="457" y="38055"/>
                      <a:pt x="457" y="37934"/>
                    </a:cubicBezTo>
                    <a:lnTo>
                      <a:pt x="457" y="243"/>
                    </a:lnTo>
                    <a:cubicBezTo>
                      <a:pt x="457" y="91"/>
                      <a:pt x="366" y="0"/>
                      <a:pt x="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8"/>
            <p:cNvSpPr/>
            <p:nvPr/>
          </p:nvSpPr>
          <p:spPr>
            <a:xfrm>
              <a:off x="1681366" y="1810198"/>
              <a:ext cx="1400100" cy="72900"/>
            </a:xfrm>
            <a:prstGeom prst="roundRect">
              <a:avLst>
                <a:gd name="adj" fmla="val 50000"/>
              </a:avLst>
            </a:pr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1681366" y="3048273"/>
              <a:ext cx="1400100" cy="72900"/>
            </a:xfrm>
            <a:prstGeom prst="roundRect">
              <a:avLst>
                <a:gd name="adj" fmla="val 50000"/>
              </a:avLst>
            </a:pr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1681366" y="3154735"/>
              <a:ext cx="1400100" cy="72900"/>
            </a:xfrm>
            <a:prstGeom prst="roundRect">
              <a:avLst>
                <a:gd name="adj" fmla="val 50000"/>
              </a:avLst>
            </a:pr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8"/>
          <p:cNvSpPr txBox="1">
            <a:spLocks noGrp="1"/>
          </p:cNvSpPr>
          <p:nvPr>
            <p:ph type="title"/>
          </p:nvPr>
        </p:nvSpPr>
        <p:spPr>
          <a:xfrm>
            <a:off x="720000" y="540000"/>
            <a:ext cx="7704000" cy="50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NEED OF VALIDATION</a:t>
            </a:r>
            <a:endParaRPr dirty="0"/>
          </a:p>
        </p:txBody>
      </p:sp>
      <p:grpSp>
        <p:nvGrpSpPr>
          <p:cNvPr id="274" name="Google Shape;274;p18"/>
          <p:cNvGrpSpPr/>
          <p:nvPr/>
        </p:nvGrpSpPr>
        <p:grpSpPr>
          <a:xfrm>
            <a:off x="1215736" y="1252988"/>
            <a:ext cx="2364871" cy="3329502"/>
            <a:chOff x="1029166" y="1403821"/>
            <a:chExt cx="2256987" cy="3177612"/>
          </a:xfrm>
        </p:grpSpPr>
        <p:sp>
          <p:nvSpPr>
            <p:cNvPr id="275" name="Google Shape;275;p18"/>
            <p:cNvSpPr/>
            <p:nvPr/>
          </p:nvSpPr>
          <p:spPr>
            <a:xfrm>
              <a:off x="1029166" y="1473145"/>
              <a:ext cx="2256987" cy="3108288"/>
            </a:xfrm>
            <a:custGeom>
              <a:avLst/>
              <a:gdLst/>
              <a:ahLst/>
              <a:cxnLst/>
              <a:rect l="l" t="t" r="r" b="b"/>
              <a:pathLst>
                <a:path w="30700" h="42281" extrusionOk="0">
                  <a:moveTo>
                    <a:pt x="1550" y="0"/>
                  </a:moveTo>
                  <a:cubicBezTo>
                    <a:pt x="699" y="0"/>
                    <a:pt x="0" y="669"/>
                    <a:pt x="0" y="1550"/>
                  </a:cubicBezTo>
                  <a:lnTo>
                    <a:pt x="0" y="40730"/>
                  </a:lnTo>
                  <a:cubicBezTo>
                    <a:pt x="0" y="41581"/>
                    <a:pt x="699" y="42280"/>
                    <a:pt x="1550" y="42280"/>
                  </a:cubicBezTo>
                  <a:lnTo>
                    <a:pt x="29150" y="42280"/>
                  </a:lnTo>
                  <a:cubicBezTo>
                    <a:pt x="30001" y="42280"/>
                    <a:pt x="30700" y="41581"/>
                    <a:pt x="30700" y="40730"/>
                  </a:cubicBezTo>
                  <a:lnTo>
                    <a:pt x="30700" y="1550"/>
                  </a:lnTo>
                  <a:cubicBezTo>
                    <a:pt x="30700" y="669"/>
                    <a:pt x="30001" y="0"/>
                    <a:pt x="29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1029166" y="1473145"/>
              <a:ext cx="241358" cy="3108288"/>
            </a:xfrm>
            <a:custGeom>
              <a:avLst/>
              <a:gdLst/>
              <a:ahLst/>
              <a:cxnLst/>
              <a:rect l="l" t="t" r="r" b="b"/>
              <a:pathLst>
                <a:path w="3283" h="42281" extrusionOk="0">
                  <a:moveTo>
                    <a:pt x="1550" y="0"/>
                  </a:moveTo>
                  <a:cubicBezTo>
                    <a:pt x="699" y="0"/>
                    <a:pt x="0" y="669"/>
                    <a:pt x="0" y="1550"/>
                  </a:cubicBezTo>
                  <a:lnTo>
                    <a:pt x="0" y="40730"/>
                  </a:lnTo>
                  <a:cubicBezTo>
                    <a:pt x="0" y="41581"/>
                    <a:pt x="699" y="42280"/>
                    <a:pt x="1550" y="42280"/>
                  </a:cubicBezTo>
                  <a:lnTo>
                    <a:pt x="3283" y="42280"/>
                  </a:lnTo>
                  <a:cubicBezTo>
                    <a:pt x="2432" y="42280"/>
                    <a:pt x="1733" y="41581"/>
                    <a:pt x="1733" y="40730"/>
                  </a:cubicBezTo>
                  <a:lnTo>
                    <a:pt x="1733" y="1550"/>
                  </a:lnTo>
                  <a:cubicBezTo>
                    <a:pt x="1733" y="669"/>
                    <a:pt x="2432" y="0"/>
                    <a:pt x="3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1312936" y="1739050"/>
              <a:ext cx="1689432" cy="2574201"/>
            </a:xfrm>
            <a:custGeom>
              <a:avLst/>
              <a:gdLst/>
              <a:ahLst/>
              <a:cxnLst/>
              <a:rect l="l" t="t" r="r" b="b"/>
              <a:pathLst>
                <a:path w="22980" h="35016" extrusionOk="0">
                  <a:moveTo>
                    <a:pt x="0" y="0"/>
                  </a:moveTo>
                  <a:lnTo>
                    <a:pt x="0" y="35016"/>
                  </a:lnTo>
                  <a:lnTo>
                    <a:pt x="22980" y="35016"/>
                  </a:lnTo>
                  <a:lnTo>
                    <a:pt x="22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1665958" y="1403821"/>
              <a:ext cx="983370" cy="422417"/>
            </a:xfrm>
            <a:custGeom>
              <a:avLst/>
              <a:gdLst/>
              <a:ahLst/>
              <a:cxnLst/>
              <a:rect l="l" t="t" r="r" b="b"/>
              <a:pathLst>
                <a:path w="13376" h="5746" extrusionOk="0">
                  <a:moveTo>
                    <a:pt x="1095" y="1"/>
                  </a:moveTo>
                  <a:cubicBezTo>
                    <a:pt x="487" y="1"/>
                    <a:pt x="1" y="487"/>
                    <a:pt x="1" y="1095"/>
                  </a:cubicBezTo>
                  <a:lnTo>
                    <a:pt x="1" y="4651"/>
                  </a:lnTo>
                  <a:cubicBezTo>
                    <a:pt x="1" y="5259"/>
                    <a:pt x="487" y="5746"/>
                    <a:pt x="1095" y="5746"/>
                  </a:cubicBezTo>
                  <a:lnTo>
                    <a:pt x="12281" y="5746"/>
                  </a:lnTo>
                  <a:cubicBezTo>
                    <a:pt x="12889" y="5746"/>
                    <a:pt x="13375" y="5259"/>
                    <a:pt x="13375" y="4651"/>
                  </a:cubicBezTo>
                  <a:lnTo>
                    <a:pt x="13375" y="1095"/>
                  </a:lnTo>
                  <a:cubicBezTo>
                    <a:pt x="13375" y="487"/>
                    <a:pt x="12889" y="1"/>
                    <a:pt x="12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1665958" y="1403821"/>
              <a:ext cx="319654" cy="422417"/>
            </a:xfrm>
            <a:custGeom>
              <a:avLst/>
              <a:gdLst/>
              <a:ahLst/>
              <a:cxnLst/>
              <a:rect l="l" t="t" r="r" b="b"/>
              <a:pathLst>
                <a:path w="4348" h="5746" extrusionOk="0">
                  <a:moveTo>
                    <a:pt x="1095" y="1"/>
                  </a:moveTo>
                  <a:cubicBezTo>
                    <a:pt x="487" y="1"/>
                    <a:pt x="1" y="487"/>
                    <a:pt x="1" y="1095"/>
                  </a:cubicBezTo>
                  <a:lnTo>
                    <a:pt x="1" y="4651"/>
                  </a:lnTo>
                  <a:cubicBezTo>
                    <a:pt x="1" y="5259"/>
                    <a:pt x="487" y="5746"/>
                    <a:pt x="1095" y="5746"/>
                  </a:cubicBezTo>
                  <a:lnTo>
                    <a:pt x="4348" y="5746"/>
                  </a:lnTo>
                  <a:cubicBezTo>
                    <a:pt x="3770" y="5746"/>
                    <a:pt x="3253" y="5259"/>
                    <a:pt x="3253" y="4651"/>
                  </a:cubicBezTo>
                  <a:lnTo>
                    <a:pt x="3253" y="1095"/>
                  </a:lnTo>
                  <a:cubicBezTo>
                    <a:pt x="3253" y="487"/>
                    <a:pt x="3770" y="1"/>
                    <a:pt x="4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325173" y="1403821"/>
              <a:ext cx="71606" cy="422417"/>
            </a:xfrm>
            <a:custGeom>
              <a:avLst/>
              <a:gdLst/>
              <a:ahLst/>
              <a:cxnLst/>
              <a:rect l="l" t="t" r="r" b="b"/>
              <a:pathLst>
                <a:path w="974" h="5746" extrusionOk="0">
                  <a:moveTo>
                    <a:pt x="1" y="1"/>
                  </a:moveTo>
                  <a:lnTo>
                    <a:pt x="1" y="5746"/>
                  </a:lnTo>
                  <a:lnTo>
                    <a:pt x="973" y="5746"/>
                  </a:lnTo>
                  <a:lnTo>
                    <a:pt x="9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3178763" y="1598268"/>
              <a:ext cx="33597" cy="2806656"/>
            </a:xfrm>
            <a:custGeom>
              <a:avLst/>
              <a:gdLst/>
              <a:ahLst/>
              <a:cxnLst/>
              <a:rect l="l" t="t" r="r" b="b"/>
              <a:pathLst>
                <a:path w="457" h="38178" extrusionOk="0">
                  <a:moveTo>
                    <a:pt x="244" y="0"/>
                  </a:moveTo>
                  <a:cubicBezTo>
                    <a:pt x="122" y="0"/>
                    <a:pt x="1" y="91"/>
                    <a:pt x="1" y="243"/>
                  </a:cubicBezTo>
                  <a:lnTo>
                    <a:pt x="1" y="37934"/>
                  </a:lnTo>
                  <a:cubicBezTo>
                    <a:pt x="1" y="38055"/>
                    <a:pt x="122" y="38177"/>
                    <a:pt x="244" y="38177"/>
                  </a:cubicBezTo>
                  <a:cubicBezTo>
                    <a:pt x="366" y="38177"/>
                    <a:pt x="457" y="38055"/>
                    <a:pt x="457" y="37934"/>
                  </a:cubicBezTo>
                  <a:lnTo>
                    <a:pt x="457" y="243"/>
                  </a:lnTo>
                  <a:cubicBezTo>
                    <a:pt x="457" y="91"/>
                    <a:pt x="366" y="0"/>
                    <a:pt x="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18"/>
          <p:cNvGrpSpPr/>
          <p:nvPr/>
        </p:nvGrpSpPr>
        <p:grpSpPr>
          <a:xfrm>
            <a:off x="1853177" y="3337395"/>
            <a:ext cx="1056476" cy="847212"/>
            <a:chOff x="1391677" y="3220172"/>
            <a:chExt cx="1056476" cy="847212"/>
          </a:xfrm>
        </p:grpSpPr>
        <p:sp>
          <p:nvSpPr>
            <p:cNvPr id="283" name="Google Shape;283;p18"/>
            <p:cNvSpPr/>
            <p:nvPr/>
          </p:nvSpPr>
          <p:spPr>
            <a:xfrm>
              <a:off x="1450333" y="3617064"/>
              <a:ext cx="189209" cy="223933"/>
            </a:xfrm>
            <a:custGeom>
              <a:avLst/>
              <a:gdLst/>
              <a:ahLst/>
              <a:cxnLst/>
              <a:rect l="l" t="t" r="r" b="b"/>
              <a:pathLst>
                <a:path w="2159" h="2555" extrusionOk="0">
                  <a:moveTo>
                    <a:pt x="1095" y="1"/>
                  </a:moveTo>
                  <a:cubicBezTo>
                    <a:pt x="487" y="1"/>
                    <a:pt x="0" y="487"/>
                    <a:pt x="0" y="1065"/>
                  </a:cubicBezTo>
                  <a:lnTo>
                    <a:pt x="0" y="2554"/>
                  </a:lnTo>
                  <a:lnTo>
                    <a:pt x="2159" y="2554"/>
                  </a:lnTo>
                  <a:lnTo>
                    <a:pt x="2159" y="1065"/>
                  </a:lnTo>
                  <a:cubicBezTo>
                    <a:pt x="2159" y="487"/>
                    <a:pt x="1672"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1450333" y="3840907"/>
              <a:ext cx="189209" cy="226475"/>
            </a:xfrm>
            <a:custGeom>
              <a:avLst/>
              <a:gdLst/>
              <a:ahLst/>
              <a:cxnLst/>
              <a:rect l="l" t="t" r="r" b="b"/>
              <a:pathLst>
                <a:path w="2159" h="2584" extrusionOk="0">
                  <a:moveTo>
                    <a:pt x="0" y="0"/>
                  </a:moveTo>
                  <a:lnTo>
                    <a:pt x="0" y="1490"/>
                  </a:lnTo>
                  <a:cubicBezTo>
                    <a:pt x="0" y="2097"/>
                    <a:pt x="487" y="2584"/>
                    <a:pt x="1095" y="2584"/>
                  </a:cubicBezTo>
                  <a:cubicBezTo>
                    <a:pt x="1672" y="2584"/>
                    <a:pt x="2159" y="2097"/>
                    <a:pt x="2159" y="1490"/>
                  </a:cubicBezTo>
                  <a:lnTo>
                    <a:pt x="2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1450333" y="3617064"/>
              <a:ext cx="122605" cy="450320"/>
            </a:xfrm>
            <a:custGeom>
              <a:avLst/>
              <a:gdLst/>
              <a:ahLst/>
              <a:cxnLst/>
              <a:rect l="l" t="t" r="r" b="b"/>
              <a:pathLst>
                <a:path w="1399" h="5138" extrusionOk="0">
                  <a:moveTo>
                    <a:pt x="1095" y="1"/>
                  </a:moveTo>
                  <a:cubicBezTo>
                    <a:pt x="487" y="1"/>
                    <a:pt x="0" y="487"/>
                    <a:pt x="0" y="1065"/>
                  </a:cubicBezTo>
                  <a:lnTo>
                    <a:pt x="0" y="2554"/>
                  </a:lnTo>
                  <a:lnTo>
                    <a:pt x="0" y="4074"/>
                  </a:lnTo>
                  <a:cubicBezTo>
                    <a:pt x="0" y="4651"/>
                    <a:pt x="487" y="5138"/>
                    <a:pt x="1095" y="5138"/>
                  </a:cubicBezTo>
                  <a:cubicBezTo>
                    <a:pt x="1186" y="5138"/>
                    <a:pt x="1307" y="5107"/>
                    <a:pt x="1399" y="5077"/>
                  </a:cubicBezTo>
                  <a:cubicBezTo>
                    <a:pt x="943" y="4955"/>
                    <a:pt x="608" y="4560"/>
                    <a:pt x="608" y="4074"/>
                  </a:cubicBezTo>
                  <a:lnTo>
                    <a:pt x="608" y="2554"/>
                  </a:lnTo>
                  <a:lnTo>
                    <a:pt x="608" y="1065"/>
                  </a:lnTo>
                  <a:cubicBezTo>
                    <a:pt x="608" y="578"/>
                    <a:pt x="943" y="183"/>
                    <a:pt x="1399" y="31"/>
                  </a:cubicBezTo>
                  <a:cubicBezTo>
                    <a:pt x="1307" y="1"/>
                    <a:pt x="1186" y="1"/>
                    <a:pt x="1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1591511" y="3681044"/>
              <a:ext cx="18754" cy="306407"/>
            </a:xfrm>
            <a:custGeom>
              <a:avLst/>
              <a:gdLst/>
              <a:ahLst/>
              <a:cxnLst/>
              <a:rect l="l" t="t" r="r" b="b"/>
              <a:pathLst>
                <a:path w="214" h="3496" extrusionOk="0">
                  <a:moveTo>
                    <a:pt x="122" y="0"/>
                  </a:moveTo>
                  <a:cubicBezTo>
                    <a:pt x="61" y="0"/>
                    <a:pt x="0" y="61"/>
                    <a:pt x="0" y="122"/>
                  </a:cubicBezTo>
                  <a:lnTo>
                    <a:pt x="0" y="3405"/>
                  </a:lnTo>
                  <a:cubicBezTo>
                    <a:pt x="0" y="3466"/>
                    <a:pt x="61" y="3496"/>
                    <a:pt x="122" y="3496"/>
                  </a:cubicBezTo>
                  <a:cubicBezTo>
                    <a:pt x="183" y="3496"/>
                    <a:pt x="213" y="3466"/>
                    <a:pt x="213" y="3405"/>
                  </a:cubicBezTo>
                  <a:lnTo>
                    <a:pt x="213" y="122"/>
                  </a:lnTo>
                  <a:cubicBezTo>
                    <a:pt x="213" y="61"/>
                    <a:pt x="183"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2200347" y="3617039"/>
              <a:ext cx="189209" cy="223933"/>
            </a:xfrm>
            <a:custGeom>
              <a:avLst/>
              <a:gdLst/>
              <a:ahLst/>
              <a:cxnLst/>
              <a:rect l="l" t="t" r="r" b="b"/>
              <a:pathLst>
                <a:path w="2159" h="2555" extrusionOk="0">
                  <a:moveTo>
                    <a:pt x="1065" y="1"/>
                  </a:moveTo>
                  <a:cubicBezTo>
                    <a:pt x="487" y="1"/>
                    <a:pt x="1" y="487"/>
                    <a:pt x="1" y="1065"/>
                  </a:cubicBezTo>
                  <a:lnTo>
                    <a:pt x="1" y="2554"/>
                  </a:lnTo>
                  <a:lnTo>
                    <a:pt x="2159" y="2554"/>
                  </a:lnTo>
                  <a:lnTo>
                    <a:pt x="2159" y="1065"/>
                  </a:lnTo>
                  <a:cubicBezTo>
                    <a:pt x="2159" y="487"/>
                    <a:pt x="1672" y="1"/>
                    <a:pt x="1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200347" y="3840882"/>
              <a:ext cx="189209" cy="226475"/>
            </a:xfrm>
            <a:custGeom>
              <a:avLst/>
              <a:gdLst/>
              <a:ahLst/>
              <a:cxnLst/>
              <a:rect l="l" t="t" r="r" b="b"/>
              <a:pathLst>
                <a:path w="2159" h="2584" extrusionOk="0">
                  <a:moveTo>
                    <a:pt x="1" y="0"/>
                  </a:moveTo>
                  <a:lnTo>
                    <a:pt x="1" y="1490"/>
                  </a:lnTo>
                  <a:cubicBezTo>
                    <a:pt x="1" y="2097"/>
                    <a:pt x="487" y="2584"/>
                    <a:pt x="1065" y="2584"/>
                  </a:cubicBezTo>
                  <a:cubicBezTo>
                    <a:pt x="1672" y="2584"/>
                    <a:pt x="2159" y="2097"/>
                    <a:pt x="2159" y="1490"/>
                  </a:cubicBezTo>
                  <a:lnTo>
                    <a:pt x="2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200347" y="3617039"/>
              <a:ext cx="119976" cy="450320"/>
            </a:xfrm>
            <a:custGeom>
              <a:avLst/>
              <a:gdLst/>
              <a:ahLst/>
              <a:cxnLst/>
              <a:rect l="l" t="t" r="r" b="b"/>
              <a:pathLst>
                <a:path w="1369" h="5138" extrusionOk="0">
                  <a:moveTo>
                    <a:pt x="1065" y="1"/>
                  </a:moveTo>
                  <a:cubicBezTo>
                    <a:pt x="487" y="1"/>
                    <a:pt x="1" y="487"/>
                    <a:pt x="1" y="1065"/>
                  </a:cubicBezTo>
                  <a:lnTo>
                    <a:pt x="1" y="2554"/>
                  </a:lnTo>
                  <a:lnTo>
                    <a:pt x="1" y="4074"/>
                  </a:lnTo>
                  <a:cubicBezTo>
                    <a:pt x="1" y="4651"/>
                    <a:pt x="487" y="5138"/>
                    <a:pt x="1065" y="5138"/>
                  </a:cubicBezTo>
                  <a:cubicBezTo>
                    <a:pt x="1156" y="5138"/>
                    <a:pt x="1277" y="5107"/>
                    <a:pt x="1369" y="5077"/>
                  </a:cubicBezTo>
                  <a:cubicBezTo>
                    <a:pt x="913" y="4955"/>
                    <a:pt x="578" y="4560"/>
                    <a:pt x="578" y="4074"/>
                  </a:cubicBezTo>
                  <a:lnTo>
                    <a:pt x="578" y="2554"/>
                  </a:lnTo>
                  <a:lnTo>
                    <a:pt x="578" y="1065"/>
                  </a:lnTo>
                  <a:cubicBezTo>
                    <a:pt x="578" y="578"/>
                    <a:pt x="913" y="183"/>
                    <a:pt x="1369" y="31"/>
                  </a:cubicBezTo>
                  <a:cubicBezTo>
                    <a:pt x="1277" y="1"/>
                    <a:pt x="1186" y="1"/>
                    <a:pt x="1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341525" y="3681019"/>
              <a:ext cx="18754" cy="306407"/>
            </a:xfrm>
            <a:custGeom>
              <a:avLst/>
              <a:gdLst/>
              <a:ahLst/>
              <a:cxnLst/>
              <a:rect l="l" t="t" r="r" b="b"/>
              <a:pathLst>
                <a:path w="214" h="3496" extrusionOk="0">
                  <a:moveTo>
                    <a:pt x="92" y="0"/>
                  </a:moveTo>
                  <a:cubicBezTo>
                    <a:pt x="31" y="0"/>
                    <a:pt x="1" y="61"/>
                    <a:pt x="1" y="122"/>
                  </a:cubicBezTo>
                  <a:lnTo>
                    <a:pt x="1" y="3405"/>
                  </a:lnTo>
                  <a:cubicBezTo>
                    <a:pt x="1" y="3466"/>
                    <a:pt x="31" y="3496"/>
                    <a:pt x="92" y="3496"/>
                  </a:cubicBezTo>
                  <a:cubicBezTo>
                    <a:pt x="153" y="3496"/>
                    <a:pt x="213" y="3466"/>
                    <a:pt x="213" y="3405"/>
                  </a:cubicBezTo>
                  <a:lnTo>
                    <a:pt x="213" y="122"/>
                  </a:lnTo>
                  <a:cubicBezTo>
                    <a:pt x="213" y="61"/>
                    <a:pt x="153"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1391677" y="3220172"/>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2141752" y="3220172"/>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txBox="1"/>
            <p:nvPr/>
          </p:nvSpPr>
          <p:spPr>
            <a:xfrm>
              <a:off x="1391688" y="3260150"/>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3</a:t>
              </a:r>
              <a:endParaRPr sz="1600" b="1">
                <a:solidFill>
                  <a:srgbClr val="FFFFFF"/>
                </a:solidFill>
                <a:latin typeface="Fira Sans Extra Condensed"/>
                <a:ea typeface="Fira Sans Extra Condensed"/>
                <a:cs typeface="Fira Sans Extra Condensed"/>
                <a:sym typeface="Fira Sans Extra Condensed"/>
              </a:endParaRPr>
            </a:p>
          </p:txBody>
        </p:sp>
        <p:sp>
          <p:nvSpPr>
            <p:cNvPr id="294" name="Google Shape;294;p18"/>
            <p:cNvSpPr txBox="1"/>
            <p:nvPr/>
          </p:nvSpPr>
          <p:spPr>
            <a:xfrm>
              <a:off x="2141813" y="3260100"/>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4</a:t>
              </a:r>
              <a:endParaRPr sz="1600" b="1">
                <a:solidFill>
                  <a:srgbClr val="FFFFFF"/>
                </a:solidFill>
                <a:latin typeface="Fira Sans Extra Condensed"/>
                <a:ea typeface="Fira Sans Extra Condensed"/>
                <a:cs typeface="Fira Sans Extra Condensed"/>
                <a:sym typeface="Fira Sans Extra Condensed"/>
              </a:endParaRPr>
            </a:p>
          </p:txBody>
        </p:sp>
      </p:grpSp>
      <p:grpSp>
        <p:nvGrpSpPr>
          <p:cNvPr id="295" name="Google Shape;295;p18"/>
          <p:cNvGrpSpPr/>
          <p:nvPr/>
        </p:nvGrpSpPr>
        <p:grpSpPr>
          <a:xfrm>
            <a:off x="1853188" y="2049245"/>
            <a:ext cx="1056465" cy="859012"/>
            <a:chOff x="1391688" y="2008222"/>
            <a:chExt cx="1056465" cy="859012"/>
          </a:xfrm>
        </p:grpSpPr>
        <p:sp>
          <p:nvSpPr>
            <p:cNvPr id="296" name="Google Shape;296;p18"/>
            <p:cNvSpPr/>
            <p:nvPr/>
          </p:nvSpPr>
          <p:spPr>
            <a:xfrm>
              <a:off x="1450333" y="2416914"/>
              <a:ext cx="189209" cy="223933"/>
            </a:xfrm>
            <a:custGeom>
              <a:avLst/>
              <a:gdLst/>
              <a:ahLst/>
              <a:cxnLst/>
              <a:rect l="l" t="t" r="r" b="b"/>
              <a:pathLst>
                <a:path w="2159" h="2555" extrusionOk="0">
                  <a:moveTo>
                    <a:pt x="1094" y="1"/>
                  </a:moveTo>
                  <a:cubicBezTo>
                    <a:pt x="487" y="1"/>
                    <a:pt x="0" y="487"/>
                    <a:pt x="0" y="1065"/>
                  </a:cubicBezTo>
                  <a:lnTo>
                    <a:pt x="0" y="2554"/>
                  </a:lnTo>
                  <a:lnTo>
                    <a:pt x="2158" y="2554"/>
                  </a:lnTo>
                  <a:lnTo>
                    <a:pt x="2158" y="1065"/>
                  </a:lnTo>
                  <a:cubicBezTo>
                    <a:pt x="2158" y="487"/>
                    <a:pt x="1672" y="1"/>
                    <a:pt x="10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1450333" y="2640757"/>
              <a:ext cx="189209" cy="226475"/>
            </a:xfrm>
            <a:custGeom>
              <a:avLst/>
              <a:gdLst/>
              <a:ahLst/>
              <a:cxnLst/>
              <a:rect l="l" t="t" r="r" b="b"/>
              <a:pathLst>
                <a:path w="2159" h="2584" extrusionOk="0">
                  <a:moveTo>
                    <a:pt x="0" y="0"/>
                  </a:moveTo>
                  <a:lnTo>
                    <a:pt x="0" y="1490"/>
                  </a:lnTo>
                  <a:cubicBezTo>
                    <a:pt x="0" y="2097"/>
                    <a:pt x="487" y="2584"/>
                    <a:pt x="1094" y="2584"/>
                  </a:cubicBezTo>
                  <a:cubicBezTo>
                    <a:pt x="1672" y="2584"/>
                    <a:pt x="2158" y="2097"/>
                    <a:pt x="2158" y="1490"/>
                  </a:cubicBezTo>
                  <a:lnTo>
                    <a:pt x="2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1450333" y="2416914"/>
              <a:ext cx="122605" cy="450320"/>
            </a:xfrm>
            <a:custGeom>
              <a:avLst/>
              <a:gdLst/>
              <a:ahLst/>
              <a:cxnLst/>
              <a:rect l="l" t="t" r="r" b="b"/>
              <a:pathLst>
                <a:path w="1399" h="5138" extrusionOk="0">
                  <a:moveTo>
                    <a:pt x="1094" y="1"/>
                  </a:moveTo>
                  <a:cubicBezTo>
                    <a:pt x="487" y="1"/>
                    <a:pt x="0" y="487"/>
                    <a:pt x="0" y="1065"/>
                  </a:cubicBezTo>
                  <a:lnTo>
                    <a:pt x="0" y="2554"/>
                  </a:lnTo>
                  <a:lnTo>
                    <a:pt x="0" y="4074"/>
                  </a:lnTo>
                  <a:cubicBezTo>
                    <a:pt x="0" y="4651"/>
                    <a:pt x="487" y="5138"/>
                    <a:pt x="1094" y="5138"/>
                  </a:cubicBezTo>
                  <a:cubicBezTo>
                    <a:pt x="1186" y="5138"/>
                    <a:pt x="1307" y="5107"/>
                    <a:pt x="1398" y="5077"/>
                  </a:cubicBezTo>
                  <a:cubicBezTo>
                    <a:pt x="942" y="4955"/>
                    <a:pt x="608" y="4560"/>
                    <a:pt x="608" y="4074"/>
                  </a:cubicBezTo>
                  <a:lnTo>
                    <a:pt x="608" y="2554"/>
                  </a:lnTo>
                  <a:lnTo>
                    <a:pt x="608" y="1065"/>
                  </a:lnTo>
                  <a:cubicBezTo>
                    <a:pt x="608" y="578"/>
                    <a:pt x="942" y="183"/>
                    <a:pt x="1398" y="31"/>
                  </a:cubicBezTo>
                  <a:cubicBezTo>
                    <a:pt x="1307" y="1"/>
                    <a:pt x="1186" y="1"/>
                    <a:pt x="10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1591511" y="2480894"/>
              <a:ext cx="18667" cy="306407"/>
            </a:xfrm>
            <a:custGeom>
              <a:avLst/>
              <a:gdLst/>
              <a:ahLst/>
              <a:cxnLst/>
              <a:rect l="l" t="t" r="r" b="b"/>
              <a:pathLst>
                <a:path w="213" h="3496" extrusionOk="0">
                  <a:moveTo>
                    <a:pt x="122" y="0"/>
                  </a:moveTo>
                  <a:cubicBezTo>
                    <a:pt x="61" y="0"/>
                    <a:pt x="0" y="61"/>
                    <a:pt x="0" y="122"/>
                  </a:cubicBezTo>
                  <a:lnTo>
                    <a:pt x="0" y="3405"/>
                  </a:lnTo>
                  <a:cubicBezTo>
                    <a:pt x="0" y="3466"/>
                    <a:pt x="61" y="3496"/>
                    <a:pt x="122" y="3496"/>
                  </a:cubicBezTo>
                  <a:cubicBezTo>
                    <a:pt x="183" y="3496"/>
                    <a:pt x="213" y="3466"/>
                    <a:pt x="213" y="3405"/>
                  </a:cubicBezTo>
                  <a:lnTo>
                    <a:pt x="213" y="122"/>
                  </a:lnTo>
                  <a:cubicBezTo>
                    <a:pt x="213" y="61"/>
                    <a:pt x="183"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1391689" y="2008222"/>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2200347" y="2416914"/>
              <a:ext cx="189209" cy="223933"/>
            </a:xfrm>
            <a:custGeom>
              <a:avLst/>
              <a:gdLst/>
              <a:ahLst/>
              <a:cxnLst/>
              <a:rect l="l" t="t" r="r" b="b"/>
              <a:pathLst>
                <a:path w="2159" h="2555" extrusionOk="0">
                  <a:moveTo>
                    <a:pt x="1064" y="1"/>
                  </a:moveTo>
                  <a:cubicBezTo>
                    <a:pt x="487" y="1"/>
                    <a:pt x="0" y="487"/>
                    <a:pt x="0" y="1065"/>
                  </a:cubicBezTo>
                  <a:lnTo>
                    <a:pt x="0" y="2554"/>
                  </a:lnTo>
                  <a:lnTo>
                    <a:pt x="2159" y="2554"/>
                  </a:lnTo>
                  <a:lnTo>
                    <a:pt x="2159" y="1065"/>
                  </a:lnTo>
                  <a:cubicBezTo>
                    <a:pt x="2159" y="487"/>
                    <a:pt x="1672" y="1"/>
                    <a:pt x="1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2200347" y="2640757"/>
              <a:ext cx="189209" cy="226475"/>
            </a:xfrm>
            <a:custGeom>
              <a:avLst/>
              <a:gdLst/>
              <a:ahLst/>
              <a:cxnLst/>
              <a:rect l="l" t="t" r="r" b="b"/>
              <a:pathLst>
                <a:path w="2159" h="2584" extrusionOk="0">
                  <a:moveTo>
                    <a:pt x="0" y="0"/>
                  </a:moveTo>
                  <a:lnTo>
                    <a:pt x="0" y="1490"/>
                  </a:lnTo>
                  <a:cubicBezTo>
                    <a:pt x="0" y="2097"/>
                    <a:pt x="487" y="2584"/>
                    <a:pt x="1064" y="2584"/>
                  </a:cubicBezTo>
                  <a:cubicBezTo>
                    <a:pt x="1672" y="2584"/>
                    <a:pt x="2159" y="2097"/>
                    <a:pt x="2159" y="1490"/>
                  </a:cubicBezTo>
                  <a:lnTo>
                    <a:pt x="2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2200347" y="2416914"/>
              <a:ext cx="119976" cy="450320"/>
            </a:xfrm>
            <a:custGeom>
              <a:avLst/>
              <a:gdLst/>
              <a:ahLst/>
              <a:cxnLst/>
              <a:rect l="l" t="t" r="r" b="b"/>
              <a:pathLst>
                <a:path w="1369" h="5138" extrusionOk="0">
                  <a:moveTo>
                    <a:pt x="1064" y="1"/>
                  </a:moveTo>
                  <a:cubicBezTo>
                    <a:pt x="487" y="1"/>
                    <a:pt x="0" y="487"/>
                    <a:pt x="0" y="1065"/>
                  </a:cubicBezTo>
                  <a:lnTo>
                    <a:pt x="0" y="2554"/>
                  </a:lnTo>
                  <a:lnTo>
                    <a:pt x="0" y="4074"/>
                  </a:lnTo>
                  <a:cubicBezTo>
                    <a:pt x="0" y="4651"/>
                    <a:pt x="487" y="5138"/>
                    <a:pt x="1064" y="5138"/>
                  </a:cubicBezTo>
                  <a:cubicBezTo>
                    <a:pt x="1186" y="5138"/>
                    <a:pt x="1277" y="5107"/>
                    <a:pt x="1368" y="5077"/>
                  </a:cubicBezTo>
                  <a:cubicBezTo>
                    <a:pt x="912" y="4955"/>
                    <a:pt x="608" y="4560"/>
                    <a:pt x="608" y="4074"/>
                  </a:cubicBezTo>
                  <a:lnTo>
                    <a:pt x="608" y="2554"/>
                  </a:lnTo>
                  <a:lnTo>
                    <a:pt x="608" y="1065"/>
                  </a:lnTo>
                  <a:cubicBezTo>
                    <a:pt x="608" y="578"/>
                    <a:pt x="943" y="183"/>
                    <a:pt x="1368" y="31"/>
                  </a:cubicBezTo>
                  <a:cubicBezTo>
                    <a:pt x="1277" y="1"/>
                    <a:pt x="1186"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a:off x="2341525" y="2480894"/>
              <a:ext cx="18754" cy="306407"/>
            </a:xfrm>
            <a:custGeom>
              <a:avLst/>
              <a:gdLst/>
              <a:ahLst/>
              <a:cxnLst/>
              <a:rect l="l" t="t" r="r" b="b"/>
              <a:pathLst>
                <a:path w="214" h="3496" extrusionOk="0">
                  <a:moveTo>
                    <a:pt x="92" y="0"/>
                  </a:moveTo>
                  <a:cubicBezTo>
                    <a:pt x="31" y="0"/>
                    <a:pt x="0" y="61"/>
                    <a:pt x="0" y="122"/>
                  </a:cubicBezTo>
                  <a:lnTo>
                    <a:pt x="0" y="3405"/>
                  </a:lnTo>
                  <a:cubicBezTo>
                    <a:pt x="0" y="3466"/>
                    <a:pt x="31" y="3496"/>
                    <a:pt x="92" y="3496"/>
                  </a:cubicBezTo>
                  <a:cubicBezTo>
                    <a:pt x="152" y="3496"/>
                    <a:pt x="213" y="3466"/>
                    <a:pt x="213" y="3405"/>
                  </a:cubicBezTo>
                  <a:lnTo>
                    <a:pt x="213" y="122"/>
                  </a:lnTo>
                  <a:cubicBezTo>
                    <a:pt x="213" y="61"/>
                    <a:pt x="152"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txBox="1"/>
            <p:nvPr/>
          </p:nvSpPr>
          <p:spPr>
            <a:xfrm>
              <a:off x="1391688" y="2061350"/>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1</a:t>
              </a:r>
              <a:endParaRPr sz="1600" b="1">
                <a:solidFill>
                  <a:srgbClr val="FFFFFF"/>
                </a:solidFill>
                <a:latin typeface="Fira Sans Extra Condensed"/>
                <a:ea typeface="Fira Sans Extra Condensed"/>
                <a:cs typeface="Fira Sans Extra Condensed"/>
                <a:sym typeface="Fira Sans Extra Condensed"/>
              </a:endParaRPr>
            </a:p>
          </p:txBody>
        </p:sp>
        <p:sp>
          <p:nvSpPr>
            <p:cNvPr id="306" name="Google Shape;306;p18"/>
            <p:cNvSpPr/>
            <p:nvPr/>
          </p:nvSpPr>
          <p:spPr>
            <a:xfrm>
              <a:off x="2141752" y="2008222"/>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txBox="1"/>
            <p:nvPr/>
          </p:nvSpPr>
          <p:spPr>
            <a:xfrm>
              <a:off x="2141813" y="2061300"/>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2</a:t>
              </a:r>
              <a:endParaRPr sz="1600" b="1">
                <a:solidFill>
                  <a:srgbClr val="FFFFFF"/>
                </a:solidFill>
                <a:latin typeface="Fira Sans Extra Condensed"/>
                <a:ea typeface="Fira Sans Extra Condensed"/>
                <a:cs typeface="Fira Sans Extra Condensed"/>
                <a:sym typeface="Fira Sans Extra Condensed"/>
              </a:endParaRPr>
            </a:p>
          </p:txBody>
        </p:sp>
      </p:grpSp>
      <p:sp>
        <p:nvSpPr>
          <p:cNvPr id="308" name="Google Shape;308;p18"/>
          <p:cNvSpPr/>
          <p:nvPr/>
        </p:nvSpPr>
        <p:spPr>
          <a:xfrm>
            <a:off x="1681375" y="1810198"/>
            <a:ext cx="1400100" cy="72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1681375" y="3048273"/>
            <a:ext cx="1400100" cy="72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1681375" y="3154735"/>
            <a:ext cx="1400100" cy="72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8"/>
          <p:cNvGrpSpPr/>
          <p:nvPr/>
        </p:nvGrpSpPr>
        <p:grpSpPr>
          <a:xfrm>
            <a:off x="1853168" y="3337395"/>
            <a:ext cx="306401" cy="847212"/>
            <a:chOff x="1853168" y="3337395"/>
            <a:chExt cx="306401" cy="847212"/>
          </a:xfrm>
        </p:grpSpPr>
        <p:sp>
          <p:nvSpPr>
            <p:cNvPr id="312" name="Google Shape;312;p18"/>
            <p:cNvSpPr/>
            <p:nvPr/>
          </p:nvSpPr>
          <p:spPr>
            <a:xfrm>
              <a:off x="1911825" y="3734287"/>
              <a:ext cx="189209" cy="223933"/>
            </a:xfrm>
            <a:custGeom>
              <a:avLst/>
              <a:gdLst/>
              <a:ahLst/>
              <a:cxnLst/>
              <a:rect l="l" t="t" r="r" b="b"/>
              <a:pathLst>
                <a:path w="2159" h="2555" extrusionOk="0">
                  <a:moveTo>
                    <a:pt x="1095" y="1"/>
                  </a:moveTo>
                  <a:cubicBezTo>
                    <a:pt x="487" y="1"/>
                    <a:pt x="0" y="487"/>
                    <a:pt x="0" y="1065"/>
                  </a:cubicBezTo>
                  <a:lnTo>
                    <a:pt x="0" y="2554"/>
                  </a:lnTo>
                  <a:lnTo>
                    <a:pt x="2159" y="2554"/>
                  </a:lnTo>
                  <a:lnTo>
                    <a:pt x="2159" y="1065"/>
                  </a:lnTo>
                  <a:cubicBezTo>
                    <a:pt x="2159" y="487"/>
                    <a:pt x="1672"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1911825" y="3958130"/>
              <a:ext cx="189209" cy="226475"/>
            </a:xfrm>
            <a:custGeom>
              <a:avLst/>
              <a:gdLst/>
              <a:ahLst/>
              <a:cxnLst/>
              <a:rect l="l" t="t" r="r" b="b"/>
              <a:pathLst>
                <a:path w="2159" h="2584" extrusionOk="0">
                  <a:moveTo>
                    <a:pt x="0" y="0"/>
                  </a:moveTo>
                  <a:lnTo>
                    <a:pt x="0" y="1490"/>
                  </a:lnTo>
                  <a:cubicBezTo>
                    <a:pt x="0" y="2097"/>
                    <a:pt x="487" y="2584"/>
                    <a:pt x="1095" y="2584"/>
                  </a:cubicBezTo>
                  <a:cubicBezTo>
                    <a:pt x="1672" y="2584"/>
                    <a:pt x="2159" y="2097"/>
                    <a:pt x="2159" y="1490"/>
                  </a:cubicBezTo>
                  <a:lnTo>
                    <a:pt x="2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1911825" y="3734287"/>
              <a:ext cx="122605" cy="450320"/>
            </a:xfrm>
            <a:custGeom>
              <a:avLst/>
              <a:gdLst/>
              <a:ahLst/>
              <a:cxnLst/>
              <a:rect l="l" t="t" r="r" b="b"/>
              <a:pathLst>
                <a:path w="1399" h="5138" extrusionOk="0">
                  <a:moveTo>
                    <a:pt x="1095" y="1"/>
                  </a:moveTo>
                  <a:cubicBezTo>
                    <a:pt x="487" y="1"/>
                    <a:pt x="0" y="487"/>
                    <a:pt x="0" y="1065"/>
                  </a:cubicBezTo>
                  <a:lnTo>
                    <a:pt x="0" y="2554"/>
                  </a:lnTo>
                  <a:lnTo>
                    <a:pt x="0" y="4074"/>
                  </a:lnTo>
                  <a:cubicBezTo>
                    <a:pt x="0" y="4651"/>
                    <a:pt x="487" y="5138"/>
                    <a:pt x="1095" y="5138"/>
                  </a:cubicBezTo>
                  <a:cubicBezTo>
                    <a:pt x="1186" y="5138"/>
                    <a:pt x="1307" y="5107"/>
                    <a:pt x="1399" y="5077"/>
                  </a:cubicBezTo>
                  <a:cubicBezTo>
                    <a:pt x="943" y="4955"/>
                    <a:pt x="608" y="4560"/>
                    <a:pt x="608" y="4074"/>
                  </a:cubicBezTo>
                  <a:lnTo>
                    <a:pt x="608" y="2554"/>
                  </a:lnTo>
                  <a:lnTo>
                    <a:pt x="608" y="1065"/>
                  </a:lnTo>
                  <a:cubicBezTo>
                    <a:pt x="608" y="578"/>
                    <a:pt x="943" y="183"/>
                    <a:pt x="1399" y="31"/>
                  </a:cubicBezTo>
                  <a:cubicBezTo>
                    <a:pt x="1307" y="1"/>
                    <a:pt x="1186" y="1"/>
                    <a:pt x="1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2053003" y="3798267"/>
              <a:ext cx="18754" cy="306407"/>
            </a:xfrm>
            <a:custGeom>
              <a:avLst/>
              <a:gdLst/>
              <a:ahLst/>
              <a:cxnLst/>
              <a:rect l="l" t="t" r="r" b="b"/>
              <a:pathLst>
                <a:path w="214" h="3496" extrusionOk="0">
                  <a:moveTo>
                    <a:pt x="122" y="0"/>
                  </a:moveTo>
                  <a:cubicBezTo>
                    <a:pt x="61" y="0"/>
                    <a:pt x="0" y="61"/>
                    <a:pt x="0" y="122"/>
                  </a:cubicBezTo>
                  <a:lnTo>
                    <a:pt x="0" y="3405"/>
                  </a:lnTo>
                  <a:cubicBezTo>
                    <a:pt x="0" y="3466"/>
                    <a:pt x="61" y="3496"/>
                    <a:pt x="122" y="3496"/>
                  </a:cubicBezTo>
                  <a:cubicBezTo>
                    <a:pt x="183" y="3496"/>
                    <a:pt x="213" y="3466"/>
                    <a:pt x="213" y="3405"/>
                  </a:cubicBezTo>
                  <a:lnTo>
                    <a:pt x="213" y="122"/>
                  </a:lnTo>
                  <a:cubicBezTo>
                    <a:pt x="213" y="61"/>
                    <a:pt x="183"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1853168" y="3337395"/>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8"/>
          <p:cNvGrpSpPr/>
          <p:nvPr/>
        </p:nvGrpSpPr>
        <p:grpSpPr>
          <a:xfrm>
            <a:off x="2603243" y="3337395"/>
            <a:ext cx="306401" cy="847187"/>
            <a:chOff x="2603243" y="3337395"/>
            <a:chExt cx="306401" cy="847187"/>
          </a:xfrm>
        </p:grpSpPr>
        <p:sp>
          <p:nvSpPr>
            <p:cNvPr id="318" name="Google Shape;318;p18"/>
            <p:cNvSpPr/>
            <p:nvPr/>
          </p:nvSpPr>
          <p:spPr>
            <a:xfrm>
              <a:off x="2661838" y="3734262"/>
              <a:ext cx="189209" cy="223933"/>
            </a:xfrm>
            <a:custGeom>
              <a:avLst/>
              <a:gdLst/>
              <a:ahLst/>
              <a:cxnLst/>
              <a:rect l="l" t="t" r="r" b="b"/>
              <a:pathLst>
                <a:path w="2159" h="2555" extrusionOk="0">
                  <a:moveTo>
                    <a:pt x="1065" y="1"/>
                  </a:moveTo>
                  <a:cubicBezTo>
                    <a:pt x="487" y="1"/>
                    <a:pt x="1" y="487"/>
                    <a:pt x="1" y="1065"/>
                  </a:cubicBezTo>
                  <a:lnTo>
                    <a:pt x="1" y="2554"/>
                  </a:lnTo>
                  <a:lnTo>
                    <a:pt x="2159" y="2554"/>
                  </a:lnTo>
                  <a:lnTo>
                    <a:pt x="2159" y="1065"/>
                  </a:lnTo>
                  <a:cubicBezTo>
                    <a:pt x="2159" y="487"/>
                    <a:pt x="1672" y="1"/>
                    <a:pt x="1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2661838" y="3958105"/>
              <a:ext cx="189209" cy="226475"/>
            </a:xfrm>
            <a:custGeom>
              <a:avLst/>
              <a:gdLst/>
              <a:ahLst/>
              <a:cxnLst/>
              <a:rect l="l" t="t" r="r" b="b"/>
              <a:pathLst>
                <a:path w="2159" h="2584" extrusionOk="0">
                  <a:moveTo>
                    <a:pt x="1" y="0"/>
                  </a:moveTo>
                  <a:lnTo>
                    <a:pt x="1" y="1490"/>
                  </a:lnTo>
                  <a:cubicBezTo>
                    <a:pt x="1" y="2097"/>
                    <a:pt x="487" y="2584"/>
                    <a:pt x="1065" y="2584"/>
                  </a:cubicBezTo>
                  <a:cubicBezTo>
                    <a:pt x="1672" y="2584"/>
                    <a:pt x="2159" y="2097"/>
                    <a:pt x="2159" y="1490"/>
                  </a:cubicBezTo>
                  <a:lnTo>
                    <a:pt x="2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2661838" y="3734262"/>
              <a:ext cx="119976" cy="450320"/>
            </a:xfrm>
            <a:custGeom>
              <a:avLst/>
              <a:gdLst/>
              <a:ahLst/>
              <a:cxnLst/>
              <a:rect l="l" t="t" r="r" b="b"/>
              <a:pathLst>
                <a:path w="1369" h="5138" extrusionOk="0">
                  <a:moveTo>
                    <a:pt x="1065" y="1"/>
                  </a:moveTo>
                  <a:cubicBezTo>
                    <a:pt x="487" y="1"/>
                    <a:pt x="1" y="487"/>
                    <a:pt x="1" y="1065"/>
                  </a:cubicBezTo>
                  <a:lnTo>
                    <a:pt x="1" y="2554"/>
                  </a:lnTo>
                  <a:lnTo>
                    <a:pt x="1" y="4074"/>
                  </a:lnTo>
                  <a:cubicBezTo>
                    <a:pt x="1" y="4651"/>
                    <a:pt x="487" y="5138"/>
                    <a:pt x="1065" y="5138"/>
                  </a:cubicBezTo>
                  <a:cubicBezTo>
                    <a:pt x="1156" y="5138"/>
                    <a:pt x="1277" y="5107"/>
                    <a:pt x="1369" y="5077"/>
                  </a:cubicBezTo>
                  <a:cubicBezTo>
                    <a:pt x="913" y="4955"/>
                    <a:pt x="578" y="4560"/>
                    <a:pt x="578" y="4074"/>
                  </a:cubicBezTo>
                  <a:lnTo>
                    <a:pt x="578" y="2554"/>
                  </a:lnTo>
                  <a:lnTo>
                    <a:pt x="578" y="1065"/>
                  </a:lnTo>
                  <a:cubicBezTo>
                    <a:pt x="578" y="578"/>
                    <a:pt x="913" y="183"/>
                    <a:pt x="1369" y="31"/>
                  </a:cubicBezTo>
                  <a:cubicBezTo>
                    <a:pt x="1277" y="1"/>
                    <a:pt x="1186" y="1"/>
                    <a:pt x="1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2803017" y="3798242"/>
              <a:ext cx="18754" cy="306407"/>
            </a:xfrm>
            <a:custGeom>
              <a:avLst/>
              <a:gdLst/>
              <a:ahLst/>
              <a:cxnLst/>
              <a:rect l="l" t="t" r="r" b="b"/>
              <a:pathLst>
                <a:path w="214" h="3496" extrusionOk="0">
                  <a:moveTo>
                    <a:pt x="92" y="0"/>
                  </a:moveTo>
                  <a:cubicBezTo>
                    <a:pt x="31" y="0"/>
                    <a:pt x="1" y="61"/>
                    <a:pt x="1" y="122"/>
                  </a:cubicBezTo>
                  <a:lnTo>
                    <a:pt x="1" y="3405"/>
                  </a:lnTo>
                  <a:cubicBezTo>
                    <a:pt x="1" y="3466"/>
                    <a:pt x="31" y="3496"/>
                    <a:pt x="92" y="3496"/>
                  </a:cubicBezTo>
                  <a:cubicBezTo>
                    <a:pt x="153" y="3496"/>
                    <a:pt x="213" y="3466"/>
                    <a:pt x="213" y="3405"/>
                  </a:cubicBezTo>
                  <a:lnTo>
                    <a:pt x="213" y="122"/>
                  </a:lnTo>
                  <a:cubicBezTo>
                    <a:pt x="213" y="61"/>
                    <a:pt x="153"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2603243" y="3337395"/>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8"/>
          <p:cNvSpPr txBox="1"/>
          <p:nvPr/>
        </p:nvSpPr>
        <p:spPr>
          <a:xfrm>
            <a:off x="1853179" y="3377373"/>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3</a:t>
            </a:r>
            <a:endParaRPr sz="1600" b="1">
              <a:solidFill>
                <a:srgbClr val="FFFFFF"/>
              </a:solidFill>
              <a:latin typeface="Fira Sans Extra Condensed"/>
              <a:ea typeface="Fira Sans Extra Condensed"/>
              <a:cs typeface="Fira Sans Extra Condensed"/>
              <a:sym typeface="Fira Sans Extra Condensed"/>
            </a:endParaRPr>
          </a:p>
        </p:txBody>
      </p:sp>
      <p:sp>
        <p:nvSpPr>
          <p:cNvPr id="324" name="Google Shape;324;p18"/>
          <p:cNvSpPr txBox="1"/>
          <p:nvPr/>
        </p:nvSpPr>
        <p:spPr>
          <a:xfrm>
            <a:off x="2603304" y="3377323"/>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4</a:t>
            </a:r>
            <a:endParaRPr sz="1600" b="1">
              <a:solidFill>
                <a:srgbClr val="FFFFFF"/>
              </a:solidFill>
              <a:latin typeface="Fira Sans Extra Condensed"/>
              <a:ea typeface="Fira Sans Extra Condensed"/>
              <a:cs typeface="Fira Sans Extra Condensed"/>
              <a:sym typeface="Fira Sans Extra Condensed"/>
            </a:endParaRPr>
          </a:p>
        </p:txBody>
      </p:sp>
      <p:sp>
        <p:nvSpPr>
          <p:cNvPr id="325" name="Google Shape;325;p18"/>
          <p:cNvSpPr/>
          <p:nvPr/>
        </p:nvSpPr>
        <p:spPr>
          <a:xfrm>
            <a:off x="1911825" y="2457937"/>
            <a:ext cx="189209" cy="223933"/>
          </a:xfrm>
          <a:custGeom>
            <a:avLst/>
            <a:gdLst/>
            <a:ahLst/>
            <a:cxnLst/>
            <a:rect l="l" t="t" r="r" b="b"/>
            <a:pathLst>
              <a:path w="2159" h="2555" extrusionOk="0">
                <a:moveTo>
                  <a:pt x="1094" y="1"/>
                </a:moveTo>
                <a:cubicBezTo>
                  <a:pt x="487" y="1"/>
                  <a:pt x="0" y="487"/>
                  <a:pt x="0" y="1065"/>
                </a:cubicBezTo>
                <a:lnTo>
                  <a:pt x="0" y="2554"/>
                </a:lnTo>
                <a:lnTo>
                  <a:pt x="2158" y="2554"/>
                </a:lnTo>
                <a:lnTo>
                  <a:pt x="2158" y="1065"/>
                </a:lnTo>
                <a:cubicBezTo>
                  <a:pt x="2158" y="487"/>
                  <a:pt x="1672" y="1"/>
                  <a:pt x="10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1911825" y="2681780"/>
            <a:ext cx="189209" cy="226475"/>
          </a:xfrm>
          <a:custGeom>
            <a:avLst/>
            <a:gdLst/>
            <a:ahLst/>
            <a:cxnLst/>
            <a:rect l="l" t="t" r="r" b="b"/>
            <a:pathLst>
              <a:path w="2159" h="2584" extrusionOk="0">
                <a:moveTo>
                  <a:pt x="0" y="0"/>
                </a:moveTo>
                <a:lnTo>
                  <a:pt x="0" y="1490"/>
                </a:lnTo>
                <a:cubicBezTo>
                  <a:pt x="0" y="2097"/>
                  <a:pt x="487" y="2584"/>
                  <a:pt x="1094" y="2584"/>
                </a:cubicBezTo>
                <a:cubicBezTo>
                  <a:pt x="1672" y="2584"/>
                  <a:pt x="2158" y="2097"/>
                  <a:pt x="2158" y="1490"/>
                </a:cubicBezTo>
                <a:lnTo>
                  <a:pt x="2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18"/>
          <p:cNvGrpSpPr/>
          <p:nvPr/>
        </p:nvGrpSpPr>
        <p:grpSpPr>
          <a:xfrm>
            <a:off x="1853180" y="2049245"/>
            <a:ext cx="306401" cy="859012"/>
            <a:chOff x="1853180" y="2049245"/>
            <a:chExt cx="306401" cy="859012"/>
          </a:xfrm>
        </p:grpSpPr>
        <p:sp>
          <p:nvSpPr>
            <p:cNvPr id="328" name="Google Shape;328;p18"/>
            <p:cNvSpPr/>
            <p:nvPr/>
          </p:nvSpPr>
          <p:spPr>
            <a:xfrm>
              <a:off x="1911825" y="2457937"/>
              <a:ext cx="122605" cy="450320"/>
            </a:xfrm>
            <a:custGeom>
              <a:avLst/>
              <a:gdLst/>
              <a:ahLst/>
              <a:cxnLst/>
              <a:rect l="l" t="t" r="r" b="b"/>
              <a:pathLst>
                <a:path w="1399" h="5138" extrusionOk="0">
                  <a:moveTo>
                    <a:pt x="1094" y="1"/>
                  </a:moveTo>
                  <a:cubicBezTo>
                    <a:pt x="487" y="1"/>
                    <a:pt x="0" y="487"/>
                    <a:pt x="0" y="1065"/>
                  </a:cubicBezTo>
                  <a:lnTo>
                    <a:pt x="0" y="2554"/>
                  </a:lnTo>
                  <a:lnTo>
                    <a:pt x="0" y="4074"/>
                  </a:lnTo>
                  <a:cubicBezTo>
                    <a:pt x="0" y="4651"/>
                    <a:pt x="487" y="5138"/>
                    <a:pt x="1094" y="5138"/>
                  </a:cubicBezTo>
                  <a:cubicBezTo>
                    <a:pt x="1186" y="5138"/>
                    <a:pt x="1307" y="5107"/>
                    <a:pt x="1398" y="5077"/>
                  </a:cubicBezTo>
                  <a:cubicBezTo>
                    <a:pt x="942" y="4955"/>
                    <a:pt x="608" y="4560"/>
                    <a:pt x="608" y="4074"/>
                  </a:cubicBezTo>
                  <a:lnTo>
                    <a:pt x="608" y="2554"/>
                  </a:lnTo>
                  <a:lnTo>
                    <a:pt x="608" y="1065"/>
                  </a:lnTo>
                  <a:cubicBezTo>
                    <a:pt x="608" y="578"/>
                    <a:pt x="942" y="183"/>
                    <a:pt x="1398" y="31"/>
                  </a:cubicBezTo>
                  <a:cubicBezTo>
                    <a:pt x="1307" y="1"/>
                    <a:pt x="1186" y="1"/>
                    <a:pt x="10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2053003" y="2521917"/>
              <a:ext cx="18667" cy="306407"/>
            </a:xfrm>
            <a:custGeom>
              <a:avLst/>
              <a:gdLst/>
              <a:ahLst/>
              <a:cxnLst/>
              <a:rect l="l" t="t" r="r" b="b"/>
              <a:pathLst>
                <a:path w="213" h="3496" extrusionOk="0">
                  <a:moveTo>
                    <a:pt x="122" y="0"/>
                  </a:moveTo>
                  <a:cubicBezTo>
                    <a:pt x="61" y="0"/>
                    <a:pt x="0" y="61"/>
                    <a:pt x="0" y="122"/>
                  </a:cubicBezTo>
                  <a:lnTo>
                    <a:pt x="0" y="3405"/>
                  </a:lnTo>
                  <a:cubicBezTo>
                    <a:pt x="0" y="3466"/>
                    <a:pt x="61" y="3496"/>
                    <a:pt x="122" y="3496"/>
                  </a:cubicBezTo>
                  <a:cubicBezTo>
                    <a:pt x="183" y="3496"/>
                    <a:pt x="213" y="3466"/>
                    <a:pt x="213" y="3405"/>
                  </a:cubicBezTo>
                  <a:lnTo>
                    <a:pt x="213" y="122"/>
                  </a:lnTo>
                  <a:cubicBezTo>
                    <a:pt x="213" y="61"/>
                    <a:pt x="183"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1853180" y="2049245"/>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8"/>
          <p:cNvSpPr txBox="1"/>
          <p:nvPr/>
        </p:nvSpPr>
        <p:spPr>
          <a:xfrm>
            <a:off x="1853179" y="2102373"/>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1</a:t>
            </a:r>
            <a:endParaRPr sz="1600" b="1">
              <a:solidFill>
                <a:srgbClr val="FFFFFF"/>
              </a:solidFill>
              <a:latin typeface="Fira Sans Extra Condensed"/>
              <a:ea typeface="Fira Sans Extra Condensed"/>
              <a:cs typeface="Fira Sans Extra Condensed"/>
              <a:sym typeface="Fira Sans Extra Condensed"/>
            </a:endParaRPr>
          </a:p>
        </p:txBody>
      </p:sp>
      <p:grpSp>
        <p:nvGrpSpPr>
          <p:cNvPr id="332" name="Google Shape;332;p18"/>
          <p:cNvGrpSpPr/>
          <p:nvPr/>
        </p:nvGrpSpPr>
        <p:grpSpPr>
          <a:xfrm>
            <a:off x="2603243" y="2049245"/>
            <a:ext cx="306401" cy="859012"/>
            <a:chOff x="2603243" y="2049245"/>
            <a:chExt cx="306401" cy="859012"/>
          </a:xfrm>
        </p:grpSpPr>
        <p:sp>
          <p:nvSpPr>
            <p:cNvPr id="333" name="Google Shape;333;p18"/>
            <p:cNvSpPr/>
            <p:nvPr/>
          </p:nvSpPr>
          <p:spPr>
            <a:xfrm>
              <a:off x="2661838" y="2457937"/>
              <a:ext cx="189209" cy="223933"/>
            </a:xfrm>
            <a:custGeom>
              <a:avLst/>
              <a:gdLst/>
              <a:ahLst/>
              <a:cxnLst/>
              <a:rect l="l" t="t" r="r" b="b"/>
              <a:pathLst>
                <a:path w="2159" h="2555" extrusionOk="0">
                  <a:moveTo>
                    <a:pt x="1064" y="1"/>
                  </a:moveTo>
                  <a:cubicBezTo>
                    <a:pt x="487" y="1"/>
                    <a:pt x="0" y="487"/>
                    <a:pt x="0" y="1065"/>
                  </a:cubicBezTo>
                  <a:lnTo>
                    <a:pt x="0" y="2554"/>
                  </a:lnTo>
                  <a:lnTo>
                    <a:pt x="2159" y="2554"/>
                  </a:lnTo>
                  <a:lnTo>
                    <a:pt x="2159" y="1065"/>
                  </a:lnTo>
                  <a:cubicBezTo>
                    <a:pt x="2159" y="487"/>
                    <a:pt x="1672" y="1"/>
                    <a:pt x="1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2661838" y="2681780"/>
              <a:ext cx="189209" cy="226475"/>
            </a:xfrm>
            <a:custGeom>
              <a:avLst/>
              <a:gdLst/>
              <a:ahLst/>
              <a:cxnLst/>
              <a:rect l="l" t="t" r="r" b="b"/>
              <a:pathLst>
                <a:path w="2159" h="2584" extrusionOk="0">
                  <a:moveTo>
                    <a:pt x="0" y="0"/>
                  </a:moveTo>
                  <a:lnTo>
                    <a:pt x="0" y="1490"/>
                  </a:lnTo>
                  <a:cubicBezTo>
                    <a:pt x="0" y="2097"/>
                    <a:pt x="487" y="2584"/>
                    <a:pt x="1064" y="2584"/>
                  </a:cubicBezTo>
                  <a:cubicBezTo>
                    <a:pt x="1672" y="2584"/>
                    <a:pt x="2159" y="2097"/>
                    <a:pt x="2159" y="1490"/>
                  </a:cubicBezTo>
                  <a:lnTo>
                    <a:pt x="2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2661838" y="2457937"/>
              <a:ext cx="119976" cy="450320"/>
            </a:xfrm>
            <a:custGeom>
              <a:avLst/>
              <a:gdLst/>
              <a:ahLst/>
              <a:cxnLst/>
              <a:rect l="l" t="t" r="r" b="b"/>
              <a:pathLst>
                <a:path w="1369" h="5138" extrusionOk="0">
                  <a:moveTo>
                    <a:pt x="1064" y="1"/>
                  </a:moveTo>
                  <a:cubicBezTo>
                    <a:pt x="487" y="1"/>
                    <a:pt x="0" y="487"/>
                    <a:pt x="0" y="1065"/>
                  </a:cubicBezTo>
                  <a:lnTo>
                    <a:pt x="0" y="2554"/>
                  </a:lnTo>
                  <a:lnTo>
                    <a:pt x="0" y="4074"/>
                  </a:lnTo>
                  <a:cubicBezTo>
                    <a:pt x="0" y="4651"/>
                    <a:pt x="487" y="5138"/>
                    <a:pt x="1064" y="5138"/>
                  </a:cubicBezTo>
                  <a:cubicBezTo>
                    <a:pt x="1186" y="5138"/>
                    <a:pt x="1277" y="5107"/>
                    <a:pt x="1368" y="5077"/>
                  </a:cubicBezTo>
                  <a:cubicBezTo>
                    <a:pt x="912" y="4955"/>
                    <a:pt x="608" y="4560"/>
                    <a:pt x="608" y="4074"/>
                  </a:cubicBezTo>
                  <a:lnTo>
                    <a:pt x="608" y="2554"/>
                  </a:lnTo>
                  <a:lnTo>
                    <a:pt x="608" y="1065"/>
                  </a:lnTo>
                  <a:cubicBezTo>
                    <a:pt x="608" y="578"/>
                    <a:pt x="943" y="183"/>
                    <a:pt x="1368" y="31"/>
                  </a:cubicBezTo>
                  <a:cubicBezTo>
                    <a:pt x="1277" y="1"/>
                    <a:pt x="1186"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2803017" y="2521917"/>
              <a:ext cx="18754" cy="306407"/>
            </a:xfrm>
            <a:custGeom>
              <a:avLst/>
              <a:gdLst/>
              <a:ahLst/>
              <a:cxnLst/>
              <a:rect l="l" t="t" r="r" b="b"/>
              <a:pathLst>
                <a:path w="214" h="3496" extrusionOk="0">
                  <a:moveTo>
                    <a:pt x="92" y="0"/>
                  </a:moveTo>
                  <a:cubicBezTo>
                    <a:pt x="31" y="0"/>
                    <a:pt x="0" y="61"/>
                    <a:pt x="0" y="122"/>
                  </a:cubicBezTo>
                  <a:lnTo>
                    <a:pt x="0" y="3405"/>
                  </a:lnTo>
                  <a:cubicBezTo>
                    <a:pt x="0" y="3466"/>
                    <a:pt x="31" y="3496"/>
                    <a:pt x="92" y="3496"/>
                  </a:cubicBezTo>
                  <a:cubicBezTo>
                    <a:pt x="152" y="3496"/>
                    <a:pt x="213" y="3466"/>
                    <a:pt x="213" y="3405"/>
                  </a:cubicBezTo>
                  <a:lnTo>
                    <a:pt x="213" y="122"/>
                  </a:lnTo>
                  <a:cubicBezTo>
                    <a:pt x="213" y="61"/>
                    <a:pt x="152"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2603243" y="2049245"/>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18"/>
          <p:cNvSpPr txBox="1"/>
          <p:nvPr/>
        </p:nvSpPr>
        <p:spPr>
          <a:xfrm>
            <a:off x="2603304" y="2102323"/>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2</a:t>
            </a:r>
            <a:endParaRPr sz="1600" b="1">
              <a:solidFill>
                <a:srgbClr val="FFFFFF"/>
              </a:solidFill>
              <a:latin typeface="Fira Sans Extra Condensed"/>
              <a:ea typeface="Fira Sans Extra Condensed"/>
              <a:cs typeface="Fira Sans Extra Condensed"/>
              <a:sym typeface="Fira Sans Extra Condensed"/>
            </a:endParaRPr>
          </a:p>
        </p:txBody>
      </p:sp>
      <p:sp>
        <p:nvSpPr>
          <p:cNvPr id="339" name="Google Shape;339;p18"/>
          <p:cNvSpPr txBox="1"/>
          <p:nvPr/>
        </p:nvSpPr>
        <p:spPr>
          <a:xfrm>
            <a:off x="3983099" y="3251313"/>
            <a:ext cx="1851900" cy="34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THE DEVELOPMENT OF THE NEXT GENERATION</a:t>
            </a:r>
            <a:endParaRPr lang="en-US" sz="16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341" name="Google Shape;341;p18"/>
          <p:cNvSpPr txBox="1"/>
          <p:nvPr/>
        </p:nvSpPr>
        <p:spPr>
          <a:xfrm>
            <a:off x="3980870" y="2885606"/>
            <a:ext cx="1856700" cy="34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latin typeface="Fira Sans Extra Condensed Medium"/>
                <a:ea typeface="Fira Sans Extra Condensed Medium"/>
                <a:cs typeface="Fira Sans Extra Condensed Medium"/>
                <a:sym typeface="Fira Sans Extra Condensed Medium"/>
              </a:rPr>
              <a:t>3</a:t>
            </a:r>
            <a:endParaRPr sz="22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42" name="Google Shape;342;p18"/>
          <p:cNvSpPr txBox="1"/>
          <p:nvPr/>
        </p:nvSpPr>
        <p:spPr>
          <a:xfrm>
            <a:off x="3985379" y="1705272"/>
            <a:ext cx="1851900" cy="34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PRODUCT LIABILITY</a:t>
            </a:r>
            <a:endParaRPr lang="en-US" sz="16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344" name="Google Shape;344;p18"/>
          <p:cNvSpPr txBox="1"/>
          <p:nvPr/>
        </p:nvSpPr>
        <p:spPr>
          <a:xfrm>
            <a:off x="3985379" y="1282365"/>
            <a:ext cx="18519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3"/>
                </a:solidFill>
                <a:latin typeface="Fira Sans Extra Condensed Medium"/>
                <a:ea typeface="Fira Sans Extra Condensed Medium"/>
                <a:cs typeface="Fira Sans Extra Condensed Medium"/>
                <a:sym typeface="Fira Sans Extra Condensed Medium"/>
              </a:rPr>
              <a:t>1</a:t>
            </a:r>
            <a:endParaRPr sz="22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345" name="Google Shape;345;p18"/>
          <p:cNvSpPr txBox="1"/>
          <p:nvPr/>
        </p:nvSpPr>
        <p:spPr>
          <a:xfrm>
            <a:off x="6073965" y="1695597"/>
            <a:ext cx="2241359" cy="373325"/>
          </a:xfrm>
          <a:prstGeom prst="rect">
            <a:avLst/>
          </a:prstGeom>
          <a:noFill/>
          <a:ln>
            <a:noFill/>
          </a:ln>
        </p:spPr>
        <p:txBody>
          <a:bodyPr spcFirstLastPara="1" wrap="square" lIns="91425" tIns="91425" rIns="91425" bIns="91425" anchor="t" anchorCtr="0">
            <a:noAutofit/>
          </a:bodyPr>
          <a:lstStyle/>
          <a:p>
            <a:pPr algn="ctr"/>
            <a:r>
              <a:rPr lang="en-US" sz="1600" dirty="0"/>
              <a:t>CONTROL PRODUCTION COST</a:t>
            </a:r>
          </a:p>
        </p:txBody>
      </p:sp>
      <p:sp>
        <p:nvSpPr>
          <p:cNvPr id="347" name="Google Shape;347;p18"/>
          <p:cNvSpPr txBox="1"/>
          <p:nvPr/>
        </p:nvSpPr>
        <p:spPr>
          <a:xfrm>
            <a:off x="6086158" y="1286278"/>
            <a:ext cx="18519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2"/>
                </a:solidFill>
                <a:latin typeface="Fira Sans Extra Condensed Medium"/>
                <a:ea typeface="Fira Sans Extra Condensed Medium"/>
                <a:cs typeface="Fira Sans Extra Condensed Medium"/>
                <a:sym typeface="Fira Sans Extra Condensed Medium"/>
              </a:rPr>
              <a:t>   2 </a:t>
            </a:r>
            <a:endParaRPr sz="2200"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348" name="Google Shape;348;p18"/>
          <p:cNvSpPr txBox="1"/>
          <p:nvPr/>
        </p:nvSpPr>
        <p:spPr>
          <a:xfrm>
            <a:off x="6086158" y="3374602"/>
            <a:ext cx="1851900" cy="348000"/>
          </a:xfrm>
          <a:prstGeom prst="rect">
            <a:avLst/>
          </a:prstGeom>
          <a:noFill/>
          <a:ln>
            <a:noFill/>
          </a:ln>
        </p:spPr>
        <p:txBody>
          <a:bodyPr spcFirstLastPara="1" wrap="square" lIns="91425" tIns="91425" rIns="91425" bIns="91425" anchor="t" anchorCtr="0">
            <a:noAutofit/>
          </a:bodyPr>
          <a:lstStyle/>
          <a:p>
            <a:pPr algn="ctr"/>
            <a:r>
              <a:rPr lang="en-US" sz="1800" dirty="0"/>
              <a:t>SAFETY</a:t>
            </a:r>
          </a:p>
        </p:txBody>
      </p:sp>
      <p:sp>
        <p:nvSpPr>
          <p:cNvPr id="350" name="Google Shape;350;p18"/>
          <p:cNvSpPr txBox="1"/>
          <p:nvPr/>
        </p:nvSpPr>
        <p:spPr>
          <a:xfrm>
            <a:off x="6086158" y="2947416"/>
            <a:ext cx="18519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4"/>
                </a:solidFill>
                <a:latin typeface="Fira Sans Extra Condensed Medium"/>
                <a:ea typeface="Fira Sans Extra Condensed Medium"/>
                <a:cs typeface="Fira Sans Extra Condensed Medium"/>
                <a:sym typeface="Fira Sans Extra Condensed Medium"/>
              </a:rPr>
              <a:t>4</a:t>
            </a:r>
            <a:endParaRPr sz="2200" dirty="0">
              <a:solidFill>
                <a:schemeClr val="accent4"/>
              </a:solidFill>
              <a:latin typeface="Fira Sans Extra Condensed Medium"/>
              <a:ea typeface="Fira Sans Extra Condensed Medium"/>
              <a:cs typeface="Fira Sans Extra Condensed Medium"/>
              <a:sym typeface="Fira Sans Extra Condensed Medium"/>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22"/>
          <p:cNvSpPr txBox="1">
            <a:spLocks noGrp="1"/>
          </p:cNvSpPr>
          <p:nvPr>
            <p:ph type="title"/>
          </p:nvPr>
        </p:nvSpPr>
        <p:spPr>
          <a:xfrm>
            <a:off x="720000" y="540000"/>
            <a:ext cx="7704000" cy="50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SCOPE OF VALIDATION</a:t>
            </a:r>
            <a:endParaRPr dirty="0"/>
          </a:p>
        </p:txBody>
      </p:sp>
      <p:grpSp>
        <p:nvGrpSpPr>
          <p:cNvPr id="611" name="Google Shape;611;p22"/>
          <p:cNvGrpSpPr/>
          <p:nvPr/>
        </p:nvGrpSpPr>
        <p:grpSpPr>
          <a:xfrm>
            <a:off x="1095528" y="1452896"/>
            <a:ext cx="2188436" cy="740105"/>
            <a:chOff x="3547446" y="1440700"/>
            <a:chExt cx="2188436" cy="740105"/>
          </a:xfrm>
        </p:grpSpPr>
        <p:sp>
          <p:nvSpPr>
            <p:cNvPr id="612" name="Google Shape;612;p22"/>
            <p:cNvSpPr/>
            <p:nvPr/>
          </p:nvSpPr>
          <p:spPr>
            <a:xfrm>
              <a:off x="3547446" y="1440713"/>
              <a:ext cx="94690" cy="740092"/>
            </a:xfrm>
            <a:custGeom>
              <a:avLst/>
              <a:gdLst/>
              <a:ahLst/>
              <a:cxnLst/>
              <a:rect l="l" t="t" r="r" b="b"/>
              <a:pathLst>
                <a:path w="1369" h="10700" extrusionOk="0">
                  <a:moveTo>
                    <a:pt x="0" y="0"/>
                  </a:moveTo>
                  <a:lnTo>
                    <a:pt x="0" y="10699"/>
                  </a:lnTo>
                  <a:lnTo>
                    <a:pt x="1368" y="10699"/>
                  </a:lnTo>
                  <a:lnTo>
                    <a:pt x="1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txBox="1"/>
            <p:nvPr/>
          </p:nvSpPr>
          <p:spPr>
            <a:xfrm>
              <a:off x="3768482" y="1440700"/>
              <a:ext cx="1967400" cy="644132"/>
            </a:xfrm>
            <a:prstGeom prst="rect">
              <a:avLst/>
            </a:prstGeom>
            <a:noFill/>
            <a:ln>
              <a:noFill/>
            </a:ln>
          </p:spPr>
          <p:txBody>
            <a:bodyPr spcFirstLastPara="1" wrap="square" lIns="91425" tIns="91425" rIns="91425" bIns="91425" anchor="ctr" anchorCtr="0">
              <a:noAutofit/>
            </a:bodyPr>
            <a:lstStyle/>
            <a:p>
              <a:r>
                <a:rPr lang="en-US" sz="1800" dirty="0"/>
                <a:t>Analytical Test Methods</a:t>
              </a:r>
            </a:p>
          </p:txBody>
        </p:sp>
      </p:grpSp>
      <p:grpSp>
        <p:nvGrpSpPr>
          <p:cNvPr id="615" name="Google Shape;615;p22"/>
          <p:cNvGrpSpPr/>
          <p:nvPr/>
        </p:nvGrpSpPr>
        <p:grpSpPr>
          <a:xfrm>
            <a:off x="5907382" y="1458995"/>
            <a:ext cx="2187340" cy="740092"/>
            <a:chOff x="3547446" y="2594901"/>
            <a:chExt cx="2187340" cy="740092"/>
          </a:xfrm>
        </p:grpSpPr>
        <p:sp>
          <p:nvSpPr>
            <p:cNvPr id="616" name="Google Shape;616;p22"/>
            <p:cNvSpPr/>
            <p:nvPr/>
          </p:nvSpPr>
          <p:spPr>
            <a:xfrm>
              <a:off x="3547446" y="2594901"/>
              <a:ext cx="94690" cy="740092"/>
            </a:xfrm>
            <a:custGeom>
              <a:avLst/>
              <a:gdLst/>
              <a:ahLst/>
              <a:cxnLst/>
              <a:rect l="l" t="t" r="r" b="b"/>
              <a:pathLst>
                <a:path w="1369" h="10700" extrusionOk="0">
                  <a:moveTo>
                    <a:pt x="0" y="0"/>
                  </a:moveTo>
                  <a:lnTo>
                    <a:pt x="0" y="10699"/>
                  </a:lnTo>
                  <a:lnTo>
                    <a:pt x="1368" y="10699"/>
                  </a:lnTo>
                  <a:lnTo>
                    <a:pt x="13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txBox="1"/>
            <p:nvPr/>
          </p:nvSpPr>
          <p:spPr>
            <a:xfrm>
              <a:off x="3767386" y="2836759"/>
              <a:ext cx="1967400" cy="32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Process Utility Services</a:t>
              </a:r>
              <a:endParaRPr sz="1800" dirty="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620" name="Google Shape;620;p22"/>
          <p:cNvGrpSpPr/>
          <p:nvPr/>
        </p:nvGrpSpPr>
        <p:grpSpPr>
          <a:xfrm>
            <a:off x="3541292" y="2601010"/>
            <a:ext cx="2193494" cy="740092"/>
            <a:chOff x="3547446" y="3749088"/>
            <a:chExt cx="2193494" cy="740092"/>
          </a:xfrm>
        </p:grpSpPr>
        <p:sp>
          <p:nvSpPr>
            <p:cNvPr id="621" name="Google Shape;621;p22"/>
            <p:cNvSpPr/>
            <p:nvPr/>
          </p:nvSpPr>
          <p:spPr>
            <a:xfrm>
              <a:off x="3547446" y="3749088"/>
              <a:ext cx="94690" cy="740092"/>
            </a:xfrm>
            <a:custGeom>
              <a:avLst/>
              <a:gdLst/>
              <a:ahLst/>
              <a:cxnLst/>
              <a:rect l="l" t="t" r="r" b="b"/>
              <a:pathLst>
                <a:path w="1369" h="10700" extrusionOk="0">
                  <a:moveTo>
                    <a:pt x="0" y="0"/>
                  </a:moveTo>
                  <a:lnTo>
                    <a:pt x="0" y="10700"/>
                  </a:lnTo>
                  <a:lnTo>
                    <a:pt x="1368" y="10700"/>
                  </a:lnTo>
                  <a:lnTo>
                    <a:pt x="13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txBox="1"/>
            <p:nvPr/>
          </p:nvSpPr>
          <p:spPr>
            <a:xfrm>
              <a:off x="3773540" y="3901475"/>
              <a:ext cx="1967400" cy="32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Equipment</a:t>
              </a:r>
              <a:endParaRPr sz="1800" dirty="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625" name="Google Shape;625;p22"/>
          <p:cNvGrpSpPr/>
          <p:nvPr/>
        </p:nvGrpSpPr>
        <p:grpSpPr>
          <a:xfrm>
            <a:off x="3548541" y="1452909"/>
            <a:ext cx="2186245" cy="740092"/>
            <a:chOff x="5860037" y="1440713"/>
            <a:chExt cx="2186245" cy="740092"/>
          </a:xfrm>
        </p:grpSpPr>
        <p:sp>
          <p:nvSpPr>
            <p:cNvPr id="626" name="Google Shape;626;p22"/>
            <p:cNvSpPr/>
            <p:nvPr/>
          </p:nvSpPr>
          <p:spPr>
            <a:xfrm>
              <a:off x="5860037" y="1440713"/>
              <a:ext cx="94690" cy="740092"/>
            </a:xfrm>
            <a:custGeom>
              <a:avLst/>
              <a:gdLst/>
              <a:ahLst/>
              <a:cxnLst/>
              <a:rect l="l" t="t" r="r" b="b"/>
              <a:pathLst>
                <a:path w="1369" h="10700" extrusionOk="0">
                  <a:moveTo>
                    <a:pt x="1" y="0"/>
                  </a:moveTo>
                  <a:lnTo>
                    <a:pt x="1" y="10699"/>
                  </a:lnTo>
                  <a:lnTo>
                    <a:pt x="1368" y="10699"/>
                  </a:lnTo>
                  <a:lnTo>
                    <a:pt x="1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txBox="1"/>
            <p:nvPr/>
          </p:nvSpPr>
          <p:spPr>
            <a:xfrm>
              <a:off x="6078882" y="1440725"/>
              <a:ext cx="1967400" cy="6441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Instrument Calibrations </a:t>
              </a:r>
              <a:endParaRPr sz="1800" dirty="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630" name="Google Shape;630;p22"/>
          <p:cNvGrpSpPr/>
          <p:nvPr/>
        </p:nvGrpSpPr>
        <p:grpSpPr>
          <a:xfrm>
            <a:off x="1095528" y="2595372"/>
            <a:ext cx="2186245" cy="740092"/>
            <a:chOff x="5860037" y="2594901"/>
            <a:chExt cx="2186245" cy="740092"/>
          </a:xfrm>
        </p:grpSpPr>
        <p:sp>
          <p:nvSpPr>
            <p:cNvPr id="631" name="Google Shape;631;p22"/>
            <p:cNvSpPr/>
            <p:nvPr/>
          </p:nvSpPr>
          <p:spPr>
            <a:xfrm>
              <a:off x="5860037" y="2594901"/>
              <a:ext cx="94690" cy="740092"/>
            </a:xfrm>
            <a:custGeom>
              <a:avLst/>
              <a:gdLst/>
              <a:ahLst/>
              <a:cxnLst/>
              <a:rect l="l" t="t" r="r" b="b"/>
              <a:pathLst>
                <a:path w="1369" h="10700" extrusionOk="0">
                  <a:moveTo>
                    <a:pt x="1" y="0"/>
                  </a:moveTo>
                  <a:lnTo>
                    <a:pt x="1" y="10699"/>
                  </a:lnTo>
                  <a:lnTo>
                    <a:pt x="1368" y="10699"/>
                  </a:lnTo>
                  <a:lnTo>
                    <a:pt x="13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txBox="1"/>
            <p:nvPr/>
          </p:nvSpPr>
          <p:spPr>
            <a:xfrm>
              <a:off x="6078882" y="2803847"/>
              <a:ext cx="1967400" cy="322200"/>
            </a:xfrm>
            <a:prstGeom prst="rect">
              <a:avLst/>
            </a:prstGeom>
            <a:noFill/>
            <a:ln>
              <a:noFill/>
            </a:ln>
          </p:spPr>
          <p:txBody>
            <a:bodyPr spcFirstLastPara="1" wrap="square" lIns="91425" tIns="91425" rIns="91425" bIns="91425" anchor="ctr" anchorCtr="0">
              <a:noAutofit/>
            </a:bodyPr>
            <a:lstStyle/>
            <a:p>
              <a:r>
                <a:rPr lang="en-US" sz="1800" dirty="0"/>
                <a:t>Raw Material</a:t>
              </a:r>
            </a:p>
          </p:txBody>
        </p:sp>
      </p:grpSp>
      <p:grpSp>
        <p:nvGrpSpPr>
          <p:cNvPr id="635" name="Google Shape;635;p22"/>
          <p:cNvGrpSpPr/>
          <p:nvPr/>
        </p:nvGrpSpPr>
        <p:grpSpPr>
          <a:xfrm>
            <a:off x="5907382" y="2595372"/>
            <a:ext cx="2186245" cy="740092"/>
            <a:chOff x="5860037" y="3749088"/>
            <a:chExt cx="2186245" cy="740092"/>
          </a:xfrm>
        </p:grpSpPr>
        <p:sp>
          <p:nvSpPr>
            <p:cNvPr id="636" name="Google Shape;636;p22"/>
            <p:cNvSpPr/>
            <p:nvPr/>
          </p:nvSpPr>
          <p:spPr>
            <a:xfrm>
              <a:off x="5860037" y="3749088"/>
              <a:ext cx="94690" cy="740092"/>
            </a:xfrm>
            <a:custGeom>
              <a:avLst/>
              <a:gdLst/>
              <a:ahLst/>
              <a:cxnLst/>
              <a:rect l="l" t="t" r="r" b="b"/>
              <a:pathLst>
                <a:path w="1369" h="10700" extrusionOk="0">
                  <a:moveTo>
                    <a:pt x="1" y="0"/>
                  </a:moveTo>
                  <a:lnTo>
                    <a:pt x="1" y="10700"/>
                  </a:lnTo>
                  <a:lnTo>
                    <a:pt x="1368" y="10700"/>
                  </a:lnTo>
                  <a:lnTo>
                    <a:pt x="1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txBox="1"/>
            <p:nvPr/>
          </p:nvSpPr>
          <p:spPr>
            <a:xfrm>
              <a:off x="6078882" y="3901475"/>
              <a:ext cx="1967400" cy="322200"/>
            </a:xfrm>
            <a:prstGeom prst="rect">
              <a:avLst/>
            </a:prstGeom>
            <a:noFill/>
            <a:ln>
              <a:noFill/>
            </a:ln>
          </p:spPr>
          <p:txBody>
            <a:bodyPr spcFirstLastPara="1" wrap="square" lIns="91425" tIns="91425" rIns="91425" bIns="91425" anchor="ctr" anchorCtr="0">
              <a:noAutofit/>
            </a:bodyPr>
            <a:lstStyle/>
            <a:p>
              <a:r>
                <a:rPr lang="en-US" sz="1800" dirty="0"/>
                <a:t>Facilities</a:t>
              </a:r>
            </a:p>
          </p:txBody>
        </p:sp>
      </p:grpSp>
      <p:grpSp>
        <p:nvGrpSpPr>
          <p:cNvPr id="4" name="Google Shape;611;p22">
            <a:extLst>
              <a:ext uri="{FF2B5EF4-FFF2-40B4-BE49-F238E27FC236}">
                <a16:creationId xmlns:a16="http://schemas.microsoft.com/office/drawing/2014/main" id="{1E756D40-C8AA-11DB-F1C1-391E0827F008}"/>
              </a:ext>
            </a:extLst>
          </p:cNvPr>
          <p:cNvGrpSpPr/>
          <p:nvPr/>
        </p:nvGrpSpPr>
        <p:grpSpPr>
          <a:xfrm>
            <a:off x="1093337" y="3672714"/>
            <a:ext cx="2188436" cy="740092"/>
            <a:chOff x="3547446" y="1440713"/>
            <a:chExt cx="2188436" cy="740092"/>
          </a:xfrm>
        </p:grpSpPr>
        <p:sp>
          <p:nvSpPr>
            <p:cNvPr id="5" name="Google Shape;612;p22">
              <a:extLst>
                <a:ext uri="{FF2B5EF4-FFF2-40B4-BE49-F238E27FC236}">
                  <a16:creationId xmlns:a16="http://schemas.microsoft.com/office/drawing/2014/main" id="{AE49ED1D-5CE5-CAC9-0304-072DD410F3B1}"/>
                </a:ext>
              </a:extLst>
            </p:cNvPr>
            <p:cNvSpPr/>
            <p:nvPr/>
          </p:nvSpPr>
          <p:spPr>
            <a:xfrm>
              <a:off x="3547446" y="1440713"/>
              <a:ext cx="94690" cy="740092"/>
            </a:xfrm>
            <a:custGeom>
              <a:avLst/>
              <a:gdLst/>
              <a:ahLst/>
              <a:cxnLst/>
              <a:rect l="l" t="t" r="r" b="b"/>
              <a:pathLst>
                <a:path w="1369" h="10700" extrusionOk="0">
                  <a:moveTo>
                    <a:pt x="0" y="0"/>
                  </a:moveTo>
                  <a:lnTo>
                    <a:pt x="0" y="10699"/>
                  </a:lnTo>
                  <a:lnTo>
                    <a:pt x="1368" y="10699"/>
                  </a:lnTo>
                  <a:lnTo>
                    <a:pt x="1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13;p22">
              <a:extLst>
                <a:ext uri="{FF2B5EF4-FFF2-40B4-BE49-F238E27FC236}">
                  <a16:creationId xmlns:a16="http://schemas.microsoft.com/office/drawing/2014/main" id="{3A18FBF0-EF51-DBDD-1EC1-CC77A525C529}"/>
                </a:ext>
              </a:extLst>
            </p:cNvPr>
            <p:cNvSpPr txBox="1"/>
            <p:nvPr/>
          </p:nvSpPr>
          <p:spPr>
            <a:xfrm>
              <a:off x="3768482" y="1488693"/>
              <a:ext cx="1967400" cy="644132"/>
            </a:xfrm>
            <a:prstGeom prst="rect">
              <a:avLst/>
            </a:prstGeom>
            <a:noFill/>
            <a:ln>
              <a:noFill/>
            </a:ln>
          </p:spPr>
          <p:txBody>
            <a:bodyPr spcFirstLastPara="1" wrap="square" lIns="91425" tIns="91425" rIns="91425" bIns="91425" anchor="ctr" anchorCtr="0">
              <a:noAutofit/>
            </a:bodyPr>
            <a:lstStyle/>
            <a:p>
              <a:r>
                <a:rPr lang="en-US" sz="1800" dirty="0"/>
                <a:t>Product design</a:t>
              </a:r>
            </a:p>
          </p:txBody>
        </p:sp>
      </p:grpSp>
      <p:grpSp>
        <p:nvGrpSpPr>
          <p:cNvPr id="7" name="Google Shape;625;p22">
            <a:extLst>
              <a:ext uri="{FF2B5EF4-FFF2-40B4-BE49-F238E27FC236}">
                <a16:creationId xmlns:a16="http://schemas.microsoft.com/office/drawing/2014/main" id="{AF13C2D4-CFD2-5765-FAEA-75F383C87F80}"/>
              </a:ext>
            </a:extLst>
          </p:cNvPr>
          <p:cNvGrpSpPr/>
          <p:nvPr/>
        </p:nvGrpSpPr>
        <p:grpSpPr>
          <a:xfrm>
            <a:off x="3541292" y="3672446"/>
            <a:ext cx="2186245" cy="740092"/>
            <a:chOff x="5860037" y="1440713"/>
            <a:chExt cx="2186245" cy="740092"/>
          </a:xfrm>
        </p:grpSpPr>
        <p:sp>
          <p:nvSpPr>
            <p:cNvPr id="8" name="Google Shape;626;p22">
              <a:extLst>
                <a:ext uri="{FF2B5EF4-FFF2-40B4-BE49-F238E27FC236}">
                  <a16:creationId xmlns:a16="http://schemas.microsoft.com/office/drawing/2014/main" id="{6171105C-2B19-2539-36D0-C5A9B81BFE48}"/>
                </a:ext>
              </a:extLst>
            </p:cNvPr>
            <p:cNvSpPr/>
            <p:nvPr/>
          </p:nvSpPr>
          <p:spPr>
            <a:xfrm>
              <a:off x="5860037" y="1440713"/>
              <a:ext cx="94690" cy="740092"/>
            </a:xfrm>
            <a:custGeom>
              <a:avLst/>
              <a:gdLst/>
              <a:ahLst/>
              <a:cxnLst/>
              <a:rect l="l" t="t" r="r" b="b"/>
              <a:pathLst>
                <a:path w="1369" h="10700" extrusionOk="0">
                  <a:moveTo>
                    <a:pt x="1" y="0"/>
                  </a:moveTo>
                  <a:lnTo>
                    <a:pt x="1" y="10699"/>
                  </a:lnTo>
                  <a:lnTo>
                    <a:pt x="1368" y="10699"/>
                  </a:lnTo>
                  <a:lnTo>
                    <a:pt x="1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8;p22">
              <a:extLst>
                <a:ext uri="{FF2B5EF4-FFF2-40B4-BE49-F238E27FC236}">
                  <a16:creationId xmlns:a16="http://schemas.microsoft.com/office/drawing/2014/main" id="{58BB4D04-4BF3-0EA4-48DA-6C7B58F92188}"/>
                </a:ext>
              </a:extLst>
            </p:cNvPr>
            <p:cNvSpPr txBox="1"/>
            <p:nvPr/>
          </p:nvSpPr>
          <p:spPr>
            <a:xfrm>
              <a:off x="6078882" y="1440725"/>
              <a:ext cx="1967400" cy="6441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Cleaning</a:t>
              </a:r>
              <a:endParaRPr sz="1800" dirty="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10" name="Google Shape;615;p22">
            <a:extLst>
              <a:ext uri="{FF2B5EF4-FFF2-40B4-BE49-F238E27FC236}">
                <a16:creationId xmlns:a16="http://schemas.microsoft.com/office/drawing/2014/main" id="{8896BB42-C95C-39F5-E2E4-9DF549626F61}"/>
              </a:ext>
            </a:extLst>
          </p:cNvPr>
          <p:cNvGrpSpPr/>
          <p:nvPr/>
        </p:nvGrpSpPr>
        <p:grpSpPr>
          <a:xfrm>
            <a:off x="5906287" y="3668345"/>
            <a:ext cx="2187340" cy="740092"/>
            <a:chOff x="3547446" y="2594901"/>
            <a:chExt cx="2187340" cy="740092"/>
          </a:xfrm>
        </p:grpSpPr>
        <p:sp>
          <p:nvSpPr>
            <p:cNvPr id="11" name="Google Shape;616;p22">
              <a:extLst>
                <a:ext uri="{FF2B5EF4-FFF2-40B4-BE49-F238E27FC236}">
                  <a16:creationId xmlns:a16="http://schemas.microsoft.com/office/drawing/2014/main" id="{30EDD27D-6C12-F086-FF03-0C77E513018B}"/>
                </a:ext>
              </a:extLst>
            </p:cNvPr>
            <p:cNvSpPr/>
            <p:nvPr/>
          </p:nvSpPr>
          <p:spPr>
            <a:xfrm>
              <a:off x="3547446" y="2594901"/>
              <a:ext cx="94690" cy="740092"/>
            </a:xfrm>
            <a:custGeom>
              <a:avLst/>
              <a:gdLst/>
              <a:ahLst/>
              <a:cxnLst/>
              <a:rect l="l" t="t" r="r" b="b"/>
              <a:pathLst>
                <a:path w="1369" h="10700" extrusionOk="0">
                  <a:moveTo>
                    <a:pt x="0" y="0"/>
                  </a:moveTo>
                  <a:lnTo>
                    <a:pt x="0" y="10699"/>
                  </a:lnTo>
                  <a:lnTo>
                    <a:pt x="1368" y="10699"/>
                  </a:lnTo>
                  <a:lnTo>
                    <a:pt x="13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18;p22">
              <a:extLst>
                <a:ext uri="{FF2B5EF4-FFF2-40B4-BE49-F238E27FC236}">
                  <a16:creationId xmlns:a16="http://schemas.microsoft.com/office/drawing/2014/main" id="{93BB3E46-FB10-C74A-9D0E-1AE9E1B23F6B}"/>
                </a:ext>
              </a:extLst>
            </p:cNvPr>
            <p:cNvSpPr txBox="1"/>
            <p:nvPr/>
          </p:nvSpPr>
          <p:spPr>
            <a:xfrm>
              <a:off x="3767386" y="2759967"/>
              <a:ext cx="1967400" cy="32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Operators</a:t>
              </a:r>
              <a:endParaRPr sz="1800" dirty="0">
                <a:solidFill>
                  <a:srgbClr val="000000"/>
                </a:solidFill>
                <a:latin typeface="Fira Sans Extra Condensed Medium"/>
                <a:ea typeface="Fira Sans Extra Condensed Medium"/>
                <a:cs typeface="Fira Sans Extra Condensed Medium"/>
                <a:sym typeface="Fira Sans Extra Condensed Medium"/>
              </a:endParaRPr>
            </a:p>
          </p:txBody>
        </p:sp>
      </p:grpSp>
    </p:spTree>
    <p:extLst>
      <p:ext uri="{BB962C8B-B14F-4D97-AF65-F5344CB8AC3E}">
        <p14:creationId xmlns:p14="http://schemas.microsoft.com/office/powerpoint/2010/main" val="163561390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4"/>
        <p:cNvGrpSpPr/>
        <p:nvPr/>
      </p:nvGrpSpPr>
      <p:grpSpPr>
        <a:xfrm>
          <a:off x="0" y="0"/>
          <a:ext cx="0" cy="0"/>
          <a:chOff x="0" y="0"/>
          <a:chExt cx="0" cy="0"/>
        </a:xfrm>
      </p:grpSpPr>
      <p:sp>
        <p:nvSpPr>
          <p:cNvPr id="356" name="Google Shape;356;p19"/>
          <p:cNvSpPr txBox="1">
            <a:spLocks noGrp="1"/>
          </p:cNvSpPr>
          <p:nvPr>
            <p:ph type="title"/>
          </p:nvPr>
        </p:nvSpPr>
        <p:spPr>
          <a:xfrm>
            <a:off x="720000" y="540000"/>
            <a:ext cx="7704000" cy="504900"/>
          </a:xfrm>
          <a:prstGeom prst="rect">
            <a:avLst/>
          </a:prstGeom>
        </p:spPr>
        <p:txBody>
          <a:bodyPr spcFirstLastPara="1" wrap="square" lIns="91425" tIns="91425" rIns="91425" bIns="91425" anchor="t" anchorCtr="0">
            <a:noAutofit/>
          </a:bodyPr>
          <a:lstStyle/>
          <a:p>
            <a:r>
              <a:rPr lang="en-US" dirty="0"/>
              <a:t>DOCUMENTATION OF VALIDATION</a:t>
            </a:r>
          </a:p>
        </p:txBody>
      </p:sp>
      <p:sp>
        <p:nvSpPr>
          <p:cNvPr id="2" name="TextBox 1">
            <a:extLst>
              <a:ext uri="{FF2B5EF4-FFF2-40B4-BE49-F238E27FC236}">
                <a16:creationId xmlns:a16="http://schemas.microsoft.com/office/drawing/2014/main" id="{BF9BC4AF-F068-16E3-AEF0-5FAB743851D4}"/>
              </a:ext>
            </a:extLst>
          </p:cNvPr>
          <p:cNvSpPr txBox="1"/>
          <p:nvPr/>
        </p:nvSpPr>
        <p:spPr>
          <a:xfrm>
            <a:off x="789919" y="1376839"/>
            <a:ext cx="7704000" cy="3077766"/>
          </a:xfrm>
          <a:prstGeom prst="rect">
            <a:avLst/>
          </a:prstGeom>
          <a:noFill/>
        </p:spPr>
        <p:txBody>
          <a:bodyPr wrap="square" rtlCol="0">
            <a:spAutoFit/>
          </a:bodyPr>
          <a:lstStyle/>
          <a:p>
            <a:pPr algn="just"/>
            <a:r>
              <a:rPr lang="en-US" sz="2000" dirty="0">
                <a:latin typeface="Fira Sans Extra Condensed" panose="020B0503050000020004" pitchFamily="34" charset="0"/>
              </a:rPr>
              <a:t>The validation activity cannot be completed without proper documentation of each and every minute activity with utmost details.</a:t>
            </a:r>
          </a:p>
          <a:p>
            <a:endParaRPr lang="en-US" sz="2000" dirty="0">
              <a:latin typeface="Fira Sans Extra Condensed" panose="020B0503050000020004" pitchFamily="34" charset="0"/>
            </a:endParaRPr>
          </a:p>
          <a:p>
            <a:r>
              <a:rPr lang="en-US" sz="2000" dirty="0">
                <a:latin typeface="Fira Sans Extra Condensed" panose="020B0503050000020004" pitchFamily="34" charset="0"/>
              </a:rPr>
              <a:t>Documentation of validation is generally different types such as:</a:t>
            </a:r>
          </a:p>
          <a:p>
            <a:endParaRPr lang="en-US" sz="1800" dirty="0">
              <a:latin typeface="Fira Sans Extra Condensed" panose="020B0503050000020004" pitchFamily="34" charset="0"/>
            </a:endParaRPr>
          </a:p>
          <a:p>
            <a:pPr marL="342900" indent="-342900">
              <a:buFont typeface="Wingdings" panose="05000000000000000000" pitchFamily="2" charset="2"/>
              <a:buChar char="v"/>
            </a:pPr>
            <a:r>
              <a:rPr lang="en-US" sz="2000" dirty="0">
                <a:latin typeface="Fira Sans Extra Condensed" panose="020B0503050000020004" pitchFamily="34" charset="0"/>
              </a:rPr>
              <a:t>Validation Master Plan(VMP)</a:t>
            </a:r>
          </a:p>
          <a:p>
            <a:pPr marL="342900" lvl="1" indent="-342900">
              <a:buFont typeface="Wingdings" panose="05000000000000000000" pitchFamily="2" charset="2"/>
              <a:buChar char="v"/>
            </a:pPr>
            <a:r>
              <a:rPr lang="en-US" sz="2000" dirty="0">
                <a:latin typeface="Fira Sans Extra Condensed" panose="020B0503050000020004" pitchFamily="34" charset="0"/>
              </a:rPr>
              <a:t> Validation Protocol(VP)</a:t>
            </a:r>
          </a:p>
          <a:p>
            <a:pPr marL="342900" lvl="3" indent="-342900">
              <a:buFont typeface="Wingdings" panose="05000000000000000000" pitchFamily="2" charset="2"/>
              <a:buChar char="v"/>
            </a:pPr>
            <a:r>
              <a:rPr lang="en-US" sz="2000" dirty="0">
                <a:latin typeface="Fira Sans Extra Condensed" panose="020B0503050000020004" pitchFamily="34" charset="0"/>
              </a:rPr>
              <a:t> Validation Reports(VR)</a:t>
            </a:r>
          </a:p>
          <a:p>
            <a:pPr marL="342900" lvl="1" indent="-342900">
              <a:buFont typeface="Wingdings" panose="05000000000000000000" pitchFamily="2" charset="2"/>
              <a:buChar char="v"/>
            </a:pPr>
            <a:r>
              <a:rPr lang="en-US" sz="2000" dirty="0">
                <a:latin typeface="Fira Sans Extra Condensed" panose="020B0503050000020004" pitchFamily="34" charset="0"/>
              </a:rPr>
              <a:t>Standard Operating Procedure(SOP)</a:t>
            </a:r>
          </a:p>
          <a:p>
            <a:endParaRPr lang="en-IN" dirty="0"/>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2"/>
        <p:cNvGrpSpPr/>
        <p:nvPr/>
      </p:nvGrpSpPr>
      <p:grpSpPr>
        <a:xfrm>
          <a:off x="0" y="0"/>
          <a:ext cx="0" cy="0"/>
          <a:chOff x="0" y="0"/>
          <a:chExt cx="0" cy="0"/>
        </a:xfrm>
      </p:grpSpPr>
      <p:sp>
        <p:nvSpPr>
          <p:cNvPr id="413" name="Google Shape;413;p20"/>
          <p:cNvSpPr txBox="1">
            <a:spLocks noGrp="1"/>
          </p:cNvSpPr>
          <p:nvPr>
            <p:ph type="title"/>
          </p:nvPr>
        </p:nvSpPr>
        <p:spPr>
          <a:xfrm>
            <a:off x="720000" y="540000"/>
            <a:ext cx="7704000" cy="50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TYPES OF VALIDATION</a:t>
            </a:r>
            <a:endParaRPr dirty="0"/>
          </a:p>
        </p:txBody>
      </p:sp>
      <p:grpSp>
        <p:nvGrpSpPr>
          <p:cNvPr id="414" name="Google Shape;414;p20"/>
          <p:cNvGrpSpPr/>
          <p:nvPr/>
        </p:nvGrpSpPr>
        <p:grpSpPr>
          <a:xfrm>
            <a:off x="3783926" y="1500412"/>
            <a:ext cx="1485086" cy="3151621"/>
            <a:chOff x="3783926" y="1500412"/>
            <a:chExt cx="1485086" cy="3151621"/>
          </a:xfrm>
        </p:grpSpPr>
        <p:sp>
          <p:nvSpPr>
            <p:cNvPr id="415" name="Google Shape;415;p20"/>
            <p:cNvSpPr/>
            <p:nvPr/>
          </p:nvSpPr>
          <p:spPr>
            <a:xfrm>
              <a:off x="3955230" y="1613823"/>
              <a:ext cx="20" cy="220863"/>
            </a:xfrm>
            <a:custGeom>
              <a:avLst/>
              <a:gdLst/>
              <a:ahLst/>
              <a:cxnLst/>
              <a:rect l="l" t="t" r="r" b="b"/>
              <a:pathLst>
                <a:path w="1" h="11247" fill="none" extrusionOk="0">
                  <a:moveTo>
                    <a:pt x="1" y="11247"/>
                  </a:moveTo>
                  <a:lnTo>
                    <a:pt x="1" y="0"/>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015359" y="1525471"/>
              <a:ext cx="20" cy="181474"/>
            </a:xfrm>
            <a:custGeom>
              <a:avLst/>
              <a:gdLst/>
              <a:ahLst/>
              <a:cxnLst/>
              <a:rect l="l" t="t" r="r" b="b"/>
              <a:pathLst>
                <a:path w="1" h="9241" fill="none" extrusionOk="0">
                  <a:moveTo>
                    <a:pt x="0" y="1"/>
                  </a:moveTo>
                  <a:lnTo>
                    <a:pt x="0" y="9241"/>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5070267" y="1640688"/>
              <a:ext cx="20" cy="193999"/>
            </a:xfrm>
            <a:custGeom>
              <a:avLst/>
              <a:gdLst/>
              <a:ahLst/>
              <a:cxnLst/>
              <a:rect l="l" t="t" r="r" b="b"/>
              <a:pathLst>
                <a:path w="1" h="9879" fill="none" extrusionOk="0">
                  <a:moveTo>
                    <a:pt x="1" y="0"/>
                  </a:moveTo>
                  <a:lnTo>
                    <a:pt x="1" y="9879"/>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5011765" y="1746341"/>
              <a:ext cx="20" cy="84775"/>
            </a:xfrm>
            <a:custGeom>
              <a:avLst/>
              <a:gdLst/>
              <a:ahLst/>
              <a:cxnLst/>
              <a:rect l="l" t="t" r="r" b="b"/>
              <a:pathLst>
                <a:path w="1" h="4317" fill="none" extrusionOk="0">
                  <a:moveTo>
                    <a:pt x="1" y="0"/>
                  </a:moveTo>
                  <a:lnTo>
                    <a:pt x="1" y="4316"/>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5075040" y="1554123"/>
              <a:ext cx="20" cy="44794"/>
            </a:xfrm>
            <a:custGeom>
              <a:avLst/>
              <a:gdLst/>
              <a:ahLst/>
              <a:cxnLst/>
              <a:rect l="l" t="t" r="r" b="b"/>
              <a:pathLst>
                <a:path w="1" h="2281" fill="none" extrusionOk="0">
                  <a:moveTo>
                    <a:pt x="1" y="1"/>
                  </a:moveTo>
                  <a:lnTo>
                    <a:pt x="1" y="2280"/>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 name="Google Shape;420;p20"/>
            <p:cNvGrpSpPr/>
            <p:nvPr/>
          </p:nvGrpSpPr>
          <p:grpSpPr>
            <a:xfrm>
              <a:off x="3783926" y="1500412"/>
              <a:ext cx="1485086" cy="3151621"/>
              <a:chOff x="3783926" y="1500412"/>
              <a:chExt cx="1485086" cy="3151621"/>
            </a:xfrm>
          </p:grpSpPr>
          <p:sp>
            <p:nvSpPr>
              <p:cNvPr id="421" name="Google Shape;421;p20"/>
              <p:cNvSpPr/>
              <p:nvPr/>
            </p:nvSpPr>
            <p:spPr>
              <a:xfrm>
                <a:off x="3783926" y="2051361"/>
                <a:ext cx="1485086" cy="2600673"/>
              </a:xfrm>
              <a:custGeom>
                <a:avLst/>
                <a:gdLst/>
                <a:ahLst/>
                <a:cxnLst/>
                <a:rect l="l" t="t" r="r" b="b"/>
                <a:pathLst>
                  <a:path w="75625" h="132434" extrusionOk="0">
                    <a:moveTo>
                      <a:pt x="11688" y="0"/>
                    </a:moveTo>
                    <a:cubicBezTo>
                      <a:pt x="11235" y="0"/>
                      <a:pt x="0" y="117"/>
                      <a:pt x="0" y="11703"/>
                    </a:cubicBezTo>
                    <a:lnTo>
                      <a:pt x="0" y="117813"/>
                    </a:lnTo>
                    <a:cubicBezTo>
                      <a:pt x="0" y="117813"/>
                      <a:pt x="790" y="124045"/>
                      <a:pt x="8116" y="127236"/>
                    </a:cubicBezTo>
                    <a:cubicBezTo>
                      <a:pt x="15411" y="130428"/>
                      <a:pt x="21338" y="132434"/>
                      <a:pt x="37812" y="132434"/>
                    </a:cubicBezTo>
                    <a:cubicBezTo>
                      <a:pt x="54287" y="132434"/>
                      <a:pt x="60184" y="130428"/>
                      <a:pt x="67509" y="127236"/>
                    </a:cubicBezTo>
                    <a:cubicBezTo>
                      <a:pt x="74834" y="124045"/>
                      <a:pt x="75625" y="117813"/>
                      <a:pt x="75625" y="117813"/>
                    </a:cubicBezTo>
                    <a:lnTo>
                      <a:pt x="75625" y="11703"/>
                    </a:lnTo>
                    <a:cubicBezTo>
                      <a:pt x="75625" y="117"/>
                      <a:pt x="64389" y="0"/>
                      <a:pt x="63936" y="0"/>
                    </a:cubicBezTo>
                    <a:cubicBezTo>
                      <a:pt x="63927" y="0"/>
                      <a:pt x="63922" y="0"/>
                      <a:pt x="63922" y="0"/>
                    </a:cubicBezTo>
                    <a:lnTo>
                      <a:pt x="11702" y="0"/>
                    </a:lnTo>
                    <a:cubicBezTo>
                      <a:pt x="11702" y="0"/>
                      <a:pt x="11698" y="0"/>
                      <a:pt x="11688" y="0"/>
                    </a:cubicBezTo>
                    <a:close/>
                  </a:path>
                </a:pathLst>
              </a:custGeom>
              <a:solidFill>
                <a:srgbClr val="FFFFFF"/>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013732" y="1923615"/>
                <a:ext cx="1025490" cy="127762"/>
              </a:xfrm>
              <a:custGeom>
                <a:avLst/>
                <a:gdLst/>
                <a:ahLst/>
                <a:cxnLst/>
                <a:rect l="l" t="t" r="r" b="b"/>
                <a:pathLst>
                  <a:path w="52221" h="6506" extrusionOk="0">
                    <a:moveTo>
                      <a:pt x="0" y="1"/>
                    </a:moveTo>
                    <a:lnTo>
                      <a:pt x="0" y="6505"/>
                    </a:lnTo>
                    <a:lnTo>
                      <a:pt x="52220" y="6505"/>
                    </a:lnTo>
                    <a:lnTo>
                      <a:pt x="52220" y="1"/>
                    </a:lnTo>
                    <a:close/>
                  </a:path>
                </a:pathLst>
              </a:custGeom>
              <a:solidFill>
                <a:srgbClr val="FFFFFF"/>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3833454" y="2109254"/>
                <a:ext cx="1386015" cy="542074"/>
              </a:xfrm>
              <a:custGeom>
                <a:avLst/>
                <a:gdLst/>
                <a:ahLst/>
                <a:cxnLst/>
                <a:rect l="l" t="t" r="r" b="b"/>
                <a:pathLst>
                  <a:path w="70580" h="27604" extrusionOk="0">
                    <a:moveTo>
                      <a:pt x="9454" y="1"/>
                    </a:moveTo>
                    <a:cubicBezTo>
                      <a:pt x="1" y="1"/>
                      <a:pt x="487" y="7934"/>
                      <a:pt x="639" y="9241"/>
                    </a:cubicBezTo>
                    <a:cubicBezTo>
                      <a:pt x="670" y="9393"/>
                      <a:pt x="670" y="9514"/>
                      <a:pt x="670" y="9666"/>
                    </a:cubicBezTo>
                    <a:lnTo>
                      <a:pt x="670" y="21460"/>
                    </a:lnTo>
                    <a:cubicBezTo>
                      <a:pt x="670" y="23588"/>
                      <a:pt x="2341" y="25320"/>
                      <a:pt x="4439" y="25381"/>
                    </a:cubicBezTo>
                    <a:lnTo>
                      <a:pt x="65838" y="27600"/>
                    </a:lnTo>
                    <a:cubicBezTo>
                      <a:pt x="65892" y="27602"/>
                      <a:pt x="65946" y="27603"/>
                      <a:pt x="66000" y="27603"/>
                    </a:cubicBezTo>
                    <a:cubicBezTo>
                      <a:pt x="68146" y="27603"/>
                      <a:pt x="69911" y="25843"/>
                      <a:pt x="69911" y="23679"/>
                    </a:cubicBezTo>
                    <a:lnTo>
                      <a:pt x="69911" y="9666"/>
                    </a:lnTo>
                    <a:cubicBezTo>
                      <a:pt x="69911" y="9514"/>
                      <a:pt x="69911" y="9393"/>
                      <a:pt x="69941" y="9241"/>
                    </a:cubicBezTo>
                    <a:cubicBezTo>
                      <a:pt x="70093" y="7934"/>
                      <a:pt x="70580" y="1"/>
                      <a:pt x="61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3846591" y="2681078"/>
                <a:ext cx="1359740" cy="628596"/>
              </a:xfrm>
              <a:custGeom>
                <a:avLst/>
                <a:gdLst/>
                <a:ahLst/>
                <a:cxnLst/>
                <a:rect l="l" t="t" r="r" b="b"/>
                <a:pathLst>
                  <a:path w="69242" h="32010" extrusionOk="0">
                    <a:moveTo>
                      <a:pt x="65340" y="0"/>
                    </a:moveTo>
                    <a:cubicBezTo>
                      <a:pt x="65303" y="0"/>
                      <a:pt x="65266" y="1"/>
                      <a:pt x="65230" y="2"/>
                    </a:cubicBezTo>
                    <a:lnTo>
                      <a:pt x="3830" y="1430"/>
                    </a:lnTo>
                    <a:cubicBezTo>
                      <a:pt x="1703" y="1461"/>
                      <a:pt x="1" y="3224"/>
                      <a:pt x="1" y="5351"/>
                    </a:cubicBezTo>
                    <a:lnTo>
                      <a:pt x="1" y="28087"/>
                    </a:lnTo>
                    <a:cubicBezTo>
                      <a:pt x="1" y="30269"/>
                      <a:pt x="1764" y="32010"/>
                      <a:pt x="3932" y="32010"/>
                    </a:cubicBezTo>
                    <a:cubicBezTo>
                      <a:pt x="3969" y="32010"/>
                      <a:pt x="4006" y="32009"/>
                      <a:pt x="4043" y="32008"/>
                    </a:cubicBezTo>
                    <a:lnTo>
                      <a:pt x="65443" y="30032"/>
                    </a:lnTo>
                    <a:cubicBezTo>
                      <a:pt x="67570" y="29941"/>
                      <a:pt x="69242" y="28209"/>
                      <a:pt x="69242" y="26111"/>
                    </a:cubicBezTo>
                    <a:lnTo>
                      <a:pt x="69242" y="3923"/>
                    </a:lnTo>
                    <a:cubicBezTo>
                      <a:pt x="69242" y="1741"/>
                      <a:pt x="67479" y="0"/>
                      <a:pt x="653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3846591" y="3344867"/>
                <a:ext cx="1359740" cy="652436"/>
              </a:xfrm>
              <a:custGeom>
                <a:avLst/>
                <a:gdLst/>
                <a:ahLst/>
                <a:cxnLst/>
                <a:rect l="l" t="t" r="r" b="b"/>
                <a:pathLst>
                  <a:path w="69242" h="33224" extrusionOk="0">
                    <a:moveTo>
                      <a:pt x="65286" y="0"/>
                    </a:moveTo>
                    <a:cubicBezTo>
                      <a:pt x="65267" y="0"/>
                      <a:pt x="65249" y="0"/>
                      <a:pt x="65230" y="0"/>
                    </a:cubicBezTo>
                    <a:lnTo>
                      <a:pt x="3830" y="1429"/>
                    </a:lnTo>
                    <a:cubicBezTo>
                      <a:pt x="1703" y="1459"/>
                      <a:pt x="1" y="3192"/>
                      <a:pt x="1" y="5320"/>
                    </a:cubicBezTo>
                    <a:lnTo>
                      <a:pt x="1" y="28724"/>
                    </a:lnTo>
                    <a:cubicBezTo>
                      <a:pt x="1" y="30852"/>
                      <a:pt x="1733" y="32615"/>
                      <a:pt x="3891" y="32645"/>
                    </a:cubicBezTo>
                    <a:lnTo>
                      <a:pt x="65291" y="33223"/>
                    </a:lnTo>
                    <a:cubicBezTo>
                      <a:pt x="65309" y="33223"/>
                      <a:pt x="65328" y="33223"/>
                      <a:pt x="65346" y="33223"/>
                    </a:cubicBezTo>
                    <a:cubicBezTo>
                      <a:pt x="67509" y="33223"/>
                      <a:pt x="69242" y="31472"/>
                      <a:pt x="69242" y="29302"/>
                    </a:cubicBezTo>
                    <a:lnTo>
                      <a:pt x="69242" y="3921"/>
                    </a:lnTo>
                    <a:cubicBezTo>
                      <a:pt x="69242" y="1752"/>
                      <a:pt x="67479" y="0"/>
                      <a:pt x="65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3846591" y="4025938"/>
                <a:ext cx="1359740" cy="552796"/>
              </a:xfrm>
              <a:custGeom>
                <a:avLst/>
                <a:gdLst/>
                <a:ahLst/>
                <a:cxnLst/>
                <a:rect l="l" t="t" r="r" b="b"/>
                <a:pathLst>
                  <a:path w="69242" h="28150" extrusionOk="0">
                    <a:moveTo>
                      <a:pt x="65316" y="0"/>
                    </a:moveTo>
                    <a:cubicBezTo>
                      <a:pt x="65297" y="0"/>
                      <a:pt x="65279" y="1"/>
                      <a:pt x="65260" y="1"/>
                    </a:cubicBezTo>
                    <a:lnTo>
                      <a:pt x="3830" y="1217"/>
                    </a:lnTo>
                    <a:cubicBezTo>
                      <a:pt x="1703" y="1277"/>
                      <a:pt x="1" y="3010"/>
                      <a:pt x="1" y="5138"/>
                    </a:cubicBezTo>
                    <a:lnTo>
                      <a:pt x="1" y="10639"/>
                    </a:lnTo>
                    <a:cubicBezTo>
                      <a:pt x="1" y="14226"/>
                      <a:pt x="1764" y="17661"/>
                      <a:pt x="4773" y="19636"/>
                    </a:cubicBezTo>
                    <a:cubicBezTo>
                      <a:pt x="17179" y="27860"/>
                      <a:pt x="32317" y="28149"/>
                      <a:pt x="34383" y="28149"/>
                    </a:cubicBezTo>
                    <a:cubicBezTo>
                      <a:pt x="34540" y="28149"/>
                      <a:pt x="34621" y="28147"/>
                      <a:pt x="34621" y="28147"/>
                    </a:cubicBezTo>
                    <a:cubicBezTo>
                      <a:pt x="34621" y="28147"/>
                      <a:pt x="34716" y="28149"/>
                      <a:pt x="34898" y="28149"/>
                    </a:cubicBezTo>
                    <a:cubicBezTo>
                      <a:pt x="37110" y="28149"/>
                      <a:pt x="52140" y="27838"/>
                      <a:pt x="64470" y="19636"/>
                    </a:cubicBezTo>
                    <a:cubicBezTo>
                      <a:pt x="67479" y="17661"/>
                      <a:pt x="69242" y="14226"/>
                      <a:pt x="69242" y="10639"/>
                    </a:cubicBezTo>
                    <a:lnTo>
                      <a:pt x="69242" y="3922"/>
                    </a:lnTo>
                    <a:cubicBezTo>
                      <a:pt x="69242" y="1752"/>
                      <a:pt x="67479" y="0"/>
                      <a:pt x="65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3894941" y="1500412"/>
                <a:ext cx="1262456" cy="334270"/>
              </a:xfrm>
              <a:custGeom>
                <a:avLst/>
                <a:gdLst/>
                <a:ahLst/>
                <a:cxnLst/>
                <a:rect l="l" t="t" r="r" b="b"/>
                <a:pathLst>
                  <a:path w="64288" h="17022" extrusionOk="0">
                    <a:moveTo>
                      <a:pt x="8025" y="0"/>
                    </a:moveTo>
                    <a:cubicBezTo>
                      <a:pt x="1" y="0"/>
                      <a:pt x="1156" y="5866"/>
                      <a:pt x="1156" y="5866"/>
                    </a:cubicBezTo>
                    <a:lnTo>
                      <a:pt x="1156" y="17022"/>
                    </a:lnTo>
                    <a:lnTo>
                      <a:pt x="63133" y="17022"/>
                    </a:lnTo>
                    <a:lnTo>
                      <a:pt x="63133" y="5866"/>
                    </a:lnTo>
                    <a:cubicBezTo>
                      <a:pt x="63133" y="5866"/>
                      <a:pt x="64288" y="0"/>
                      <a:pt x="56293" y="0"/>
                    </a:cubicBezTo>
                    <a:close/>
                  </a:path>
                </a:pathLst>
              </a:custGeom>
              <a:solidFill>
                <a:srgbClr val="000000">
                  <a:alpha val="8039"/>
                </a:srgbClr>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3971353" y="1834673"/>
                <a:ext cx="1110245" cy="88958"/>
              </a:xfrm>
              <a:custGeom>
                <a:avLst/>
                <a:gdLst/>
                <a:ahLst/>
                <a:cxnLst/>
                <a:rect l="l" t="t" r="r" b="b"/>
                <a:pathLst>
                  <a:path w="56537" h="4530" extrusionOk="0">
                    <a:moveTo>
                      <a:pt x="0" y="1"/>
                    </a:moveTo>
                    <a:lnTo>
                      <a:pt x="456" y="4530"/>
                    </a:lnTo>
                    <a:lnTo>
                      <a:pt x="56050" y="4530"/>
                    </a:lnTo>
                    <a:lnTo>
                      <a:pt x="56536" y="1"/>
                    </a:lnTo>
                    <a:close/>
                  </a:path>
                </a:pathLst>
              </a:custGeom>
              <a:solidFill>
                <a:srgbClr val="FFFFFF"/>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3971353" y="1510546"/>
                <a:ext cx="1098328" cy="90747"/>
              </a:xfrm>
              <a:custGeom>
                <a:avLst/>
                <a:gdLst/>
                <a:ahLst/>
                <a:cxnLst/>
                <a:rect l="l" t="t" r="r" b="b"/>
                <a:pathLst>
                  <a:path w="55929" h="4621" fill="none" extrusionOk="0">
                    <a:moveTo>
                      <a:pt x="0" y="244"/>
                    </a:moveTo>
                    <a:cubicBezTo>
                      <a:pt x="18420" y="4621"/>
                      <a:pt x="37539" y="4591"/>
                      <a:pt x="55928" y="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4046567" y="1943920"/>
                <a:ext cx="1198" cy="84166"/>
              </a:xfrm>
              <a:custGeom>
                <a:avLst/>
                <a:gdLst/>
                <a:ahLst/>
                <a:cxnLst/>
                <a:rect l="l" t="t" r="r" b="b"/>
                <a:pathLst>
                  <a:path w="61" h="4286" fill="none" extrusionOk="0">
                    <a:moveTo>
                      <a:pt x="0" y="0"/>
                    </a:moveTo>
                    <a:cubicBezTo>
                      <a:pt x="0" y="1429"/>
                      <a:pt x="31" y="2857"/>
                      <a:pt x="61" y="4286"/>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4077006" y="1949282"/>
                <a:ext cx="2396" cy="58520"/>
              </a:xfrm>
              <a:custGeom>
                <a:avLst/>
                <a:gdLst/>
                <a:ahLst/>
                <a:cxnLst/>
                <a:rect l="l" t="t" r="r" b="b"/>
                <a:pathLst>
                  <a:path w="122" h="2980" fill="none" extrusionOk="0">
                    <a:moveTo>
                      <a:pt x="0" y="1"/>
                    </a:moveTo>
                    <a:cubicBezTo>
                      <a:pt x="31" y="1004"/>
                      <a:pt x="61" y="1976"/>
                      <a:pt x="122" y="2979"/>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4013732" y="1524881"/>
                <a:ext cx="20" cy="259667"/>
              </a:xfrm>
              <a:custGeom>
                <a:avLst/>
                <a:gdLst/>
                <a:ahLst/>
                <a:cxnLst/>
                <a:rect l="l" t="t" r="r" b="b"/>
                <a:pathLst>
                  <a:path w="1" h="13223" fill="none" extrusionOk="0">
                    <a:moveTo>
                      <a:pt x="0" y="0"/>
                    </a:moveTo>
                    <a:lnTo>
                      <a:pt x="0" y="13222"/>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4108035" y="1613823"/>
                <a:ext cx="20" cy="220863"/>
              </a:xfrm>
              <a:custGeom>
                <a:avLst/>
                <a:gdLst/>
                <a:ahLst/>
                <a:cxnLst/>
                <a:rect l="l" t="t" r="r" b="b"/>
                <a:pathLst>
                  <a:path w="1" h="11247" fill="none" extrusionOk="0">
                    <a:moveTo>
                      <a:pt x="1" y="11247"/>
                    </a:moveTo>
                    <a:lnTo>
                      <a:pt x="1" y="0"/>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4067443" y="1603670"/>
                <a:ext cx="20" cy="120596"/>
              </a:xfrm>
              <a:custGeom>
                <a:avLst/>
                <a:gdLst/>
                <a:ahLst/>
                <a:cxnLst/>
                <a:rect l="l" t="t" r="r" b="b"/>
                <a:pathLst>
                  <a:path w="1" h="6141" fill="none" extrusionOk="0">
                    <a:moveTo>
                      <a:pt x="1" y="1"/>
                    </a:moveTo>
                    <a:lnTo>
                      <a:pt x="1" y="6140"/>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4208916" y="1559503"/>
                <a:ext cx="20" cy="197593"/>
              </a:xfrm>
              <a:custGeom>
                <a:avLst/>
                <a:gdLst/>
                <a:ahLst/>
                <a:cxnLst/>
                <a:rect l="l" t="t" r="r" b="b"/>
                <a:pathLst>
                  <a:path w="1" h="10062" fill="none" extrusionOk="0">
                    <a:moveTo>
                      <a:pt x="1" y="0"/>
                    </a:moveTo>
                    <a:lnTo>
                      <a:pt x="1" y="10061"/>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4164161" y="1674701"/>
                <a:ext cx="1198" cy="113426"/>
              </a:xfrm>
              <a:custGeom>
                <a:avLst/>
                <a:gdLst/>
                <a:ahLst/>
                <a:cxnLst/>
                <a:rect l="l" t="t" r="r" b="b"/>
                <a:pathLst>
                  <a:path w="61" h="5776" fill="none" extrusionOk="0">
                    <a:moveTo>
                      <a:pt x="61" y="1"/>
                    </a:moveTo>
                    <a:lnTo>
                      <a:pt x="0" y="5776"/>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4299645" y="1646658"/>
                <a:ext cx="20" cy="185653"/>
              </a:xfrm>
              <a:custGeom>
                <a:avLst/>
                <a:gdLst/>
                <a:ahLst/>
                <a:cxnLst/>
                <a:rect l="l" t="t" r="r" b="b"/>
                <a:pathLst>
                  <a:path w="1" h="9454" fill="none" extrusionOk="0">
                    <a:moveTo>
                      <a:pt x="1" y="0"/>
                    </a:moveTo>
                    <a:lnTo>
                      <a:pt x="1" y="9453"/>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4439920" y="1578003"/>
                <a:ext cx="20" cy="140882"/>
              </a:xfrm>
              <a:custGeom>
                <a:avLst/>
                <a:gdLst/>
                <a:ahLst/>
                <a:cxnLst/>
                <a:rect l="l" t="t" r="r" b="b"/>
                <a:pathLst>
                  <a:path w="1" h="7174" fill="none" extrusionOk="0">
                    <a:moveTo>
                      <a:pt x="1" y="1"/>
                    </a:moveTo>
                    <a:lnTo>
                      <a:pt x="1" y="7174"/>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4518729" y="1653806"/>
                <a:ext cx="20" cy="177307"/>
              </a:xfrm>
              <a:custGeom>
                <a:avLst/>
                <a:gdLst/>
                <a:ahLst/>
                <a:cxnLst/>
                <a:rect l="l" t="t" r="r" b="b"/>
                <a:pathLst>
                  <a:path w="1" h="9029" fill="none" extrusionOk="0">
                    <a:moveTo>
                      <a:pt x="0" y="1"/>
                    </a:moveTo>
                    <a:lnTo>
                      <a:pt x="0" y="9028"/>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4956268" y="1583973"/>
                <a:ext cx="20" cy="197593"/>
              </a:xfrm>
              <a:custGeom>
                <a:avLst/>
                <a:gdLst/>
                <a:ahLst/>
                <a:cxnLst/>
                <a:rect l="l" t="t" r="r" b="b"/>
                <a:pathLst>
                  <a:path w="1" h="10062" fill="none" extrusionOk="0">
                    <a:moveTo>
                      <a:pt x="0" y="1"/>
                    </a:moveTo>
                    <a:lnTo>
                      <a:pt x="0" y="10061"/>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4841659" y="1558306"/>
                <a:ext cx="20" cy="174322"/>
              </a:xfrm>
              <a:custGeom>
                <a:avLst/>
                <a:gdLst/>
                <a:ahLst/>
                <a:cxnLst/>
                <a:rect l="l" t="t" r="r" b="b"/>
                <a:pathLst>
                  <a:path w="1" h="8877" fill="none" extrusionOk="0">
                    <a:moveTo>
                      <a:pt x="0" y="0"/>
                    </a:moveTo>
                    <a:lnTo>
                      <a:pt x="0" y="8876"/>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4775400" y="1602472"/>
                <a:ext cx="20" cy="229229"/>
              </a:xfrm>
              <a:custGeom>
                <a:avLst/>
                <a:gdLst/>
                <a:ahLst/>
                <a:cxnLst/>
                <a:rect l="l" t="t" r="r" b="b"/>
                <a:pathLst>
                  <a:path w="1" h="11673" fill="none" extrusionOk="0">
                    <a:moveTo>
                      <a:pt x="0" y="1"/>
                    </a:moveTo>
                    <a:lnTo>
                      <a:pt x="0" y="11673"/>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4682275" y="1571443"/>
                <a:ext cx="20" cy="262043"/>
              </a:xfrm>
              <a:custGeom>
                <a:avLst/>
                <a:gdLst/>
                <a:ahLst/>
                <a:cxnLst/>
                <a:rect l="l" t="t" r="r" b="b"/>
                <a:pathLst>
                  <a:path w="1" h="13344" fill="none" extrusionOk="0">
                    <a:moveTo>
                      <a:pt x="1" y="0"/>
                    </a:moveTo>
                    <a:lnTo>
                      <a:pt x="1" y="13344"/>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4584988" y="1578003"/>
                <a:ext cx="20" cy="233411"/>
              </a:xfrm>
              <a:custGeom>
                <a:avLst/>
                <a:gdLst/>
                <a:ahLst/>
                <a:cxnLst/>
                <a:rect l="l" t="t" r="r" b="b"/>
                <a:pathLst>
                  <a:path w="1" h="11886" fill="none" extrusionOk="0">
                    <a:moveTo>
                      <a:pt x="0" y="1"/>
                    </a:moveTo>
                    <a:lnTo>
                      <a:pt x="0" y="11885"/>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0"/>
            <p:cNvSpPr/>
            <p:nvPr/>
          </p:nvSpPr>
          <p:spPr>
            <a:xfrm>
              <a:off x="5088786" y="4351264"/>
              <a:ext cx="157005" cy="163564"/>
            </a:xfrm>
            <a:custGeom>
              <a:avLst/>
              <a:gdLst/>
              <a:ahLst/>
              <a:cxnLst/>
              <a:rect l="l" t="t" r="r" b="b"/>
              <a:pathLst>
                <a:path w="7995" h="8329" fill="none" extrusionOk="0">
                  <a:moveTo>
                    <a:pt x="7994" y="0"/>
                  </a:moveTo>
                  <a:cubicBezTo>
                    <a:pt x="6839" y="3830"/>
                    <a:pt x="3769" y="7022"/>
                    <a:pt x="0" y="8329"/>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5116830" y="4376931"/>
              <a:ext cx="77020" cy="83579"/>
            </a:xfrm>
            <a:custGeom>
              <a:avLst/>
              <a:gdLst/>
              <a:ahLst/>
              <a:cxnLst/>
              <a:rect l="l" t="t" r="r" b="b"/>
              <a:pathLst>
                <a:path w="3922" h="4256" fill="none" extrusionOk="0">
                  <a:moveTo>
                    <a:pt x="3922" y="0"/>
                  </a:moveTo>
                  <a:cubicBezTo>
                    <a:pt x="3071" y="1763"/>
                    <a:pt x="1672" y="3253"/>
                    <a:pt x="1" y="4256"/>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3814954" y="3374717"/>
              <a:ext cx="20" cy="513344"/>
            </a:xfrm>
            <a:custGeom>
              <a:avLst/>
              <a:gdLst/>
              <a:ahLst/>
              <a:cxnLst/>
              <a:rect l="l" t="t" r="r" b="b"/>
              <a:pathLst>
                <a:path w="1" h="26141" fill="none" extrusionOk="0">
                  <a:moveTo>
                    <a:pt x="1" y="0"/>
                  </a:moveTo>
                  <a:lnTo>
                    <a:pt x="1" y="26140"/>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3808395" y="3915513"/>
              <a:ext cx="20" cy="271606"/>
            </a:xfrm>
            <a:custGeom>
              <a:avLst/>
              <a:gdLst/>
              <a:ahLst/>
              <a:cxnLst/>
              <a:rect l="l" t="t" r="r" b="b"/>
              <a:pathLst>
                <a:path w="1" h="13831" fill="none" extrusionOk="0">
                  <a:moveTo>
                    <a:pt x="0" y="1"/>
                  </a:moveTo>
                  <a:lnTo>
                    <a:pt x="0" y="13831"/>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5242180" y="3384851"/>
              <a:ext cx="20" cy="454863"/>
            </a:xfrm>
            <a:custGeom>
              <a:avLst/>
              <a:gdLst/>
              <a:ahLst/>
              <a:cxnLst/>
              <a:rect l="l" t="t" r="r" b="b"/>
              <a:pathLst>
                <a:path w="1" h="23163" fill="none" extrusionOk="0">
                  <a:moveTo>
                    <a:pt x="1" y="1"/>
                  </a:moveTo>
                  <a:lnTo>
                    <a:pt x="1" y="23162"/>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0"/>
          <p:cNvGrpSpPr/>
          <p:nvPr/>
        </p:nvGrpSpPr>
        <p:grpSpPr>
          <a:xfrm>
            <a:off x="5448714" y="1937633"/>
            <a:ext cx="519327" cy="607070"/>
            <a:chOff x="5448714" y="1937633"/>
            <a:chExt cx="519327" cy="607070"/>
          </a:xfrm>
        </p:grpSpPr>
        <p:sp>
          <p:nvSpPr>
            <p:cNvPr id="451" name="Google Shape;451;p20"/>
            <p:cNvSpPr/>
            <p:nvPr/>
          </p:nvSpPr>
          <p:spPr>
            <a:xfrm>
              <a:off x="5521532" y="1937633"/>
              <a:ext cx="438741" cy="438132"/>
            </a:xfrm>
            <a:custGeom>
              <a:avLst/>
              <a:gdLst/>
              <a:ahLst/>
              <a:cxnLst/>
              <a:rect l="l" t="t" r="r" b="b"/>
              <a:pathLst>
                <a:path w="22342" h="22311" extrusionOk="0">
                  <a:moveTo>
                    <a:pt x="11156" y="0"/>
                  </a:moveTo>
                  <a:cubicBezTo>
                    <a:pt x="4986" y="0"/>
                    <a:pt x="1" y="4985"/>
                    <a:pt x="1" y="11155"/>
                  </a:cubicBezTo>
                  <a:cubicBezTo>
                    <a:pt x="1" y="17326"/>
                    <a:pt x="4986" y="22311"/>
                    <a:pt x="11156" y="22311"/>
                  </a:cubicBezTo>
                  <a:cubicBezTo>
                    <a:pt x="17326" y="22311"/>
                    <a:pt x="22342" y="17326"/>
                    <a:pt x="22342" y="11155"/>
                  </a:cubicBezTo>
                  <a:cubicBezTo>
                    <a:pt x="22342" y="4985"/>
                    <a:pt x="17326" y="0"/>
                    <a:pt x="11156" y="0"/>
                  </a:cubicBezTo>
                  <a:close/>
                </a:path>
              </a:pathLst>
            </a:custGeom>
            <a:solidFill>
              <a:schemeClr val="accent2"/>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5632566" y="2011041"/>
              <a:ext cx="232803" cy="283546"/>
            </a:xfrm>
            <a:custGeom>
              <a:avLst/>
              <a:gdLst/>
              <a:ahLst/>
              <a:cxnLst/>
              <a:rect l="l" t="t" r="r" b="b"/>
              <a:pathLst>
                <a:path w="11855" h="14439" fill="none" extrusionOk="0">
                  <a:moveTo>
                    <a:pt x="0" y="14439"/>
                  </a:moveTo>
                  <a:cubicBezTo>
                    <a:pt x="3952" y="9636"/>
                    <a:pt x="7903" y="4803"/>
                    <a:pt x="11855" y="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5547199" y="1959707"/>
              <a:ext cx="283546" cy="324726"/>
            </a:xfrm>
            <a:custGeom>
              <a:avLst/>
              <a:gdLst/>
              <a:ahLst/>
              <a:cxnLst/>
              <a:rect l="l" t="t" r="r" b="b"/>
              <a:pathLst>
                <a:path w="14439" h="16536" fill="none" extrusionOk="0">
                  <a:moveTo>
                    <a:pt x="2250" y="16536"/>
                  </a:moveTo>
                  <a:cubicBezTo>
                    <a:pt x="578" y="14165"/>
                    <a:pt x="1" y="11034"/>
                    <a:pt x="700" y="8177"/>
                  </a:cubicBezTo>
                  <a:cubicBezTo>
                    <a:pt x="1399" y="5350"/>
                    <a:pt x="3344" y="2858"/>
                    <a:pt x="5958" y="1521"/>
                  </a:cubicBezTo>
                  <a:cubicBezTo>
                    <a:pt x="8542" y="183"/>
                    <a:pt x="11734" y="1"/>
                    <a:pt x="14439" y="1095"/>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448714" y="2412778"/>
              <a:ext cx="190425" cy="131925"/>
            </a:xfrm>
            <a:custGeom>
              <a:avLst/>
              <a:gdLst/>
              <a:ahLst/>
              <a:cxnLst/>
              <a:rect l="l" t="t" r="r" b="b"/>
              <a:pathLst>
                <a:path w="9697" h="6718" fill="none" extrusionOk="0">
                  <a:moveTo>
                    <a:pt x="1" y="6717"/>
                  </a:moveTo>
                  <a:cubicBezTo>
                    <a:pt x="3982" y="5958"/>
                    <a:pt x="7599" y="3435"/>
                    <a:pt x="9697" y="0"/>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5559748" y="2398443"/>
              <a:ext cx="101487" cy="90745"/>
            </a:xfrm>
            <a:custGeom>
              <a:avLst/>
              <a:gdLst/>
              <a:ahLst/>
              <a:cxnLst/>
              <a:rect l="l" t="t" r="r" b="b"/>
              <a:pathLst>
                <a:path w="5168" h="4621" extrusionOk="0">
                  <a:moveTo>
                    <a:pt x="4438" y="1"/>
                  </a:moveTo>
                  <a:lnTo>
                    <a:pt x="0" y="1034"/>
                  </a:lnTo>
                  <a:lnTo>
                    <a:pt x="183" y="1763"/>
                  </a:lnTo>
                  <a:lnTo>
                    <a:pt x="3830" y="912"/>
                  </a:lnTo>
                  <a:lnTo>
                    <a:pt x="4408" y="4621"/>
                  </a:lnTo>
                  <a:lnTo>
                    <a:pt x="5167" y="4499"/>
                  </a:lnTo>
                  <a:lnTo>
                    <a:pt x="443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5830146" y="2298759"/>
              <a:ext cx="137895" cy="108654"/>
            </a:xfrm>
            <a:custGeom>
              <a:avLst/>
              <a:gdLst/>
              <a:ahLst/>
              <a:cxnLst/>
              <a:rect l="l" t="t" r="r" b="b"/>
              <a:pathLst>
                <a:path w="7022" h="5533" fill="none" extrusionOk="0">
                  <a:moveTo>
                    <a:pt x="0" y="5532"/>
                  </a:moveTo>
                  <a:cubicBezTo>
                    <a:pt x="2949" y="4712"/>
                    <a:pt x="5563" y="2675"/>
                    <a:pt x="7022" y="0"/>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5900589" y="2363821"/>
              <a:ext cx="62683" cy="48367"/>
            </a:xfrm>
            <a:custGeom>
              <a:avLst/>
              <a:gdLst/>
              <a:ahLst/>
              <a:cxnLst/>
              <a:rect l="l" t="t" r="r" b="b"/>
              <a:pathLst>
                <a:path w="3192" h="2463" fill="none" extrusionOk="0">
                  <a:moveTo>
                    <a:pt x="0" y="2463"/>
                  </a:moveTo>
                  <a:cubicBezTo>
                    <a:pt x="1216" y="1885"/>
                    <a:pt x="2310" y="1034"/>
                    <a:pt x="3192" y="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5482138" y="1999709"/>
              <a:ext cx="63292" cy="145651"/>
            </a:xfrm>
            <a:custGeom>
              <a:avLst/>
              <a:gdLst/>
              <a:ahLst/>
              <a:cxnLst/>
              <a:rect l="l" t="t" r="r" b="b"/>
              <a:pathLst>
                <a:path w="3223" h="7417" fill="none" extrusionOk="0">
                  <a:moveTo>
                    <a:pt x="31" y="7417"/>
                  </a:moveTo>
                  <a:cubicBezTo>
                    <a:pt x="1" y="4651"/>
                    <a:pt x="1186" y="1915"/>
                    <a:pt x="3223" y="0"/>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5461243" y="2012239"/>
              <a:ext cx="38234" cy="66866"/>
            </a:xfrm>
            <a:custGeom>
              <a:avLst/>
              <a:gdLst/>
              <a:ahLst/>
              <a:cxnLst/>
              <a:rect l="l" t="t" r="r" b="b"/>
              <a:pathLst>
                <a:path w="1947" h="3405" fill="none" extrusionOk="0">
                  <a:moveTo>
                    <a:pt x="1" y="3405"/>
                  </a:moveTo>
                  <a:cubicBezTo>
                    <a:pt x="396" y="2159"/>
                    <a:pt x="1065" y="1004"/>
                    <a:pt x="1946" y="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20"/>
          <p:cNvGrpSpPr/>
          <p:nvPr/>
        </p:nvGrpSpPr>
        <p:grpSpPr>
          <a:xfrm>
            <a:off x="5453191" y="2694527"/>
            <a:ext cx="624374" cy="1220079"/>
            <a:chOff x="5453191" y="2694527"/>
            <a:chExt cx="624374" cy="1220079"/>
          </a:xfrm>
        </p:grpSpPr>
        <p:sp>
          <p:nvSpPr>
            <p:cNvPr id="461" name="Google Shape;461;p20"/>
            <p:cNvSpPr/>
            <p:nvPr/>
          </p:nvSpPr>
          <p:spPr>
            <a:xfrm>
              <a:off x="5616149" y="3542994"/>
              <a:ext cx="73444" cy="217348"/>
            </a:xfrm>
            <a:custGeom>
              <a:avLst/>
              <a:gdLst/>
              <a:ahLst/>
              <a:cxnLst/>
              <a:rect l="l" t="t" r="r" b="b"/>
              <a:pathLst>
                <a:path w="3740" h="11068" extrusionOk="0">
                  <a:moveTo>
                    <a:pt x="2844" y="0"/>
                  </a:moveTo>
                  <a:cubicBezTo>
                    <a:pt x="2473" y="0"/>
                    <a:pt x="2117" y="259"/>
                    <a:pt x="2037" y="656"/>
                  </a:cubicBezTo>
                  <a:lnTo>
                    <a:pt x="92" y="10079"/>
                  </a:lnTo>
                  <a:cubicBezTo>
                    <a:pt x="1" y="10534"/>
                    <a:pt x="274" y="10960"/>
                    <a:pt x="700" y="11051"/>
                  </a:cubicBezTo>
                  <a:cubicBezTo>
                    <a:pt x="755" y="11062"/>
                    <a:pt x="809" y="11067"/>
                    <a:pt x="863" y="11067"/>
                  </a:cubicBezTo>
                  <a:cubicBezTo>
                    <a:pt x="1253" y="11067"/>
                    <a:pt x="1592" y="10787"/>
                    <a:pt x="1673" y="10413"/>
                  </a:cubicBezTo>
                  <a:lnTo>
                    <a:pt x="3648" y="990"/>
                  </a:lnTo>
                  <a:cubicBezTo>
                    <a:pt x="3739" y="534"/>
                    <a:pt x="3466" y="109"/>
                    <a:pt x="3010" y="18"/>
                  </a:cubicBezTo>
                  <a:cubicBezTo>
                    <a:pt x="2955" y="6"/>
                    <a:pt x="2900" y="0"/>
                    <a:pt x="28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5643603" y="2838377"/>
              <a:ext cx="328928" cy="134910"/>
            </a:xfrm>
            <a:custGeom>
              <a:avLst/>
              <a:gdLst/>
              <a:ahLst/>
              <a:cxnLst/>
              <a:rect l="l" t="t" r="r" b="b"/>
              <a:pathLst>
                <a:path w="16750" h="6870" extrusionOk="0">
                  <a:moveTo>
                    <a:pt x="761" y="0"/>
                  </a:moveTo>
                  <a:lnTo>
                    <a:pt x="1" y="3526"/>
                  </a:lnTo>
                  <a:lnTo>
                    <a:pt x="16020" y="6870"/>
                  </a:lnTo>
                  <a:lnTo>
                    <a:pt x="16749" y="3344"/>
                  </a:lnTo>
                  <a:lnTo>
                    <a:pt x="761" y="0"/>
                  </a:lnTo>
                  <a:close/>
                </a:path>
              </a:pathLst>
            </a:custGeom>
            <a:solidFill>
              <a:schemeClr val="accent4"/>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5738515" y="2732134"/>
              <a:ext cx="192821" cy="91923"/>
            </a:xfrm>
            <a:custGeom>
              <a:avLst/>
              <a:gdLst/>
              <a:ahLst/>
              <a:cxnLst/>
              <a:rect l="l" t="t" r="r" b="b"/>
              <a:pathLst>
                <a:path w="9819" h="4681" extrusionOk="0">
                  <a:moveTo>
                    <a:pt x="578" y="0"/>
                  </a:moveTo>
                  <a:lnTo>
                    <a:pt x="1" y="2766"/>
                  </a:lnTo>
                  <a:lnTo>
                    <a:pt x="9241" y="4681"/>
                  </a:lnTo>
                  <a:lnTo>
                    <a:pt x="9819" y="1945"/>
                  </a:lnTo>
                  <a:lnTo>
                    <a:pt x="578" y="0"/>
                  </a:lnTo>
                  <a:close/>
                </a:path>
              </a:pathLst>
            </a:custGeom>
            <a:solidFill>
              <a:schemeClr val="accent4"/>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5765988" y="2794800"/>
              <a:ext cx="108654" cy="85973"/>
            </a:xfrm>
            <a:custGeom>
              <a:avLst/>
              <a:gdLst/>
              <a:ahLst/>
              <a:cxnLst/>
              <a:rect l="l" t="t" r="r" b="b"/>
              <a:pathLst>
                <a:path w="5533" h="4378" extrusionOk="0">
                  <a:moveTo>
                    <a:pt x="699" y="1"/>
                  </a:moveTo>
                  <a:lnTo>
                    <a:pt x="0" y="3344"/>
                  </a:lnTo>
                  <a:lnTo>
                    <a:pt x="4833" y="4378"/>
                  </a:lnTo>
                  <a:lnTo>
                    <a:pt x="5532" y="1004"/>
                  </a:lnTo>
                  <a:lnTo>
                    <a:pt x="699" y="1"/>
                  </a:lnTo>
                  <a:close/>
                </a:path>
              </a:pathLst>
            </a:custGeom>
            <a:solidFill>
              <a:schemeClr val="accent4"/>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5558845" y="2914789"/>
              <a:ext cx="361153" cy="625553"/>
            </a:xfrm>
            <a:custGeom>
              <a:avLst/>
              <a:gdLst/>
              <a:ahLst/>
              <a:cxnLst/>
              <a:rect l="l" t="t" r="r" b="b"/>
              <a:pathLst>
                <a:path w="18391" h="31855" extrusionOk="0">
                  <a:moveTo>
                    <a:pt x="6110" y="0"/>
                  </a:moveTo>
                  <a:lnTo>
                    <a:pt x="1" y="29271"/>
                  </a:lnTo>
                  <a:lnTo>
                    <a:pt x="12281" y="31855"/>
                  </a:lnTo>
                  <a:lnTo>
                    <a:pt x="18390" y="2553"/>
                  </a:lnTo>
                  <a:lnTo>
                    <a:pt x="6110" y="0"/>
                  </a:lnTo>
                  <a:close/>
                </a:path>
              </a:pathLst>
            </a:custGeom>
            <a:solidFill>
              <a:srgbClr val="FFFFFF"/>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598239" y="3011487"/>
              <a:ext cx="274591" cy="486480"/>
            </a:xfrm>
            <a:custGeom>
              <a:avLst/>
              <a:gdLst/>
              <a:ahLst/>
              <a:cxnLst/>
              <a:rect l="l" t="t" r="r" b="b"/>
              <a:pathLst>
                <a:path w="13983" h="24773" extrusionOk="0">
                  <a:moveTo>
                    <a:pt x="4743" y="0"/>
                  </a:moveTo>
                  <a:lnTo>
                    <a:pt x="1" y="22858"/>
                  </a:lnTo>
                  <a:lnTo>
                    <a:pt x="9211" y="24773"/>
                  </a:lnTo>
                  <a:lnTo>
                    <a:pt x="13983" y="1915"/>
                  </a:lnTo>
                  <a:lnTo>
                    <a:pt x="47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5570195" y="3494978"/>
              <a:ext cx="202954" cy="69556"/>
            </a:xfrm>
            <a:custGeom>
              <a:avLst/>
              <a:gdLst/>
              <a:ahLst/>
              <a:cxnLst/>
              <a:rect l="l" t="t" r="r" b="b"/>
              <a:pathLst>
                <a:path w="10335" h="3542" extrusionOk="0">
                  <a:moveTo>
                    <a:pt x="730" y="1"/>
                  </a:moveTo>
                  <a:cubicBezTo>
                    <a:pt x="730" y="1"/>
                    <a:pt x="0" y="2189"/>
                    <a:pt x="5198" y="3253"/>
                  </a:cubicBezTo>
                  <a:cubicBezTo>
                    <a:pt x="6167" y="3458"/>
                    <a:pt x="6951" y="3541"/>
                    <a:pt x="7585" y="3541"/>
                  </a:cubicBezTo>
                  <a:cubicBezTo>
                    <a:pt x="10334" y="3541"/>
                    <a:pt x="10274" y="1976"/>
                    <a:pt x="10274" y="1976"/>
                  </a:cubicBezTo>
                  <a:lnTo>
                    <a:pt x="730" y="1"/>
                  </a:lnTo>
                  <a:close/>
                </a:path>
              </a:pathLst>
            </a:custGeom>
            <a:solidFill>
              <a:srgbClr val="FFFFFF"/>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5647786" y="3064608"/>
              <a:ext cx="122381" cy="25686"/>
            </a:xfrm>
            <a:custGeom>
              <a:avLst/>
              <a:gdLst/>
              <a:ahLst/>
              <a:cxnLst/>
              <a:rect l="l" t="t" r="r" b="b"/>
              <a:pathLst>
                <a:path w="6232" h="1308" fill="none" extrusionOk="0">
                  <a:moveTo>
                    <a:pt x="1" y="0"/>
                  </a:moveTo>
                  <a:lnTo>
                    <a:pt x="6232" y="1307"/>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5628089" y="3159519"/>
              <a:ext cx="80003" cy="16122"/>
            </a:xfrm>
            <a:custGeom>
              <a:avLst/>
              <a:gdLst/>
              <a:ahLst/>
              <a:cxnLst/>
              <a:rect l="l" t="t" r="r" b="b"/>
              <a:pathLst>
                <a:path w="4074" h="821" fill="none" extrusionOk="0">
                  <a:moveTo>
                    <a:pt x="1" y="0"/>
                  </a:moveTo>
                  <a:lnTo>
                    <a:pt x="4074" y="821"/>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5608392" y="3253233"/>
              <a:ext cx="119396" cy="24488"/>
            </a:xfrm>
            <a:custGeom>
              <a:avLst/>
              <a:gdLst/>
              <a:ahLst/>
              <a:cxnLst/>
              <a:rect l="l" t="t" r="r" b="b"/>
              <a:pathLst>
                <a:path w="6080" h="1247" fill="none" extrusionOk="0">
                  <a:moveTo>
                    <a:pt x="1" y="0"/>
                  </a:moveTo>
                  <a:lnTo>
                    <a:pt x="6080" y="1247"/>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5583923" y="3370217"/>
              <a:ext cx="66866" cy="13746"/>
            </a:xfrm>
            <a:custGeom>
              <a:avLst/>
              <a:gdLst/>
              <a:ahLst/>
              <a:cxnLst/>
              <a:rect l="l" t="t" r="r" b="b"/>
              <a:pathLst>
                <a:path w="3405" h="700" fill="none" extrusionOk="0">
                  <a:moveTo>
                    <a:pt x="0" y="1"/>
                  </a:moveTo>
                  <a:lnTo>
                    <a:pt x="3405" y="700"/>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5768365" y="3084894"/>
              <a:ext cx="76429" cy="365316"/>
            </a:xfrm>
            <a:custGeom>
              <a:avLst/>
              <a:gdLst/>
              <a:ahLst/>
              <a:cxnLst/>
              <a:rect l="l" t="t" r="r" b="b"/>
              <a:pathLst>
                <a:path w="3892" h="18603" fill="none" extrusionOk="0">
                  <a:moveTo>
                    <a:pt x="3891" y="1"/>
                  </a:moveTo>
                  <a:lnTo>
                    <a:pt x="1" y="18603"/>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5738515" y="3346946"/>
              <a:ext cx="20914" cy="96126"/>
            </a:xfrm>
            <a:custGeom>
              <a:avLst/>
              <a:gdLst/>
              <a:ahLst/>
              <a:cxnLst/>
              <a:rect l="l" t="t" r="r" b="b"/>
              <a:pathLst>
                <a:path w="1065" h="4895" fill="none" extrusionOk="0">
                  <a:moveTo>
                    <a:pt x="1065" y="0"/>
                  </a:moveTo>
                  <a:cubicBezTo>
                    <a:pt x="700" y="1642"/>
                    <a:pt x="366" y="3253"/>
                    <a:pt x="1" y="4894"/>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5453191" y="3321868"/>
              <a:ext cx="624374" cy="592738"/>
            </a:xfrm>
            <a:custGeom>
              <a:avLst/>
              <a:gdLst/>
              <a:ahLst/>
              <a:cxnLst/>
              <a:rect l="l" t="t" r="r" b="b"/>
              <a:pathLst>
                <a:path w="31795" h="30184" fill="none" extrusionOk="0">
                  <a:moveTo>
                    <a:pt x="1" y="21247"/>
                  </a:moveTo>
                  <a:cubicBezTo>
                    <a:pt x="2250" y="24986"/>
                    <a:pt x="5958" y="27843"/>
                    <a:pt x="10183" y="29029"/>
                  </a:cubicBezTo>
                  <a:cubicBezTo>
                    <a:pt x="14378" y="30184"/>
                    <a:pt x="19059" y="29667"/>
                    <a:pt x="22858" y="27570"/>
                  </a:cubicBezTo>
                  <a:cubicBezTo>
                    <a:pt x="27752" y="24864"/>
                    <a:pt x="31096" y="19606"/>
                    <a:pt x="31460" y="14044"/>
                  </a:cubicBezTo>
                  <a:cubicBezTo>
                    <a:pt x="31795" y="8755"/>
                    <a:pt x="29424" y="3375"/>
                    <a:pt x="25351" y="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5937901" y="3309928"/>
              <a:ext cx="90136" cy="91354"/>
            </a:xfrm>
            <a:custGeom>
              <a:avLst/>
              <a:gdLst/>
              <a:ahLst/>
              <a:cxnLst/>
              <a:rect l="l" t="t" r="r" b="b"/>
              <a:pathLst>
                <a:path w="4590" h="4652" extrusionOk="0">
                  <a:moveTo>
                    <a:pt x="4559" y="1"/>
                  </a:moveTo>
                  <a:lnTo>
                    <a:pt x="0" y="123"/>
                  </a:lnTo>
                  <a:lnTo>
                    <a:pt x="456" y="4651"/>
                  </a:lnTo>
                  <a:lnTo>
                    <a:pt x="1216" y="4591"/>
                  </a:lnTo>
                  <a:lnTo>
                    <a:pt x="851" y="852"/>
                  </a:lnTo>
                  <a:lnTo>
                    <a:pt x="4590" y="761"/>
                  </a:lnTo>
                  <a:lnTo>
                    <a:pt x="45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5814033" y="3096245"/>
              <a:ext cx="28062" cy="102095"/>
            </a:xfrm>
            <a:custGeom>
              <a:avLst/>
              <a:gdLst/>
              <a:ahLst/>
              <a:cxnLst/>
              <a:rect l="l" t="t" r="r" b="b"/>
              <a:pathLst>
                <a:path w="1429" h="5199" fill="none" extrusionOk="0">
                  <a:moveTo>
                    <a:pt x="1429" y="1"/>
                  </a:moveTo>
                  <a:cubicBezTo>
                    <a:pt x="942" y="1733"/>
                    <a:pt x="486" y="3466"/>
                    <a:pt x="0" y="5199"/>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5759714" y="3090884"/>
              <a:ext cx="11350" cy="85364"/>
            </a:xfrm>
            <a:custGeom>
              <a:avLst/>
              <a:gdLst/>
              <a:ahLst/>
              <a:cxnLst/>
              <a:rect l="l" t="t" r="r" b="b"/>
              <a:pathLst>
                <a:path w="578" h="4347" fill="none" extrusionOk="0">
                  <a:moveTo>
                    <a:pt x="0" y="0"/>
                  </a:moveTo>
                  <a:cubicBezTo>
                    <a:pt x="182" y="1459"/>
                    <a:pt x="395" y="2888"/>
                    <a:pt x="578" y="4347"/>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5695831" y="3130867"/>
              <a:ext cx="25097" cy="48367"/>
            </a:xfrm>
            <a:custGeom>
              <a:avLst/>
              <a:gdLst/>
              <a:ahLst/>
              <a:cxnLst/>
              <a:rect l="l" t="t" r="r" b="b"/>
              <a:pathLst>
                <a:path w="1278" h="2463" fill="none" extrusionOk="0">
                  <a:moveTo>
                    <a:pt x="1" y="1"/>
                  </a:moveTo>
                  <a:cubicBezTo>
                    <a:pt x="426" y="822"/>
                    <a:pt x="852" y="1642"/>
                    <a:pt x="1277" y="2463"/>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5865957" y="3143416"/>
              <a:ext cx="16142" cy="56713"/>
            </a:xfrm>
            <a:custGeom>
              <a:avLst/>
              <a:gdLst/>
              <a:ahLst/>
              <a:cxnLst/>
              <a:rect l="l" t="t" r="r" b="b"/>
              <a:pathLst>
                <a:path w="822" h="2888" fill="none" extrusionOk="0">
                  <a:moveTo>
                    <a:pt x="0" y="2888"/>
                  </a:moveTo>
                  <a:cubicBezTo>
                    <a:pt x="274" y="1915"/>
                    <a:pt x="548" y="973"/>
                    <a:pt x="821" y="0"/>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5928946" y="2694527"/>
              <a:ext cx="40002" cy="38804"/>
            </a:xfrm>
            <a:custGeom>
              <a:avLst/>
              <a:gdLst/>
              <a:ahLst/>
              <a:cxnLst/>
              <a:rect l="l" t="t" r="r" b="b"/>
              <a:pathLst>
                <a:path w="2037" h="1976" fill="none" extrusionOk="0">
                  <a:moveTo>
                    <a:pt x="0" y="1976"/>
                  </a:moveTo>
                  <a:cubicBezTo>
                    <a:pt x="669" y="1307"/>
                    <a:pt x="1368" y="669"/>
                    <a:pt x="2037" y="0"/>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20"/>
          <p:cNvGrpSpPr/>
          <p:nvPr/>
        </p:nvGrpSpPr>
        <p:grpSpPr>
          <a:xfrm>
            <a:off x="2954182" y="2544699"/>
            <a:ext cx="650052" cy="744088"/>
            <a:chOff x="2954182" y="2544699"/>
            <a:chExt cx="650052" cy="744088"/>
          </a:xfrm>
        </p:grpSpPr>
        <p:sp>
          <p:nvSpPr>
            <p:cNvPr id="482" name="Google Shape;482;p20"/>
            <p:cNvSpPr/>
            <p:nvPr/>
          </p:nvSpPr>
          <p:spPr>
            <a:xfrm>
              <a:off x="2954182" y="2648565"/>
              <a:ext cx="261473" cy="287729"/>
            </a:xfrm>
            <a:custGeom>
              <a:avLst/>
              <a:gdLst/>
              <a:ahLst/>
              <a:cxnLst/>
              <a:rect l="l" t="t" r="r" b="b"/>
              <a:pathLst>
                <a:path w="13315" h="14652" extrusionOk="0">
                  <a:moveTo>
                    <a:pt x="6658" y="0"/>
                  </a:moveTo>
                  <a:cubicBezTo>
                    <a:pt x="3010" y="0"/>
                    <a:pt x="1" y="3010"/>
                    <a:pt x="1" y="6657"/>
                  </a:cubicBezTo>
                  <a:lnTo>
                    <a:pt x="1" y="14651"/>
                  </a:lnTo>
                  <a:lnTo>
                    <a:pt x="13314" y="14651"/>
                  </a:lnTo>
                  <a:lnTo>
                    <a:pt x="13314" y="6657"/>
                  </a:lnTo>
                  <a:cubicBezTo>
                    <a:pt x="13314" y="4833"/>
                    <a:pt x="12554" y="3162"/>
                    <a:pt x="11338" y="1976"/>
                  </a:cubicBezTo>
                  <a:cubicBezTo>
                    <a:pt x="10153" y="760"/>
                    <a:pt x="8481" y="0"/>
                    <a:pt x="6658" y="0"/>
                  </a:cubicBezTo>
                  <a:close/>
                </a:path>
              </a:pathLst>
            </a:custGeom>
            <a:solidFill>
              <a:schemeClr val="lt2"/>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2954182" y="2936284"/>
              <a:ext cx="261473" cy="297272"/>
            </a:xfrm>
            <a:custGeom>
              <a:avLst/>
              <a:gdLst/>
              <a:ahLst/>
              <a:cxnLst/>
              <a:rect l="l" t="t" r="r" b="b"/>
              <a:pathLst>
                <a:path w="13315" h="15138" extrusionOk="0">
                  <a:moveTo>
                    <a:pt x="1" y="0"/>
                  </a:moveTo>
                  <a:lnTo>
                    <a:pt x="1" y="8480"/>
                  </a:lnTo>
                  <a:cubicBezTo>
                    <a:pt x="1" y="12128"/>
                    <a:pt x="3010" y="15137"/>
                    <a:pt x="6658" y="15137"/>
                  </a:cubicBezTo>
                  <a:cubicBezTo>
                    <a:pt x="10305" y="15137"/>
                    <a:pt x="13314" y="12128"/>
                    <a:pt x="13314" y="8480"/>
                  </a:cubicBezTo>
                  <a:lnTo>
                    <a:pt x="13314" y="0"/>
                  </a:lnTo>
                  <a:close/>
                </a:path>
              </a:pathLst>
            </a:custGeom>
            <a:solidFill>
              <a:srgbClr val="FFFFFF"/>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2994774" y="2684975"/>
              <a:ext cx="102095" cy="99700"/>
            </a:xfrm>
            <a:custGeom>
              <a:avLst/>
              <a:gdLst/>
              <a:ahLst/>
              <a:cxnLst/>
              <a:rect l="l" t="t" r="r" b="b"/>
              <a:pathLst>
                <a:path w="5199" h="5077" fill="none" extrusionOk="0">
                  <a:moveTo>
                    <a:pt x="5198" y="1"/>
                  </a:moveTo>
                  <a:cubicBezTo>
                    <a:pt x="3891" y="92"/>
                    <a:pt x="2615" y="669"/>
                    <a:pt x="1673" y="1581"/>
                  </a:cubicBezTo>
                  <a:cubicBezTo>
                    <a:pt x="730" y="2523"/>
                    <a:pt x="122" y="3770"/>
                    <a:pt x="1" y="5077"/>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2982834" y="2815097"/>
              <a:ext cx="4811" cy="90745"/>
            </a:xfrm>
            <a:custGeom>
              <a:avLst/>
              <a:gdLst/>
              <a:ahLst/>
              <a:cxnLst/>
              <a:rect l="l" t="t" r="r" b="b"/>
              <a:pathLst>
                <a:path w="245" h="4621" fill="none" extrusionOk="0">
                  <a:moveTo>
                    <a:pt x="244" y="1"/>
                  </a:moveTo>
                  <a:cubicBezTo>
                    <a:pt x="183" y="1551"/>
                    <a:pt x="92" y="3071"/>
                    <a:pt x="1" y="462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3184597" y="2969708"/>
              <a:ext cx="20" cy="132533"/>
            </a:xfrm>
            <a:custGeom>
              <a:avLst/>
              <a:gdLst/>
              <a:ahLst/>
              <a:cxnLst/>
              <a:rect l="l" t="t" r="r" b="b"/>
              <a:pathLst>
                <a:path w="1" h="6749" fill="none" extrusionOk="0">
                  <a:moveTo>
                    <a:pt x="1" y="0"/>
                  </a:moveTo>
                  <a:lnTo>
                    <a:pt x="1" y="6748"/>
                  </a:ln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3213838" y="3238633"/>
              <a:ext cx="57911" cy="50154"/>
            </a:xfrm>
            <a:custGeom>
              <a:avLst/>
              <a:gdLst/>
              <a:ahLst/>
              <a:cxnLst/>
              <a:rect l="l" t="t" r="r" b="b"/>
              <a:pathLst>
                <a:path w="2949" h="2554" fill="none" extrusionOk="0">
                  <a:moveTo>
                    <a:pt x="2949" y="0"/>
                  </a:moveTo>
                  <a:cubicBezTo>
                    <a:pt x="2523" y="1277"/>
                    <a:pt x="1338" y="2310"/>
                    <a:pt x="0" y="2554"/>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3283691" y="2910008"/>
              <a:ext cx="320543" cy="105669"/>
            </a:xfrm>
            <a:custGeom>
              <a:avLst/>
              <a:gdLst/>
              <a:ahLst/>
              <a:cxnLst/>
              <a:rect l="l" t="t" r="r" b="b"/>
              <a:pathLst>
                <a:path w="16323" h="5381" fill="none" extrusionOk="0">
                  <a:moveTo>
                    <a:pt x="16323" y="5381"/>
                  </a:moveTo>
                  <a:cubicBezTo>
                    <a:pt x="14408" y="3435"/>
                    <a:pt x="12037" y="1916"/>
                    <a:pt x="9423" y="1095"/>
                  </a:cubicBezTo>
                  <a:cubicBezTo>
                    <a:pt x="6383" y="92"/>
                    <a:pt x="3070" y="1"/>
                    <a:pt x="0" y="79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3268177" y="2856298"/>
              <a:ext cx="84775" cy="119396"/>
            </a:xfrm>
            <a:custGeom>
              <a:avLst/>
              <a:gdLst/>
              <a:ahLst/>
              <a:cxnLst/>
              <a:rect l="l" t="t" r="r" b="b"/>
              <a:pathLst>
                <a:path w="4317" h="6080" extrusionOk="0">
                  <a:moveTo>
                    <a:pt x="2584" y="0"/>
                  </a:moveTo>
                  <a:lnTo>
                    <a:pt x="0" y="3739"/>
                  </a:lnTo>
                  <a:lnTo>
                    <a:pt x="3921" y="6079"/>
                  </a:lnTo>
                  <a:lnTo>
                    <a:pt x="4316" y="5411"/>
                  </a:lnTo>
                  <a:lnTo>
                    <a:pt x="1094" y="3526"/>
                  </a:lnTo>
                  <a:lnTo>
                    <a:pt x="3222" y="426"/>
                  </a:lnTo>
                  <a:lnTo>
                    <a:pt x="25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3201309" y="2544699"/>
              <a:ext cx="88958" cy="102095"/>
            </a:xfrm>
            <a:custGeom>
              <a:avLst/>
              <a:gdLst/>
              <a:ahLst/>
              <a:cxnLst/>
              <a:rect l="l" t="t" r="r" b="b"/>
              <a:pathLst>
                <a:path w="4530" h="5199" fill="none" extrusionOk="0">
                  <a:moveTo>
                    <a:pt x="1" y="5198"/>
                  </a:moveTo>
                  <a:cubicBezTo>
                    <a:pt x="1521" y="3466"/>
                    <a:pt x="3010" y="1733"/>
                    <a:pt x="4530" y="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3163113" y="2547684"/>
              <a:ext cx="44793" cy="75820"/>
            </a:xfrm>
            <a:custGeom>
              <a:avLst/>
              <a:gdLst/>
              <a:ahLst/>
              <a:cxnLst/>
              <a:rect l="l" t="t" r="r" b="b"/>
              <a:pathLst>
                <a:path w="2281" h="3861" fill="none" extrusionOk="0">
                  <a:moveTo>
                    <a:pt x="0" y="3861"/>
                  </a:moveTo>
                  <a:cubicBezTo>
                    <a:pt x="760" y="2584"/>
                    <a:pt x="1520" y="1277"/>
                    <a:pt x="2280" y="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3117140" y="2559624"/>
              <a:ext cx="3005" cy="52550"/>
            </a:xfrm>
            <a:custGeom>
              <a:avLst/>
              <a:gdLst/>
              <a:ahLst/>
              <a:cxnLst/>
              <a:rect l="l" t="t" r="r" b="b"/>
              <a:pathLst>
                <a:path w="153" h="2676" fill="none" extrusionOk="0">
                  <a:moveTo>
                    <a:pt x="1" y="2675"/>
                  </a:moveTo>
                  <a:cubicBezTo>
                    <a:pt x="62" y="1794"/>
                    <a:pt x="92" y="882"/>
                    <a:pt x="153" y="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3237718" y="2653946"/>
              <a:ext cx="60916" cy="35230"/>
            </a:xfrm>
            <a:custGeom>
              <a:avLst/>
              <a:gdLst/>
              <a:ahLst/>
              <a:cxnLst/>
              <a:rect l="l" t="t" r="r" b="b"/>
              <a:pathLst>
                <a:path w="3102" h="1794" fill="none" extrusionOk="0">
                  <a:moveTo>
                    <a:pt x="1" y="1793"/>
                  </a:moveTo>
                  <a:cubicBezTo>
                    <a:pt x="1034" y="1185"/>
                    <a:pt x="2068" y="578"/>
                    <a:pt x="3101" y="0"/>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3244886" y="2724369"/>
              <a:ext cx="47169" cy="5400"/>
            </a:xfrm>
            <a:custGeom>
              <a:avLst/>
              <a:gdLst/>
              <a:ahLst/>
              <a:cxnLst/>
              <a:rect l="l" t="t" r="r" b="b"/>
              <a:pathLst>
                <a:path w="2402" h="275" fill="none" extrusionOk="0">
                  <a:moveTo>
                    <a:pt x="1" y="274"/>
                  </a:moveTo>
                  <a:cubicBezTo>
                    <a:pt x="791" y="183"/>
                    <a:pt x="1612" y="92"/>
                    <a:pt x="2402" y="1"/>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0"/>
          <p:cNvGrpSpPr/>
          <p:nvPr/>
        </p:nvGrpSpPr>
        <p:grpSpPr>
          <a:xfrm>
            <a:off x="2835390" y="3650504"/>
            <a:ext cx="768866" cy="783164"/>
            <a:chOff x="2835390" y="3650504"/>
            <a:chExt cx="768866" cy="783164"/>
          </a:xfrm>
        </p:grpSpPr>
        <p:sp>
          <p:nvSpPr>
            <p:cNvPr id="496" name="Google Shape;496;p20"/>
            <p:cNvSpPr/>
            <p:nvPr/>
          </p:nvSpPr>
          <p:spPr>
            <a:xfrm>
              <a:off x="2904045" y="3650504"/>
              <a:ext cx="580190" cy="552756"/>
            </a:xfrm>
            <a:custGeom>
              <a:avLst/>
              <a:gdLst/>
              <a:ahLst/>
              <a:cxnLst/>
              <a:rect l="l" t="t" r="r" b="b"/>
              <a:pathLst>
                <a:path w="29545" h="28148" extrusionOk="0">
                  <a:moveTo>
                    <a:pt x="8541" y="1"/>
                  </a:moveTo>
                  <a:cubicBezTo>
                    <a:pt x="3830" y="1"/>
                    <a:pt x="0" y="3800"/>
                    <a:pt x="0" y="8511"/>
                  </a:cubicBezTo>
                  <a:cubicBezTo>
                    <a:pt x="0" y="8511"/>
                    <a:pt x="0" y="8572"/>
                    <a:pt x="0" y="8633"/>
                  </a:cubicBezTo>
                  <a:cubicBezTo>
                    <a:pt x="31" y="9667"/>
                    <a:pt x="213" y="10670"/>
                    <a:pt x="578" y="11581"/>
                  </a:cubicBezTo>
                  <a:cubicBezTo>
                    <a:pt x="1733" y="15442"/>
                    <a:pt x="4468" y="21886"/>
                    <a:pt x="15259" y="28147"/>
                  </a:cubicBezTo>
                  <a:cubicBezTo>
                    <a:pt x="15259" y="28147"/>
                    <a:pt x="27934" y="21794"/>
                    <a:pt x="29393" y="10092"/>
                  </a:cubicBezTo>
                  <a:cubicBezTo>
                    <a:pt x="29484" y="9575"/>
                    <a:pt x="29545" y="9059"/>
                    <a:pt x="29545" y="8511"/>
                  </a:cubicBezTo>
                  <a:cubicBezTo>
                    <a:pt x="29545" y="8420"/>
                    <a:pt x="29545" y="8329"/>
                    <a:pt x="29515" y="8238"/>
                  </a:cubicBezTo>
                  <a:cubicBezTo>
                    <a:pt x="29363" y="3648"/>
                    <a:pt x="25624" y="1"/>
                    <a:pt x="21004" y="1"/>
                  </a:cubicBezTo>
                  <a:cubicBezTo>
                    <a:pt x="18542" y="1"/>
                    <a:pt x="16323" y="1034"/>
                    <a:pt x="14773" y="2706"/>
                  </a:cubicBezTo>
                  <a:cubicBezTo>
                    <a:pt x="13222" y="1034"/>
                    <a:pt x="11004" y="1"/>
                    <a:pt x="8541" y="1"/>
                  </a:cubicBezTo>
                  <a:close/>
                </a:path>
              </a:pathLst>
            </a:custGeom>
            <a:solidFill>
              <a:schemeClr val="accent3"/>
            </a:solid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3603647" y="3812255"/>
              <a:ext cx="609" cy="10153"/>
            </a:xfrm>
            <a:custGeom>
              <a:avLst/>
              <a:gdLst/>
              <a:ahLst/>
              <a:cxnLst/>
              <a:rect l="l" t="t" r="r" b="b"/>
              <a:pathLst>
                <a:path w="31" h="517" extrusionOk="0">
                  <a:moveTo>
                    <a:pt x="31" y="0"/>
                  </a:moveTo>
                  <a:lnTo>
                    <a:pt x="1" y="517"/>
                  </a:lnTo>
                  <a:cubicBezTo>
                    <a:pt x="31" y="335"/>
                    <a:pt x="31" y="15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3603647" y="3812255"/>
              <a:ext cx="609" cy="10153"/>
            </a:xfrm>
            <a:custGeom>
              <a:avLst/>
              <a:gdLst/>
              <a:ahLst/>
              <a:cxnLst/>
              <a:rect l="l" t="t" r="r" b="b"/>
              <a:pathLst>
                <a:path w="31" h="517" fill="none" extrusionOk="0">
                  <a:moveTo>
                    <a:pt x="31" y="0"/>
                  </a:moveTo>
                  <a:cubicBezTo>
                    <a:pt x="31" y="152"/>
                    <a:pt x="31" y="335"/>
                    <a:pt x="1" y="517"/>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2933895" y="3680943"/>
              <a:ext cx="118787" cy="163580"/>
            </a:xfrm>
            <a:custGeom>
              <a:avLst/>
              <a:gdLst/>
              <a:ahLst/>
              <a:cxnLst/>
              <a:rect l="l" t="t" r="r" b="b"/>
              <a:pathLst>
                <a:path w="6049" h="8330" fill="none" extrusionOk="0">
                  <a:moveTo>
                    <a:pt x="6049" y="1"/>
                  </a:moveTo>
                  <a:cubicBezTo>
                    <a:pt x="4316" y="578"/>
                    <a:pt x="2766" y="1733"/>
                    <a:pt x="1702" y="3223"/>
                  </a:cubicBezTo>
                  <a:cubicBezTo>
                    <a:pt x="608" y="4682"/>
                    <a:pt x="0" y="6506"/>
                    <a:pt x="0" y="8329"/>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2942850" y="3865994"/>
              <a:ext cx="22092" cy="59718"/>
            </a:xfrm>
            <a:custGeom>
              <a:avLst/>
              <a:gdLst/>
              <a:ahLst/>
              <a:cxnLst/>
              <a:rect l="l" t="t" r="r" b="b"/>
              <a:pathLst>
                <a:path w="1125" h="3041" fill="none" extrusionOk="0">
                  <a:moveTo>
                    <a:pt x="0" y="1"/>
                  </a:moveTo>
                  <a:cubicBezTo>
                    <a:pt x="61" y="1095"/>
                    <a:pt x="456" y="2189"/>
                    <a:pt x="1125" y="3040"/>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3415012" y="3711991"/>
              <a:ext cx="50154" cy="130138"/>
            </a:xfrm>
            <a:custGeom>
              <a:avLst/>
              <a:gdLst/>
              <a:ahLst/>
              <a:cxnLst/>
              <a:rect l="l" t="t" r="r" b="b"/>
              <a:pathLst>
                <a:path w="2554" h="6627" fill="none" extrusionOk="0">
                  <a:moveTo>
                    <a:pt x="0" y="0"/>
                  </a:moveTo>
                  <a:cubicBezTo>
                    <a:pt x="1763" y="1642"/>
                    <a:pt x="2553" y="4256"/>
                    <a:pt x="2037" y="6627"/>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3006105" y="3779389"/>
              <a:ext cx="546197" cy="327770"/>
            </a:xfrm>
            <a:custGeom>
              <a:avLst/>
              <a:gdLst/>
              <a:ahLst/>
              <a:cxnLst/>
              <a:rect l="l" t="t" r="r" b="b"/>
              <a:pathLst>
                <a:path w="27814" h="16691" extrusionOk="0">
                  <a:moveTo>
                    <a:pt x="8575" y="0"/>
                  </a:moveTo>
                  <a:cubicBezTo>
                    <a:pt x="8291" y="0"/>
                    <a:pt x="8018" y="205"/>
                    <a:pt x="7904" y="489"/>
                  </a:cubicBezTo>
                  <a:lnTo>
                    <a:pt x="5168" y="8605"/>
                  </a:lnTo>
                  <a:lnTo>
                    <a:pt x="730" y="8605"/>
                  </a:lnTo>
                  <a:cubicBezTo>
                    <a:pt x="335" y="8605"/>
                    <a:pt x="1" y="8909"/>
                    <a:pt x="1" y="9304"/>
                  </a:cubicBezTo>
                  <a:cubicBezTo>
                    <a:pt x="1" y="9730"/>
                    <a:pt x="335" y="10034"/>
                    <a:pt x="730" y="10034"/>
                  </a:cubicBezTo>
                  <a:lnTo>
                    <a:pt x="5685" y="10034"/>
                  </a:lnTo>
                  <a:cubicBezTo>
                    <a:pt x="5989" y="10034"/>
                    <a:pt x="6262" y="9851"/>
                    <a:pt x="6354" y="9547"/>
                  </a:cubicBezTo>
                  <a:lnTo>
                    <a:pt x="8421" y="3499"/>
                  </a:lnTo>
                  <a:lnTo>
                    <a:pt x="10974" y="16113"/>
                  </a:lnTo>
                  <a:cubicBezTo>
                    <a:pt x="11035" y="16417"/>
                    <a:pt x="11278" y="16660"/>
                    <a:pt x="11612" y="16690"/>
                  </a:cubicBezTo>
                  <a:lnTo>
                    <a:pt x="11673" y="16690"/>
                  </a:lnTo>
                  <a:cubicBezTo>
                    <a:pt x="11977" y="16690"/>
                    <a:pt x="12250" y="16508"/>
                    <a:pt x="12342" y="16204"/>
                  </a:cubicBezTo>
                  <a:lnTo>
                    <a:pt x="15776" y="7298"/>
                  </a:lnTo>
                  <a:lnTo>
                    <a:pt x="16931" y="9243"/>
                  </a:lnTo>
                  <a:cubicBezTo>
                    <a:pt x="17053" y="9456"/>
                    <a:pt x="17296" y="9608"/>
                    <a:pt x="17539" y="9608"/>
                  </a:cubicBezTo>
                  <a:lnTo>
                    <a:pt x="27084" y="9608"/>
                  </a:lnTo>
                  <a:cubicBezTo>
                    <a:pt x="27479" y="9608"/>
                    <a:pt x="27813" y="9274"/>
                    <a:pt x="27813" y="8879"/>
                  </a:cubicBezTo>
                  <a:cubicBezTo>
                    <a:pt x="27813" y="8484"/>
                    <a:pt x="27479" y="8149"/>
                    <a:pt x="27084" y="8149"/>
                  </a:cubicBezTo>
                  <a:lnTo>
                    <a:pt x="17965" y="8149"/>
                  </a:lnTo>
                  <a:lnTo>
                    <a:pt x="16293" y="5262"/>
                  </a:lnTo>
                  <a:cubicBezTo>
                    <a:pt x="16154" y="5039"/>
                    <a:pt x="15913" y="4893"/>
                    <a:pt x="15664" y="4893"/>
                  </a:cubicBezTo>
                  <a:cubicBezTo>
                    <a:pt x="15641" y="4893"/>
                    <a:pt x="15617" y="4894"/>
                    <a:pt x="15594" y="4897"/>
                  </a:cubicBezTo>
                  <a:cubicBezTo>
                    <a:pt x="15320" y="4897"/>
                    <a:pt x="15077" y="5079"/>
                    <a:pt x="14986" y="5353"/>
                  </a:cubicBezTo>
                  <a:lnTo>
                    <a:pt x="11886" y="13377"/>
                  </a:lnTo>
                  <a:lnTo>
                    <a:pt x="9302" y="581"/>
                  </a:lnTo>
                  <a:cubicBezTo>
                    <a:pt x="9241" y="246"/>
                    <a:pt x="8968" y="3"/>
                    <a:pt x="8633" y="3"/>
                  </a:cubicBezTo>
                  <a:cubicBezTo>
                    <a:pt x="8614" y="1"/>
                    <a:pt x="8595" y="0"/>
                    <a:pt x="8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3295611" y="4265336"/>
              <a:ext cx="299668" cy="168333"/>
            </a:xfrm>
            <a:custGeom>
              <a:avLst/>
              <a:gdLst/>
              <a:ahLst/>
              <a:cxnLst/>
              <a:rect l="l" t="t" r="r" b="b"/>
              <a:pathLst>
                <a:path w="15260" h="8572" fill="none" extrusionOk="0">
                  <a:moveTo>
                    <a:pt x="15260" y="7964"/>
                  </a:moveTo>
                  <a:cubicBezTo>
                    <a:pt x="9211" y="8572"/>
                    <a:pt x="2949" y="5289"/>
                    <a:pt x="1" y="0"/>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3271751" y="4252198"/>
              <a:ext cx="97304" cy="84775"/>
            </a:xfrm>
            <a:custGeom>
              <a:avLst/>
              <a:gdLst/>
              <a:ahLst/>
              <a:cxnLst/>
              <a:rect l="l" t="t" r="r" b="b"/>
              <a:pathLst>
                <a:path w="4955" h="4317" extrusionOk="0">
                  <a:moveTo>
                    <a:pt x="851" y="0"/>
                  </a:moveTo>
                  <a:lnTo>
                    <a:pt x="0" y="4195"/>
                  </a:lnTo>
                  <a:lnTo>
                    <a:pt x="699" y="4317"/>
                  </a:lnTo>
                  <a:lnTo>
                    <a:pt x="1398" y="882"/>
                  </a:lnTo>
                  <a:lnTo>
                    <a:pt x="4772" y="1824"/>
                  </a:lnTo>
                  <a:lnTo>
                    <a:pt x="4955" y="1155"/>
                  </a:lnTo>
                  <a:lnTo>
                    <a:pt x="8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2863453" y="3777052"/>
              <a:ext cx="20305" cy="125975"/>
            </a:xfrm>
            <a:custGeom>
              <a:avLst/>
              <a:gdLst/>
              <a:ahLst/>
              <a:cxnLst/>
              <a:rect l="l" t="t" r="r" b="b"/>
              <a:pathLst>
                <a:path w="1034" h="6415" fill="none" extrusionOk="0">
                  <a:moveTo>
                    <a:pt x="365" y="1"/>
                  </a:moveTo>
                  <a:cubicBezTo>
                    <a:pt x="0" y="2128"/>
                    <a:pt x="244" y="4378"/>
                    <a:pt x="1034" y="6414"/>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2835390" y="3811085"/>
              <a:ext cx="12568" cy="83577"/>
            </a:xfrm>
            <a:custGeom>
              <a:avLst/>
              <a:gdLst/>
              <a:ahLst/>
              <a:cxnLst/>
              <a:rect l="l" t="t" r="r" b="b"/>
              <a:pathLst>
                <a:path w="640" h="4256" fill="none" extrusionOk="0">
                  <a:moveTo>
                    <a:pt x="1" y="0"/>
                  </a:moveTo>
                  <a:cubicBezTo>
                    <a:pt x="1" y="1429"/>
                    <a:pt x="214" y="2888"/>
                    <a:pt x="639" y="4256"/>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3394706" y="4012239"/>
              <a:ext cx="65079" cy="98502"/>
            </a:xfrm>
            <a:custGeom>
              <a:avLst/>
              <a:gdLst/>
              <a:ahLst/>
              <a:cxnLst/>
              <a:rect l="l" t="t" r="r" b="b"/>
              <a:pathLst>
                <a:path w="3314" h="5016" fill="none" extrusionOk="0">
                  <a:moveTo>
                    <a:pt x="3314" y="0"/>
                  </a:moveTo>
                  <a:cubicBezTo>
                    <a:pt x="2615" y="1885"/>
                    <a:pt x="1460" y="3618"/>
                    <a:pt x="1" y="5016"/>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3554100" y="4062347"/>
              <a:ext cx="32854" cy="56144"/>
            </a:xfrm>
            <a:custGeom>
              <a:avLst/>
              <a:gdLst/>
              <a:ahLst/>
              <a:cxnLst/>
              <a:rect l="l" t="t" r="r" b="b"/>
              <a:pathLst>
                <a:path w="1673" h="2859" fill="none" extrusionOk="0">
                  <a:moveTo>
                    <a:pt x="1672" y="1"/>
                  </a:moveTo>
                  <a:cubicBezTo>
                    <a:pt x="1338" y="1065"/>
                    <a:pt x="761" y="2037"/>
                    <a:pt x="1" y="2858"/>
                  </a:cubicBezTo>
                </a:path>
              </a:pathLst>
            </a:custGeom>
            <a:noFill/>
            <a:ln w="19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20"/>
          <p:cNvGrpSpPr/>
          <p:nvPr/>
        </p:nvGrpSpPr>
        <p:grpSpPr>
          <a:xfrm>
            <a:off x="715591" y="3263373"/>
            <a:ext cx="1875015" cy="749431"/>
            <a:chOff x="715591" y="3398905"/>
            <a:chExt cx="1875015" cy="749431"/>
          </a:xfrm>
        </p:grpSpPr>
        <p:sp>
          <p:nvSpPr>
            <p:cNvPr id="511" name="Google Shape;511;p20"/>
            <p:cNvSpPr txBox="1"/>
            <p:nvPr/>
          </p:nvSpPr>
          <p:spPr>
            <a:xfrm flipH="1">
              <a:off x="715591" y="3954296"/>
              <a:ext cx="1851688" cy="194040"/>
            </a:xfrm>
            <a:prstGeom prst="rect">
              <a:avLst/>
            </a:prstGeom>
            <a:noFill/>
            <a:ln>
              <a:noFill/>
            </a:ln>
          </p:spPr>
          <p:txBody>
            <a:bodyPr spcFirstLastPara="1" wrap="square" lIns="91425" tIns="91425" rIns="52075" bIns="91425" anchor="ctr" anchorCtr="0">
              <a:noAutofit/>
            </a:bodyPr>
            <a:lstStyle/>
            <a:p>
              <a:pPr marL="0" lvl="0" indent="0" algn="l" rtl="0">
                <a:spcBef>
                  <a:spcPts val="0"/>
                </a:spcBef>
                <a:spcAft>
                  <a:spcPts val="0"/>
                </a:spcAft>
                <a:buNone/>
              </a:pPr>
              <a:r>
                <a:rPr lang="en" sz="2400" b="1" dirty="0">
                  <a:solidFill>
                    <a:schemeClr val="dk1"/>
                  </a:solidFill>
                  <a:latin typeface="Fira Sans Extra Condensed"/>
                  <a:ea typeface="Fira Sans Extra Condensed"/>
                  <a:cs typeface="Fira Sans Extra Condensed"/>
                  <a:sym typeface="Fira Sans Extra Condensed"/>
                </a:rPr>
                <a:t>EQUIPMENT VALIDATION</a:t>
              </a:r>
              <a:endParaRPr sz="2000" b="1" dirty="0">
                <a:solidFill>
                  <a:schemeClr val="dk1"/>
                </a:solidFill>
                <a:latin typeface="Fira Sans Condensed"/>
                <a:ea typeface="Fira Sans Condensed"/>
                <a:cs typeface="Fira Sans Condensed"/>
                <a:sym typeface="Fira Sans Condensed"/>
              </a:endParaRPr>
            </a:p>
          </p:txBody>
        </p:sp>
        <p:sp>
          <p:nvSpPr>
            <p:cNvPr id="513" name="Google Shape;513;p20"/>
            <p:cNvSpPr txBox="1"/>
            <p:nvPr/>
          </p:nvSpPr>
          <p:spPr>
            <a:xfrm flipH="1">
              <a:off x="739006" y="3398905"/>
              <a:ext cx="1851600" cy="194100"/>
            </a:xfrm>
            <a:prstGeom prst="rect">
              <a:avLst/>
            </a:prstGeom>
            <a:noFill/>
            <a:ln>
              <a:noFill/>
            </a:ln>
          </p:spPr>
          <p:txBody>
            <a:bodyPr spcFirstLastPara="1" wrap="square" lIns="91425" tIns="91425" rIns="52075" bIns="91425" anchor="ctr" anchorCtr="0">
              <a:noAutofit/>
            </a:bodyPr>
            <a:lstStyle/>
            <a:p>
              <a:pPr marL="0" lvl="0" indent="0" algn="l" rtl="0">
                <a:spcBef>
                  <a:spcPts val="0"/>
                </a:spcBef>
                <a:spcAft>
                  <a:spcPts val="0"/>
                </a:spcAft>
                <a:buNone/>
              </a:pPr>
              <a:r>
                <a:rPr lang="en" sz="2400" b="1" dirty="0">
                  <a:solidFill>
                    <a:schemeClr val="accent3"/>
                  </a:solidFill>
                  <a:latin typeface="Fira Sans Extra Condensed"/>
                  <a:ea typeface="Fira Sans Extra Condensed"/>
                  <a:cs typeface="Fira Sans Extra Condensed"/>
                  <a:sym typeface="Fira Sans Extra Condensed"/>
                </a:rPr>
                <a:t>3</a:t>
              </a:r>
              <a:r>
                <a:rPr lang="en" sz="2000" b="1" dirty="0">
                  <a:solidFill>
                    <a:schemeClr val="accent3"/>
                  </a:solidFill>
                  <a:latin typeface="Fira Sans Extra Condensed"/>
                  <a:ea typeface="Fira Sans Extra Condensed"/>
                  <a:cs typeface="Fira Sans Extra Condensed"/>
                  <a:sym typeface="Fira Sans Extra Condensed"/>
                </a:rPr>
                <a:t> </a:t>
              </a:r>
              <a:r>
                <a:rPr lang="en" sz="1800" b="1" dirty="0">
                  <a:solidFill>
                    <a:srgbClr val="000000"/>
                  </a:solidFill>
                  <a:latin typeface="Fira Sans Condensed"/>
                  <a:ea typeface="Fira Sans Condensed"/>
                  <a:cs typeface="Fira Sans Condensed"/>
                  <a:sym typeface="Fira Sans Condensed"/>
                </a:rPr>
                <a:t> </a:t>
              </a:r>
              <a:endParaRPr sz="1800" b="1" dirty="0">
                <a:solidFill>
                  <a:srgbClr val="000000"/>
                </a:solidFill>
                <a:latin typeface="Fira Sans Condensed"/>
                <a:ea typeface="Fira Sans Condensed"/>
                <a:cs typeface="Fira Sans Condensed"/>
                <a:sym typeface="Fira Sans Condensed"/>
              </a:endParaRPr>
            </a:p>
          </p:txBody>
        </p:sp>
      </p:grpSp>
      <p:grpSp>
        <p:nvGrpSpPr>
          <p:cNvPr id="514" name="Google Shape;514;p20"/>
          <p:cNvGrpSpPr/>
          <p:nvPr/>
        </p:nvGrpSpPr>
        <p:grpSpPr>
          <a:xfrm>
            <a:off x="715591" y="1493644"/>
            <a:ext cx="1875009" cy="779501"/>
            <a:chOff x="715591" y="1150744"/>
            <a:chExt cx="1875009" cy="779501"/>
          </a:xfrm>
        </p:grpSpPr>
        <p:sp>
          <p:nvSpPr>
            <p:cNvPr id="516" name="Google Shape;516;p20"/>
            <p:cNvSpPr txBox="1"/>
            <p:nvPr/>
          </p:nvSpPr>
          <p:spPr>
            <a:xfrm flipH="1">
              <a:off x="715591" y="1736205"/>
              <a:ext cx="1851688" cy="194040"/>
            </a:xfrm>
            <a:prstGeom prst="rect">
              <a:avLst/>
            </a:prstGeom>
            <a:noFill/>
            <a:ln>
              <a:noFill/>
            </a:ln>
          </p:spPr>
          <p:txBody>
            <a:bodyPr spcFirstLastPara="1" wrap="square" lIns="91425" tIns="91425" rIns="52075" bIns="91425" anchor="ctr" anchorCtr="0">
              <a:noAutofit/>
            </a:bodyPr>
            <a:lstStyle/>
            <a:p>
              <a:pPr marL="0" lvl="0" indent="0" algn="l" rtl="0">
                <a:spcBef>
                  <a:spcPts val="0"/>
                </a:spcBef>
                <a:spcAft>
                  <a:spcPts val="0"/>
                </a:spcAft>
                <a:buNone/>
              </a:pPr>
              <a:r>
                <a:rPr lang="en" sz="2400" b="1" dirty="0">
                  <a:latin typeface="Fira Sans Extra Condensed"/>
                  <a:ea typeface="Fira Sans Condensed"/>
                  <a:cs typeface="Fira Sans Condensed"/>
                  <a:sym typeface="Fira Sans Extra Condensed"/>
                </a:rPr>
                <a:t>PROCESS VALIDATION</a:t>
              </a:r>
              <a:endParaRPr sz="2000" b="1" dirty="0">
                <a:latin typeface="Fira Sans Condensed"/>
                <a:ea typeface="Fira Sans Condensed"/>
                <a:cs typeface="Fira Sans Condensed"/>
                <a:sym typeface="Fira Sans Condensed"/>
              </a:endParaRPr>
            </a:p>
          </p:txBody>
        </p:sp>
        <p:sp>
          <p:nvSpPr>
            <p:cNvPr id="518" name="Google Shape;518;p20"/>
            <p:cNvSpPr txBox="1"/>
            <p:nvPr/>
          </p:nvSpPr>
          <p:spPr>
            <a:xfrm flipH="1">
              <a:off x="720100" y="1150744"/>
              <a:ext cx="1870500" cy="194100"/>
            </a:xfrm>
            <a:prstGeom prst="rect">
              <a:avLst/>
            </a:prstGeom>
            <a:noFill/>
            <a:ln>
              <a:noFill/>
            </a:ln>
          </p:spPr>
          <p:txBody>
            <a:bodyPr spcFirstLastPara="1" wrap="square" lIns="91425" tIns="91425" rIns="52075" bIns="91425" anchor="ctr" anchorCtr="0">
              <a:noAutofit/>
            </a:bodyPr>
            <a:lstStyle/>
            <a:p>
              <a:pPr marL="0" lvl="0" indent="0" algn="l" rtl="0">
                <a:spcBef>
                  <a:spcPts val="0"/>
                </a:spcBef>
                <a:spcAft>
                  <a:spcPts val="0"/>
                </a:spcAft>
                <a:buNone/>
              </a:pPr>
              <a:r>
                <a:rPr lang="en" sz="2400" b="1" dirty="0">
                  <a:solidFill>
                    <a:schemeClr val="accent1"/>
                  </a:solidFill>
                  <a:latin typeface="Fira Sans Extra Condensed"/>
                  <a:ea typeface="Fira Sans Condensed"/>
                  <a:cs typeface="Fira Sans Condensed"/>
                  <a:sym typeface="Fira Sans Extra Condensed"/>
                </a:rPr>
                <a:t>1</a:t>
              </a:r>
              <a:endParaRPr sz="2000" b="1" dirty="0">
                <a:solidFill>
                  <a:schemeClr val="accent1"/>
                </a:solidFill>
                <a:latin typeface="Fira Sans Condensed"/>
                <a:ea typeface="Fira Sans Condensed"/>
                <a:cs typeface="Fira Sans Condensed"/>
                <a:sym typeface="Fira Sans Condensed"/>
              </a:endParaRPr>
            </a:p>
          </p:txBody>
        </p:sp>
      </p:grpSp>
      <p:grpSp>
        <p:nvGrpSpPr>
          <p:cNvPr id="519" name="Google Shape;519;p20"/>
          <p:cNvGrpSpPr/>
          <p:nvPr/>
        </p:nvGrpSpPr>
        <p:grpSpPr>
          <a:xfrm>
            <a:off x="6576716" y="1496025"/>
            <a:ext cx="1851688" cy="687644"/>
            <a:chOff x="6576716" y="1153125"/>
            <a:chExt cx="1851688" cy="687644"/>
          </a:xfrm>
        </p:grpSpPr>
        <p:sp>
          <p:nvSpPr>
            <p:cNvPr id="521" name="Google Shape;521;p20"/>
            <p:cNvSpPr txBox="1"/>
            <p:nvPr/>
          </p:nvSpPr>
          <p:spPr>
            <a:xfrm flipH="1">
              <a:off x="6576716" y="1646729"/>
              <a:ext cx="1851688" cy="194040"/>
            </a:xfrm>
            <a:prstGeom prst="rect">
              <a:avLst/>
            </a:prstGeom>
            <a:noFill/>
            <a:ln>
              <a:noFill/>
            </a:ln>
          </p:spPr>
          <p:txBody>
            <a:bodyPr spcFirstLastPara="1" wrap="square" lIns="91425" tIns="91425" rIns="52075" bIns="91425" anchor="ctr" anchorCtr="0">
              <a:noAutofit/>
            </a:bodyPr>
            <a:lstStyle/>
            <a:p>
              <a:pPr marL="0" lvl="0" indent="0" algn="r" rtl="0">
                <a:spcBef>
                  <a:spcPts val="0"/>
                </a:spcBef>
                <a:spcAft>
                  <a:spcPts val="0"/>
                </a:spcAft>
                <a:buNone/>
              </a:pPr>
              <a:r>
                <a:rPr lang="en" sz="2400" b="1" dirty="0">
                  <a:latin typeface="Fira Sans Extra Condensed"/>
                  <a:ea typeface="Fira Sans Extra Condensed"/>
                  <a:cs typeface="Fira Sans Extra Condensed"/>
                  <a:sym typeface="Fira Sans Extra Condensed"/>
                </a:rPr>
                <a:t>CLEANING VALIDATION</a:t>
              </a:r>
              <a:endParaRPr sz="2000" b="1" dirty="0">
                <a:solidFill>
                  <a:srgbClr val="000000"/>
                </a:solidFill>
                <a:latin typeface="Fira Sans Condensed"/>
                <a:ea typeface="Fira Sans Condensed"/>
                <a:cs typeface="Fira Sans Condensed"/>
                <a:sym typeface="Fira Sans Condensed"/>
              </a:endParaRPr>
            </a:p>
          </p:txBody>
        </p:sp>
        <p:sp>
          <p:nvSpPr>
            <p:cNvPr id="523" name="Google Shape;523;p20"/>
            <p:cNvSpPr txBox="1"/>
            <p:nvPr/>
          </p:nvSpPr>
          <p:spPr>
            <a:xfrm flipH="1">
              <a:off x="6576775" y="1153125"/>
              <a:ext cx="1851600" cy="194100"/>
            </a:xfrm>
            <a:prstGeom prst="rect">
              <a:avLst/>
            </a:prstGeom>
            <a:noFill/>
            <a:ln>
              <a:noFill/>
            </a:ln>
          </p:spPr>
          <p:txBody>
            <a:bodyPr spcFirstLastPara="1" wrap="square" lIns="91425" tIns="91425" rIns="52075" bIns="91425" anchor="ctr" anchorCtr="0">
              <a:noAutofit/>
            </a:bodyPr>
            <a:lstStyle/>
            <a:p>
              <a:pPr marL="0" lvl="0" indent="0" algn="r" rtl="0">
                <a:spcBef>
                  <a:spcPts val="0"/>
                </a:spcBef>
                <a:spcAft>
                  <a:spcPts val="0"/>
                </a:spcAft>
                <a:buNone/>
              </a:pPr>
              <a:r>
                <a:rPr lang="en" sz="2400" b="1" dirty="0">
                  <a:solidFill>
                    <a:schemeClr val="lt2"/>
                  </a:solidFill>
                  <a:latin typeface="Fira Sans Extra Condensed"/>
                  <a:ea typeface="Fira Sans Condensed"/>
                  <a:cs typeface="Fira Sans Condensed"/>
                  <a:sym typeface="Fira Sans Extra Condensed"/>
                </a:rPr>
                <a:t>2</a:t>
              </a:r>
              <a:r>
                <a:rPr lang="en" sz="1800" b="1" dirty="0">
                  <a:solidFill>
                    <a:srgbClr val="000000"/>
                  </a:solidFill>
                  <a:latin typeface="Fira Sans Condensed"/>
                  <a:ea typeface="Fira Sans Condensed"/>
                  <a:cs typeface="Fira Sans Condensed"/>
                  <a:sym typeface="Fira Sans Condensed"/>
                </a:rPr>
                <a:t> </a:t>
              </a:r>
              <a:endParaRPr sz="1800" b="1" dirty="0">
                <a:solidFill>
                  <a:srgbClr val="000000"/>
                </a:solidFill>
                <a:latin typeface="Fira Sans Condensed"/>
                <a:ea typeface="Fira Sans Condensed"/>
                <a:cs typeface="Fira Sans Condensed"/>
                <a:sym typeface="Fira Sans Condensed"/>
              </a:endParaRPr>
            </a:p>
          </p:txBody>
        </p:sp>
      </p:grpSp>
      <p:grpSp>
        <p:nvGrpSpPr>
          <p:cNvPr id="524" name="Google Shape;524;p20"/>
          <p:cNvGrpSpPr/>
          <p:nvPr/>
        </p:nvGrpSpPr>
        <p:grpSpPr>
          <a:xfrm>
            <a:off x="6572312" y="3069273"/>
            <a:ext cx="1851688" cy="1115919"/>
            <a:chOff x="6569568" y="3398909"/>
            <a:chExt cx="1851688" cy="1115919"/>
          </a:xfrm>
        </p:grpSpPr>
        <p:sp>
          <p:nvSpPr>
            <p:cNvPr id="526" name="Google Shape;526;p20"/>
            <p:cNvSpPr txBox="1"/>
            <p:nvPr/>
          </p:nvSpPr>
          <p:spPr>
            <a:xfrm flipH="1">
              <a:off x="6569568" y="4320788"/>
              <a:ext cx="1851688" cy="194040"/>
            </a:xfrm>
            <a:prstGeom prst="rect">
              <a:avLst/>
            </a:prstGeom>
            <a:noFill/>
            <a:ln>
              <a:noFill/>
            </a:ln>
          </p:spPr>
          <p:txBody>
            <a:bodyPr spcFirstLastPara="1" wrap="square" lIns="91425" tIns="91425" rIns="52075" bIns="91425" anchor="ctr" anchorCtr="0">
              <a:noAutofit/>
            </a:bodyPr>
            <a:lstStyle/>
            <a:p>
              <a:pPr marL="0" lvl="0" indent="0" algn="r" rtl="0">
                <a:spcBef>
                  <a:spcPts val="0"/>
                </a:spcBef>
                <a:spcAft>
                  <a:spcPts val="0"/>
                </a:spcAft>
                <a:buNone/>
              </a:pPr>
              <a:r>
                <a:rPr lang="en-IN" sz="2400" b="1" dirty="0">
                  <a:solidFill>
                    <a:schemeClr val="dk1"/>
                  </a:solidFill>
                  <a:latin typeface="Fira Sans Extra Condensed"/>
                  <a:ea typeface="Fira Sans Extra Condensed"/>
                  <a:cs typeface="Fira Sans Extra Condensed"/>
                  <a:sym typeface="Fira Sans Extra Condensed"/>
                </a:rPr>
                <a:t>VALIDATION OF ANALYTICAL METHODS</a:t>
              </a:r>
              <a:endParaRPr sz="1800" b="1" dirty="0">
                <a:solidFill>
                  <a:srgbClr val="000000"/>
                </a:solidFill>
                <a:latin typeface="Fira Sans Condensed"/>
                <a:ea typeface="Fira Sans Condensed"/>
                <a:cs typeface="Fira Sans Condensed"/>
                <a:sym typeface="Fira Sans Condensed"/>
              </a:endParaRPr>
            </a:p>
          </p:txBody>
        </p:sp>
        <p:sp>
          <p:nvSpPr>
            <p:cNvPr id="528" name="Google Shape;528;p20"/>
            <p:cNvSpPr txBox="1"/>
            <p:nvPr/>
          </p:nvSpPr>
          <p:spPr>
            <a:xfrm flipH="1">
              <a:off x="6569656" y="3398909"/>
              <a:ext cx="1851600" cy="194100"/>
            </a:xfrm>
            <a:prstGeom prst="rect">
              <a:avLst/>
            </a:prstGeom>
            <a:noFill/>
            <a:ln>
              <a:noFill/>
            </a:ln>
          </p:spPr>
          <p:txBody>
            <a:bodyPr spcFirstLastPara="1" wrap="square" lIns="91425" tIns="91425" rIns="52075" bIns="91425" anchor="ctr" anchorCtr="0">
              <a:noAutofit/>
            </a:bodyPr>
            <a:lstStyle/>
            <a:p>
              <a:pPr marL="0" lvl="0" indent="0" algn="r" rtl="0">
                <a:spcBef>
                  <a:spcPts val="0"/>
                </a:spcBef>
                <a:spcAft>
                  <a:spcPts val="0"/>
                </a:spcAft>
                <a:buNone/>
              </a:pPr>
              <a:r>
                <a:rPr lang="en" sz="2400" b="1" dirty="0">
                  <a:solidFill>
                    <a:schemeClr val="accent4"/>
                  </a:solidFill>
                  <a:latin typeface="Fira Sans Extra Condensed"/>
                  <a:ea typeface="Fira Sans Condensed"/>
                  <a:cs typeface="Fira Sans Condensed"/>
                  <a:sym typeface="Fira Sans Extra Condensed"/>
                </a:rPr>
                <a:t>4</a:t>
              </a:r>
              <a:endParaRPr sz="1800" b="1" dirty="0">
                <a:solidFill>
                  <a:srgbClr val="000000"/>
                </a:solidFill>
                <a:latin typeface="Fira Sans Condensed"/>
                <a:ea typeface="Fira Sans Condensed"/>
                <a:cs typeface="Fira Sans Condensed"/>
                <a:sym typeface="Fira Sans Condensed"/>
              </a:endParaRPr>
            </a:p>
          </p:txBody>
        </p:sp>
      </p:gr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2"/>
        <p:cNvGrpSpPr/>
        <p:nvPr/>
      </p:nvGrpSpPr>
      <p:grpSpPr>
        <a:xfrm>
          <a:off x="0" y="0"/>
          <a:ext cx="0" cy="0"/>
          <a:chOff x="0" y="0"/>
          <a:chExt cx="0" cy="0"/>
        </a:xfrm>
      </p:grpSpPr>
      <p:sp>
        <p:nvSpPr>
          <p:cNvPr id="533" name="Google Shape;533;p21"/>
          <p:cNvSpPr txBox="1">
            <a:spLocks noGrp="1"/>
          </p:cNvSpPr>
          <p:nvPr>
            <p:ph type="title"/>
          </p:nvPr>
        </p:nvSpPr>
        <p:spPr>
          <a:xfrm>
            <a:off x="720000" y="1174299"/>
            <a:ext cx="7704000" cy="504900"/>
          </a:xfrm>
          <a:prstGeom prst="rect">
            <a:avLst/>
          </a:prstGeom>
        </p:spPr>
        <p:txBody>
          <a:bodyPr spcFirstLastPara="1" wrap="square" lIns="91425" tIns="91425" rIns="91425" bIns="91425" anchor="t" anchorCtr="0">
            <a:noAutofit/>
          </a:bodyPr>
          <a:lstStyle/>
          <a:p>
            <a:r>
              <a:rPr lang="en-US" sz="2800" b="1" dirty="0"/>
              <a:t>PROCESS VALIDATION</a:t>
            </a:r>
          </a:p>
        </p:txBody>
      </p:sp>
      <p:sp>
        <p:nvSpPr>
          <p:cNvPr id="534" name="Google Shape;534;p21"/>
          <p:cNvSpPr/>
          <p:nvPr/>
        </p:nvSpPr>
        <p:spPr>
          <a:xfrm>
            <a:off x="371917" y="2135120"/>
            <a:ext cx="172786" cy="778256"/>
          </a:xfrm>
          <a:custGeom>
            <a:avLst/>
            <a:gdLst/>
            <a:ahLst/>
            <a:cxnLst/>
            <a:rect l="l" t="t" r="r" b="b"/>
            <a:pathLst>
              <a:path w="2281" h="10274" extrusionOk="0">
                <a:moveTo>
                  <a:pt x="2280" y="0"/>
                </a:moveTo>
                <a:cubicBezTo>
                  <a:pt x="1034" y="0"/>
                  <a:pt x="0" y="1003"/>
                  <a:pt x="0" y="2249"/>
                </a:cubicBezTo>
                <a:lnTo>
                  <a:pt x="0" y="10274"/>
                </a:lnTo>
                <a:lnTo>
                  <a:pt x="244" y="10274"/>
                </a:lnTo>
                <a:lnTo>
                  <a:pt x="244" y="2249"/>
                </a:lnTo>
                <a:cubicBezTo>
                  <a:pt x="244" y="1125"/>
                  <a:pt x="1156" y="213"/>
                  <a:pt x="2280" y="213"/>
                </a:cubicBezTo>
                <a:lnTo>
                  <a:pt x="2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523876" y="1980814"/>
            <a:ext cx="124381" cy="324740"/>
          </a:xfrm>
          <a:custGeom>
            <a:avLst/>
            <a:gdLst/>
            <a:ahLst/>
            <a:cxnLst/>
            <a:rect l="l" t="t" r="r" b="b"/>
            <a:pathLst>
              <a:path w="1642" h="4287" extrusionOk="0">
                <a:moveTo>
                  <a:pt x="821" y="1"/>
                </a:moveTo>
                <a:cubicBezTo>
                  <a:pt x="365" y="1"/>
                  <a:pt x="1" y="365"/>
                  <a:pt x="1" y="821"/>
                </a:cubicBezTo>
                <a:lnTo>
                  <a:pt x="1" y="3466"/>
                </a:lnTo>
                <a:cubicBezTo>
                  <a:pt x="1" y="3922"/>
                  <a:pt x="365" y="4286"/>
                  <a:pt x="821" y="4286"/>
                </a:cubicBezTo>
                <a:cubicBezTo>
                  <a:pt x="1277" y="4286"/>
                  <a:pt x="1642" y="3922"/>
                  <a:pt x="1642" y="3466"/>
                </a:cubicBezTo>
                <a:lnTo>
                  <a:pt x="1642" y="821"/>
                </a:lnTo>
                <a:cubicBezTo>
                  <a:pt x="1642" y="365"/>
                  <a:pt x="1277"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1256097" y="2135120"/>
            <a:ext cx="172786" cy="778256"/>
          </a:xfrm>
          <a:custGeom>
            <a:avLst/>
            <a:gdLst/>
            <a:ahLst/>
            <a:cxnLst/>
            <a:rect l="l" t="t" r="r" b="b"/>
            <a:pathLst>
              <a:path w="2281" h="10274" extrusionOk="0">
                <a:moveTo>
                  <a:pt x="0" y="0"/>
                </a:moveTo>
                <a:lnTo>
                  <a:pt x="0" y="213"/>
                </a:lnTo>
                <a:cubicBezTo>
                  <a:pt x="1125" y="213"/>
                  <a:pt x="2037" y="1125"/>
                  <a:pt x="2037" y="2249"/>
                </a:cubicBezTo>
                <a:lnTo>
                  <a:pt x="2037" y="10274"/>
                </a:lnTo>
                <a:lnTo>
                  <a:pt x="2280" y="10274"/>
                </a:lnTo>
                <a:lnTo>
                  <a:pt x="2280" y="2249"/>
                </a:lnTo>
                <a:cubicBezTo>
                  <a:pt x="2280" y="1003"/>
                  <a:pt x="1277"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1152468" y="1980814"/>
            <a:ext cx="124382" cy="324740"/>
          </a:xfrm>
          <a:custGeom>
            <a:avLst/>
            <a:gdLst/>
            <a:ahLst/>
            <a:cxnLst/>
            <a:rect l="l" t="t" r="r" b="b"/>
            <a:pathLst>
              <a:path w="1642" h="4287" extrusionOk="0">
                <a:moveTo>
                  <a:pt x="821" y="1"/>
                </a:moveTo>
                <a:cubicBezTo>
                  <a:pt x="365" y="1"/>
                  <a:pt x="1" y="365"/>
                  <a:pt x="1" y="821"/>
                </a:cubicBezTo>
                <a:lnTo>
                  <a:pt x="1" y="3466"/>
                </a:lnTo>
                <a:cubicBezTo>
                  <a:pt x="1" y="3922"/>
                  <a:pt x="365" y="4286"/>
                  <a:pt x="821" y="4286"/>
                </a:cubicBezTo>
                <a:cubicBezTo>
                  <a:pt x="1277" y="4286"/>
                  <a:pt x="1642" y="3922"/>
                  <a:pt x="1642" y="3466"/>
                </a:cubicBezTo>
                <a:lnTo>
                  <a:pt x="1642" y="821"/>
                </a:lnTo>
                <a:cubicBezTo>
                  <a:pt x="1642" y="365"/>
                  <a:pt x="1277"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362675" y="2528802"/>
            <a:ext cx="1075347" cy="1006263"/>
          </a:xfrm>
          <a:custGeom>
            <a:avLst/>
            <a:gdLst/>
            <a:ahLst/>
            <a:cxnLst/>
            <a:rect l="l" t="t" r="r" b="b"/>
            <a:pathLst>
              <a:path w="14196" h="13284" extrusionOk="0">
                <a:moveTo>
                  <a:pt x="1" y="1"/>
                </a:moveTo>
                <a:lnTo>
                  <a:pt x="1" y="6262"/>
                </a:lnTo>
                <a:cubicBezTo>
                  <a:pt x="1" y="10123"/>
                  <a:pt x="3162" y="13284"/>
                  <a:pt x="7053" y="13284"/>
                </a:cubicBezTo>
                <a:lnTo>
                  <a:pt x="7144" y="13284"/>
                </a:lnTo>
                <a:cubicBezTo>
                  <a:pt x="11035" y="13284"/>
                  <a:pt x="14196" y="10123"/>
                  <a:pt x="14196" y="6262"/>
                </a:cubicBezTo>
                <a:lnTo>
                  <a:pt x="14196" y="1"/>
                </a:lnTo>
                <a:lnTo>
                  <a:pt x="13709" y="1"/>
                </a:lnTo>
                <a:lnTo>
                  <a:pt x="13709" y="6262"/>
                </a:lnTo>
                <a:cubicBezTo>
                  <a:pt x="13709" y="9879"/>
                  <a:pt x="10761" y="12828"/>
                  <a:pt x="7144" y="12828"/>
                </a:cubicBezTo>
                <a:lnTo>
                  <a:pt x="7053" y="12828"/>
                </a:lnTo>
                <a:cubicBezTo>
                  <a:pt x="3436" y="12828"/>
                  <a:pt x="487" y="9879"/>
                  <a:pt x="487" y="6262"/>
                </a:cubicBez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883093" y="3516606"/>
            <a:ext cx="7895271" cy="1086861"/>
          </a:xfrm>
          <a:custGeom>
            <a:avLst/>
            <a:gdLst/>
            <a:ahLst/>
            <a:cxnLst/>
            <a:rect l="l" t="t" r="r" b="b"/>
            <a:pathLst>
              <a:path w="104228" h="14348" extrusionOk="0">
                <a:moveTo>
                  <a:pt x="0" y="1"/>
                </a:moveTo>
                <a:lnTo>
                  <a:pt x="0" y="6748"/>
                </a:lnTo>
                <a:cubicBezTo>
                  <a:pt x="0" y="10943"/>
                  <a:pt x="3405" y="14347"/>
                  <a:pt x="7599" y="14347"/>
                </a:cubicBezTo>
                <a:lnTo>
                  <a:pt x="96628" y="14347"/>
                </a:lnTo>
                <a:cubicBezTo>
                  <a:pt x="100823" y="14347"/>
                  <a:pt x="104227" y="10943"/>
                  <a:pt x="104227" y="6748"/>
                </a:cubicBezTo>
                <a:lnTo>
                  <a:pt x="104227" y="1"/>
                </a:lnTo>
                <a:lnTo>
                  <a:pt x="103771" y="1"/>
                </a:lnTo>
                <a:lnTo>
                  <a:pt x="103771" y="6748"/>
                </a:lnTo>
                <a:cubicBezTo>
                  <a:pt x="103771" y="10669"/>
                  <a:pt x="100549" y="13891"/>
                  <a:pt x="96628" y="13891"/>
                </a:cubicBezTo>
                <a:lnTo>
                  <a:pt x="7599" y="13891"/>
                </a:lnTo>
                <a:cubicBezTo>
                  <a:pt x="3678" y="13891"/>
                  <a:pt x="487" y="10700"/>
                  <a:pt x="487" y="6748"/>
                </a:cubicBezTo>
                <a:lnTo>
                  <a:pt x="4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B81CA19-ABA1-B52B-58B5-4B26245864AE}"/>
              </a:ext>
            </a:extLst>
          </p:cNvPr>
          <p:cNvSpPr txBox="1"/>
          <p:nvPr/>
        </p:nvSpPr>
        <p:spPr>
          <a:xfrm>
            <a:off x="1589981" y="2216325"/>
            <a:ext cx="6875616" cy="1631216"/>
          </a:xfrm>
          <a:prstGeom prst="rect">
            <a:avLst/>
          </a:prstGeom>
          <a:noFill/>
        </p:spPr>
        <p:txBody>
          <a:bodyPr wrap="square" rtlCol="0">
            <a:spAutoFit/>
          </a:bodyPr>
          <a:lstStyle/>
          <a:p>
            <a:r>
              <a:rPr lang="en-US" sz="2000" b="1" dirty="0">
                <a:latin typeface="Fira Sans Extra Condensed" panose="020B0503050000020004" pitchFamily="34" charset="0"/>
              </a:rPr>
              <a:t>Definition</a:t>
            </a:r>
          </a:p>
          <a:p>
            <a:endParaRPr lang="en-IN" sz="2000" dirty="0">
              <a:latin typeface="Fira Sans Extra Condensed" panose="020B0503050000020004" pitchFamily="34" charset="0"/>
            </a:endParaRPr>
          </a:p>
          <a:p>
            <a:pPr algn="just"/>
            <a:r>
              <a:rPr lang="en-US" sz="2000" dirty="0">
                <a:latin typeface="Fira Sans Extra Condensed" panose="020B0503050000020004" pitchFamily="34" charset="0"/>
              </a:rPr>
              <a:t>As per FDA Nov.2008,'The collection of data from the process design stage throughout production, which establishes scientific evidence that a process is capable of consistently delivering quality products.</a:t>
            </a:r>
            <a:endParaRPr lang="en-IN" sz="2000" dirty="0">
              <a:latin typeface="Fira Sans Extra Condensed" panose="020B0503050000020004" pitchFamily="34" charset="0"/>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pSp>
        <p:nvGrpSpPr>
          <p:cNvPr id="261" name="Google Shape;261;p18"/>
          <p:cNvGrpSpPr/>
          <p:nvPr/>
        </p:nvGrpSpPr>
        <p:grpSpPr>
          <a:xfrm>
            <a:off x="1215728" y="1252988"/>
            <a:ext cx="2364871" cy="3329502"/>
            <a:chOff x="1215728" y="1252988"/>
            <a:chExt cx="2364871" cy="3329502"/>
          </a:xfrm>
        </p:grpSpPr>
        <p:grpSp>
          <p:nvGrpSpPr>
            <p:cNvPr id="262" name="Google Shape;262;p18"/>
            <p:cNvGrpSpPr/>
            <p:nvPr/>
          </p:nvGrpSpPr>
          <p:grpSpPr>
            <a:xfrm>
              <a:off x="1215728" y="1252988"/>
              <a:ext cx="2364871" cy="3329502"/>
              <a:chOff x="1029166" y="1403821"/>
              <a:chExt cx="2256987" cy="3177612"/>
            </a:xfrm>
          </p:grpSpPr>
          <p:sp>
            <p:nvSpPr>
              <p:cNvPr id="263" name="Google Shape;263;p18"/>
              <p:cNvSpPr/>
              <p:nvPr/>
            </p:nvSpPr>
            <p:spPr>
              <a:xfrm>
                <a:off x="1029166" y="1473145"/>
                <a:ext cx="2256987" cy="3108288"/>
              </a:xfrm>
              <a:custGeom>
                <a:avLst/>
                <a:gdLst/>
                <a:ahLst/>
                <a:cxnLst/>
                <a:rect l="l" t="t" r="r" b="b"/>
                <a:pathLst>
                  <a:path w="30700" h="42281" extrusionOk="0">
                    <a:moveTo>
                      <a:pt x="1550" y="0"/>
                    </a:moveTo>
                    <a:cubicBezTo>
                      <a:pt x="699" y="0"/>
                      <a:pt x="0" y="669"/>
                      <a:pt x="0" y="1550"/>
                    </a:cubicBezTo>
                    <a:lnTo>
                      <a:pt x="0" y="40730"/>
                    </a:lnTo>
                    <a:cubicBezTo>
                      <a:pt x="0" y="41581"/>
                      <a:pt x="699" y="42280"/>
                      <a:pt x="1550" y="42280"/>
                    </a:cubicBezTo>
                    <a:lnTo>
                      <a:pt x="29150" y="42280"/>
                    </a:lnTo>
                    <a:cubicBezTo>
                      <a:pt x="30001" y="42280"/>
                      <a:pt x="30700" y="41581"/>
                      <a:pt x="30700" y="40730"/>
                    </a:cubicBezTo>
                    <a:lnTo>
                      <a:pt x="30700" y="1550"/>
                    </a:lnTo>
                    <a:cubicBezTo>
                      <a:pt x="30700" y="669"/>
                      <a:pt x="30001" y="0"/>
                      <a:pt x="29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1029166" y="1473145"/>
                <a:ext cx="241358" cy="3108288"/>
              </a:xfrm>
              <a:custGeom>
                <a:avLst/>
                <a:gdLst/>
                <a:ahLst/>
                <a:cxnLst/>
                <a:rect l="l" t="t" r="r" b="b"/>
                <a:pathLst>
                  <a:path w="3283" h="42281" extrusionOk="0">
                    <a:moveTo>
                      <a:pt x="1550" y="0"/>
                    </a:moveTo>
                    <a:cubicBezTo>
                      <a:pt x="699" y="0"/>
                      <a:pt x="0" y="669"/>
                      <a:pt x="0" y="1550"/>
                    </a:cubicBezTo>
                    <a:lnTo>
                      <a:pt x="0" y="40730"/>
                    </a:lnTo>
                    <a:cubicBezTo>
                      <a:pt x="0" y="41581"/>
                      <a:pt x="699" y="42280"/>
                      <a:pt x="1550" y="42280"/>
                    </a:cubicBezTo>
                    <a:lnTo>
                      <a:pt x="3283" y="42280"/>
                    </a:lnTo>
                    <a:cubicBezTo>
                      <a:pt x="2432" y="42280"/>
                      <a:pt x="1733" y="41581"/>
                      <a:pt x="1733" y="40730"/>
                    </a:cubicBezTo>
                    <a:lnTo>
                      <a:pt x="1733" y="1550"/>
                    </a:lnTo>
                    <a:cubicBezTo>
                      <a:pt x="1733" y="669"/>
                      <a:pt x="2432" y="0"/>
                      <a:pt x="3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a:off x="1312936" y="1739050"/>
                <a:ext cx="1689432" cy="2574201"/>
              </a:xfrm>
              <a:custGeom>
                <a:avLst/>
                <a:gdLst/>
                <a:ahLst/>
                <a:cxnLst/>
                <a:rect l="l" t="t" r="r" b="b"/>
                <a:pathLst>
                  <a:path w="22980" h="35016" extrusionOk="0">
                    <a:moveTo>
                      <a:pt x="0" y="0"/>
                    </a:moveTo>
                    <a:lnTo>
                      <a:pt x="0" y="35016"/>
                    </a:lnTo>
                    <a:lnTo>
                      <a:pt x="22980" y="35016"/>
                    </a:lnTo>
                    <a:lnTo>
                      <a:pt x="22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1665958" y="1403821"/>
                <a:ext cx="983370" cy="422417"/>
              </a:xfrm>
              <a:custGeom>
                <a:avLst/>
                <a:gdLst/>
                <a:ahLst/>
                <a:cxnLst/>
                <a:rect l="l" t="t" r="r" b="b"/>
                <a:pathLst>
                  <a:path w="13376" h="5746" extrusionOk="0">
                    <a:moveTo>
                      <a:pt x="1095" y="1"/>
                    </a:moveTo>
                    <a:cubicBezTo>
                      <a:pt x="487" y="1"/>
                      <a:pt x="1" y="487"/>
                      <a:pt x="1" y="1095"/>
                    </a:cubicBezTo>
                    <a:lnTo>
                      <a:pt x="1" y="4651"/>
                    </a:lnTo>
                    <a:cubicBezTo>
                      <a:pt x="1" y="5259"/>
                      <a:pt x="487" y="5746"/>
                      <a:pt x="1095" y="5746"/>
                    </a:cubicBezTo>
                    <a:lnTo>
                      <a:pt x="12281" y="5746"/>
                    </a:lnTo>
                    <a:cubicBezTo>
                      <a:pt x="12889" y="5746"/>
                      <a:pt x="13375" y="5259"/>
                      <a:pt x="13375" y="4651"/>
                    </a:cubicBezTo>
                    <a:lnTo>
                      <a:pt x="13375" y="1095"/>
                    </a:lnTo>
                    <a:cubicBezTo>
                      <a:pt x="13375" y="487"/>
                      <a:pt x="12889" y="1"/>
                      <a:pt x="12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1665958" y="1403821"/>
                <a:ext cx="319654" cy="422417"/>
              </a:xfrm>
              <a:custGeom>
                <a:avLst/>
                <a:gdLst/>
                <a:ahLst/>
                <a:cxnLst/>
                <a:rect l="l" t="t" r="r" b="b"/>
                <a:pathLst>
                  <a:path w="4348" h="5746" extrusionOk="0">
                    <a:moveTo>
                      <a:pt x="1095" y="1"/>
                    </a:moveTo>
                    <a:cubicBezTo>
                      <a:pt x="487" y="1"/>
                      <a:pt x="1" y="487"/>
                      <a:pt x="1" y="1095"/>
                    </a:cubicBezTo>
                    <a:lnTo>
                      <a:pt x="1" y="4651"/>
                    </a:lnTo>
                    <a:cubicBezTo>
                      <a:pt x="1" y="5259"/>
                      <a:pt x="487" y="5746"/>
                      <a:pt x="1095" y="5746"/>
                    </a:cubicBezTo>
                    <a:lnTo>
                      <a:pt x="4348" y="5746"/>
                    </a:lnTo>
                    <a:cubicBezTo>
                      <a:pt x="3770" y="5746"/>
                      <a:pt x="3253" y="5259"/>
                      <a:pt x="3253" y="4651"/>
                    </a:cubicBezTo>
                    <a:lnTo>
                      <a:pt x="3253" y="1095"/>
                    </a:lnTo>
                    <a:cubicBezTo>
                      <a:pt x="3253" y="487"/>
                      <a:pt x="3770" y="1"/>
                      <a:pt x="4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2325173" y="1403821"/>
                <a:ext cx="71606" cy="422417"/>
              </a:xfrm>
              <a:custGeom>
                <a:avLst/>
                <a:gdLst/>
                <a:ahLst/>
                <a:cxnLst/>
                <a:rect l="l" t="t" r="r" b="b"/>
                <a:pathLst>
                  <a:path w="974" h="5746" extrusionOk="0">
                    <a:moveTo>
                      <a:pt x="1" y="1"/>
                    </a:moveTo>
                    <a:lnTo>
                      <a:pt x="1" y="5746"/>
                    </a:lnTo>
                    <a:lnTo>
                      <a:pt x="973" y="5746"/>
                    </a:lnTo>
                    <a:lnTo>
                      <a:pt x="9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3178763" y="1598268"/>
                <a:ext cx="33597" cy="2806656"/>
              </a:xfrm>
              <a:custGeom>
                <a:avLst/>
                <a:gdLst/>
                <a:ahLst/>
                <a:cxnLst/>
                <a:rect l="l" t="t" r="r" b="b"/>
                <a:pathLst>
                  <a:path w="457" h="38178" extrusionOk="0">
                    <a:moveTo>
                      <a:pt x="244" y="0"/>
                    </a:moveTo>
                    <a:cubicBezTo>
                      <a:pt x="122" y="0"/>
                      <a:pt x="1" y="91"/>
                      <a:pt x="1" y="243"/>
                    </a:cubicBezTo>
                    <a:lnTo>
                      <a:pt x="1" y="37934"/>
                    </a:lnTo>
                    <a:cubicBezTo>
                      <a:pt x="1" y="38055"/>
                      <a:pt x="122" y="38177"/>
                      <a:pt x="244" y="38177"/>
                    </a:cubicBezTo>
                    <a:cubicBezTo>
                      <a:pt x="366" y="38177"/>
                      <a:pt x="457" y="38055"/>
                      <a:pt x="457" y="37934"/>
                    </a:cubicBezTo>
                    <a:lnTo>
                      <a:pt x="457" y="243"/>
                    </a:lnTo>
                    <a:cubicBezTo>
                      <a:pt x="457" y="91"/>
                      <a:pt x="366" y="0"/>
                      <a:pt x="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8"/>
            <p:cNvSpPr/>
            <p:nvPr/>
          </p:nvSpPr>
          <p:spPr>
            <a:xfrm>
              <a:off x="1681366" y="1810198"/>
              <a:ext cx="1400100" cy="72900"/>
            </a:xfrm>
            <a:prstGeom prst="roundRect">
              <a:avLst>
                <a:gd name="adj" fmla="val 50000"/>
              </a:avLst>
            </a:pr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1681366" y="3048273"/>
              <a:ext cx="1400100" cy="72900"/>
            </a:xfrm>
            <a:prstGeom prst="roundRect">
              <a:avLst>
                <a:gd name="adj" fmla="val 50000"/>
              </a:avLst>
            </a:pr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1681366" y="3154735"/>
              <a:ext cx="1400100" cy="72900"/>
            </a:xfrm>
            <a:prstGeom prst="roundRect">
              <a:avLst>
                <a:gd name="adj" fmla="val 50000"/>
              </a:avLst>
            </a:prstGeom>
            <a:solidFill>
              <a:srgbClr val="000000">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8"/>
          <p:cNvSpPr txBox="1">
            <a:spLocks noGrp="1"/>
          </p:cNvSpPr>
          <p:nvPr>
            <p:ph type="title"/>
          </p:nvPr>
        </p:nvSpPr>
        <p:spPr>
          <a:xfrm>
            <a:off x="720000" y="540000"/>
            <a:ext cx="7704000" cy="50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TYPES OF PROCESS VALIDATION</a:t>
            </a:r>
            <a:endParaRPr dirty="0"/>
          </a:p>
        </p:txBody>
      </p:sp>
      <p:grpSp>
        <p:nvGrpSpPr>
          <p:cNvPr id="274" name="Google Shape;274;p18"/>
          <p:cNvGrpSpPr/>
          <p:nvPr/>
        </p:nvGrpSpPr>
        <p:grpSpPr>
          <a:xfrm>
            <a:off x="1215736" y="1252988"/>
            <a:ext cx="2364871" cy="3329502"/>
            <a:chOff x="1029166" y="1403821"/>
            <a:chExt cx="2256987" cy="3177612"/>
          </a:xfrm>
        </p:grpSpPr>
        <p:sp>
          <p:nvSpPr>
            <p:cNvPr id="275" name="Google Shape;275;p18"/>
            <p:cNvSpPr/>
            <p:nvPr/>
          </p:nvSpPr>
          <p:spPr>
            <a:xfrm>
              <a:off x="1029166" y="1473145"/>
              <a:ext cx="2256987" cy="3108288"/>
            </a:xfrm>
            <a:custGeom>
              <a:avLst/>
              <a:gdLst/>
              <a:ahLst/>
              <a:cxnLst/>
              <a:rect l="l" t="t" r="r" b="b"/>
              <a:pathLst>
                <a:path w="30700" h="42281" extrusionOk="0">
                  <a:moveTo>
                    <a:pt x="1550" y="0"/>
                  </a:moveTo>
                  <a:cubicBezTo>
                    <a:pt x="699" y="0"/>
                    <a:pt x="0" y="669"/>
                    <a:pt x="0" y="1550"/>
                  </a:cubicBezTo>
                  <a:lnTo>
                    <a:pt x="0" y="40730"/>
                  </a:lnTo>
                  <a:cubicBezTo>
                    <a:pt x="0" y="41581"/>
                    <a:pt x="699" y="42280"/>
                    <a:pt x="1550" y="42280"/>
                  </a:cubicBezTo>
                  <a:lnTo>
                    <a:pt x="29150" y="42280"/>
                  </a:lnTo>
                  <a:cubicBezTo>
                    <a:pt x="30001" y="42280"/>
                    <a:pt x="30700" y="41581"/>
                    <a:pt x="30700" y="40730"/>
                  </a:cubicBezTo>
                  <a:lnTo>
                    <a:pt x="30700" y="1550"/>
                  </a:lnTo>
                  <a:cubicBezTo>
                    <a:pt x="30700" y="669"/>
                    <a:pt x="30001" y="0"/>
                    <a:pt x="29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1029166" y="1473145"/>
              <a:ext cx="241358" cy="3108288"/>
            </a:xfrm>
            <a:custGeom>
              <a:avLst/>
              <a:gdLst/>
              <a:ahLst/>
              <a:cxnLst/>
              <a:rect l="l" t="t" r="r" b="b"/>
              <a:pathLst>
                <a:path w="3283" h="42281" extrusionOk="0">
                  <a:moveTo>
                    <a:pt x="1550" y="0"/>
                  </a:moveTo>
                  <a:cubicBezTo>
                    <a:pt x="699" y="0"/>
                    <a:pt x="0" y="669"/>
                    <a:pt x="0" y="1550"/>
                  </a:cubicBezTo>
                  <a:lnTo>
                    <a:pt x="0" y="40730"/>
                  </a:lnTo>
                  <a:cubicBezTo>
                    <a:pt x="0" y="41581"/>
                    <a:pt x="699" y="42280"/>
                    <a:pt x="1550" y="42280"/>
                  </a:cubicBezTo>
                  <a:lnTo>
                    <a:pt x="3283" y="42280"/>
                  </a:lnTo>
                  <a:cubicBezTo>
                    <a:pt x="2432" y="42280"/>
                    <a:pt x="1733" y="41581"/>
                    <a:pt x="1733" y="40730"/>
                  </a:cubicBezTo>
                  <a:lnTo>
                    <a:pt x="1733" y="1550"/>
                  </a:lnTo>
                  <a:cubicBezTo>
                    <a:pt x="1733" y="669"/>
                    <a:pt x="2432" y="0"/>
                    <a:pt x="3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1312936" y="1739050"/>
              <a:ext cx="1689432" cy="2574201"/>
            </a:xfrm>
            <a:custGeom>
              <a:avLst/>
              <a:gdLst/>
              <a:ahLst/>
              <a:cxnLst/>
              <a:rect l="l" t="t" r="r" b="b"/>
              <a:pathLst>
                <a:path w="22980" h="35016" extrusionOk="0">
                  <a:moveTo>
                    <a:pt x="0" y="0"/>
                  </a:moveTo>
                  <a:lnTo>
                    <a:pt x="0" y="35016"/>
                  </a:lnTo>
                  <a:lnTo>
                    <a:pt x="22980" y="35016"/>
                  </a:lnTo>
                  <a:lnTo>
                    <a:pt x="22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1665958" y="1403821"/>
              <a:ext cx="983370" cy="422417"/>
            </a:xfrm>
            <a:custGeom>
              <a:avLst/>
              <a:gdLst/>
              <a:ahLst/>
              <a:cxnLst/>
              <a:rect l="l" t="t" r="r" b="b"/>
              <a:pathLst>
                <a:path w="13376" h="5746" extrusionOk="0">
                  <a:moveTo>
                    <a:pt x="1095" y="1"/>
                  </a:moveTo>
                  <a:cubicBezTo>
                    <a:pt x="487" y="1"/>
                    <a:pt x="1" y="487"/>
                    <a:pt x="1" y="1095"/>
                  </a:cubicBezTo>
                  <a:lnTo>
                    <a:pt x="1" y="4651"/>
                  </a:lnTo>
                  <a:cubicBezTo>
                    <a:pt x="1" y="5259"/>
                    <a:pt x="487" y="5746"/>
                    <a:pt x="1095" y="5746"/>
                  </a:cubicBezTo>
                  <a:lnTo>
                    <a:pt x="12281" y="5746"/>
                  </a:lnTo>
                  <a:cubicBezTo>
                    <a:pt x="12889" y="5746"/>
                    <a:pt x="13375" y="5259"/>
                    <a:pt x="13375" y="4651"/>
                  </a:cubicBezTo>
                  <a:lnTo>
                    <a:pt x="13375" y="1095"/>
                  </a:lnTo>
                  <a:cubicBezTo>
                    <a:pt x="13375" y="487"/>
                    <a:pt x="12889" y="1"/>
                    <a:pt x="12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1665958" y="1403821"/>
              <a:ext cx="319654" cy="422417"/>
            </a:xfrm>
            <a:custGeom>
              <a:avLst/>
              <a:gdLst/>
              <a:ahLst/>
              <a:cxnLst/>
              <a:rect l="l" t="t" r="r" b="b"/>
              <a:pathLst>
                <a:path w="4348" h="5746" extrusionOk="0">
                  <a:moveTo>
                    <a:pt x="1095" y="1"/>
                  </a:moveTo>
                  <a:cubicBezTo>
                    <a:pt x="487" y="1"/>
                    <a:pt x="1" y="487"/>
                    <a:pt x="1" y="1095"/>
                  </a:cubicBezTo>
                  <a:lnTo>
                    <a:pt x="1" y="4651"/>
                  </a:lnTo>
                  <a:cubicBezTo>
                    <a:pt x="1" y="5259"/>
                    <a:pt x="487" y="5746"/>
                    <a:pt x="1095" y="5746"/>
                  </a:cubicBezTo>
                  <a:lnTo>
                    <a:pt x="4348" y="5746"/>
                  </a:lnTo>
                  <a:cubicBezTo>
                    <a:pt x="3770" y="5746"/>
                    <a:pt x="3253" y="5259"/>
                    <a:pt x="3253" y="4651"/>
                  </a:cubicBezTo>
                  <a:lnTo>
                    <a:pt x="3253" y="1095"/>
                  </a:lnTo>
                  <a:cubicBezTo>
                    <a:pt x="3253" y="487"/>
                    <a:pt x="3770" y="1"/>
                    <a:pt x="4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325173" y="1403821"/>
              <a:ext cx="71606" cy="422417"/>
            </a:xfrm>
            <a:custGeom>
              <a:avLst/>
              <a:gdLst/>
              <a:ahLst/>
              <a:cxnLst/>
              <a:rect l="l" t="t" r="r" b="b"/>
              <a:pathLst>
                <a:path w="974" h="5746" extrusionOk="0">
                  <a:moveTo>
                    <a:pt x="1" y="1"/>
                  </a:moveTo>
                  <a:lnTo>
                    <a:pt x="1" y="5746"/>
                  </a:lnTo>
                  <a:lnTo>
                    <a:pt x="973" y="5746"/>
                  </a:lnTo>
                  <a:lnTo>
                    <a:pt x="9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3178763" y="1598268"/>
              <a:ext cx="33597" cy="2806656"/>
            </a:xfrm>
            <a:custGeom>
              <a:avLst/>
              <a:gdLst/>
              <a:ahLst/>
              <a:cxnLst/>
              <a:rect l="l" t="t" r="r" b="b"/>
              <a:pathLst>
                <a:path w="457" h="38178" extrusionOk="0">
                  <a:moveTo>
                    <a:pt x="244" y="0"/>
                  </a:moveTo>
                  <a:cubicBezTo>
                    <a:pt x="122" y="0"/>
                    <a:pt x="1" y="91"/>
                    <a:pt x="1" y="243"/>
                  </a:cubicBezTo>
                  <a:lnTo>
                    <a:pt x="1" y="37934"/>
                  </a:lnTo>
                  <a:cubicBezTo>
                    <a:pt x="1" y="38055"/>
                    <a:pt x="122" y="38177"/>
                    <a:pt x="244" y="38177"/>
                  </a:cubicBezTo>
                  <a:cubicBezTo>
                    <a:pt x="366" y="38177"/>
                    <a:pt x="457" y="38055"/>
                    <a:pt x="457" y="37934"/>
                  </a:cubicBezTo>
                  <a:lnTo>
                    <a:pt x="457" y="243"/>
                  </a:lnTo>
                  <a:cubicBezTo>
                    <a:pt x="457" y="91"/>
                    <a:pt x="366" y="0"/>
                    <a:pt x="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18"/>
          <p:cNvGrpSpPr/>
          <p:nvPr/>
        </p:nvGrpSpPr>
        <p:grpSpPr>
          <a:xfrm>
            <a:off x="1853177" y="3337395"/>
            <a:ext cx="1056476" cy="847212"/>
            <a:chOff x="1391677" y="3220172"/>
            <a:chExt cx="1056476" cy="847212"/>
          </a:xfrm>
        </p:grpSpPr>
        <p:sp>
          <p:nvSpPr>
            <p:cNvPr id="283" name="Google Shape;283;p18"/>
            <p:cNvSpPr/>
            <p:nvPr/>
          </p:nvSpPr>
          <p:spPr>
            <a:xfrm>
              <a:off x="1450333" y="3617064"/>
              <a:ext cx="189209" cy="223933"/>
            </a:xfrm>
            <a:custGeom>
              <a:avLst/>
              <a:gdLst/>
              <a:ahLst/>
              <a:cxnLst/>
              <a:rect l="l" t="t" r="r" b="b"/>
              <a:pathLst>
                <a:path w="2159" h="2555" extrusionOk="0">
                  <a:moveTo>
                    <a:pt x="1095" y="1"/>
                  </a:moveTo>
                  <a:cubicBezTo>
                    <a:pt x="487" y="1"/>
                    <a:pt x="0" y="487"/>
                    <a:pt x="0" y="1065"/>
                  </a:cubicBezTo>
                  <a:lnTo>
                    <a:pt x="0" y="2554"/>
                  </a:lnTo>
                  <a:lnTo>
                    <a:pt x="2159" y="2554"/>
                  </a:lnTo>
                  <a:lnTo>
                    <a:pt x="2159" y="1065"/>
                  </a:lnTo>
                  <a:cubicBezTo>
                    <a:pt x="2159" y="487"/>
                    <a:pt x="1672"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1450333" y="3840907"/>
              <a:ext cx="189209" cy="226475"/>
            </a:xfrm>
            <a:custGeom>
              <a:avLst/>
              <a:gdLst/>
              <a:ahLst/>
              <a:cxnLst/>
              <a:rect l="l" t="t" r="r" b="b"/>
              <a:pathLst>
                <a:path w="2159" h="2584" extrusionOk="0">
                  <a:moveTo>
                    <a:pt x="0" y="0"/>
                  </a:moveTo>
                  <a:lnTo>
                    <a:pt x="0" y="1490"/>
                  </a:lnTo>
                  <a:cubicBezTo>
                    <a:pt x="0" y="2097"/>
                    <a:pt x="487" y="2584"/>
                    <a:pt x="1095" y="2584"/>
                  </a:cubicBezTo>
                  <a:cubicBezTo>
                    <a:pt x="1672" y="2584"/>
                    <a:pt x="2159" y="2097"/>
                    <a:pt x="2159" y="1490"/>
                  </a:cubicBezTo>
                  <a:lnTo>
                    <a:pt x="2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1450333" y="3617064"/>
              <a:ext cx="122605" cy="450320"/>
            </a:xfrm>
            <a:custGeom>
              <a:avLst/>
              <a:gdLst/>
              <a:ahLst/>
              <a:cxnLst/>
              <a:rect l="l" t="t" r="r" b="b"/>
              <a:pathLst>
                <a:path w="1399" h="5138" extrusionOk="0">
                  <a:moveTo>
                    <a:pt x="1095" y="1"/>
                  </a:moveTo>
                  <a:cubicBezTo>
                    <a:pt x="487" y="1"/>
                    <a:pt x="0" y="487"/>
                    <a:pt x="0" y="1065"/>
                  </a:cubicBezTo>
                  <a:lnTo>
                    <a:pt x="0" y="2554"/>
                  </a:lnTo>
                  <a:lnTo>
                    <a:pt x="0" y="4074"/>
                  </a:lnTo>
                  <a:cubicBezTo>
                    <a:pt x="0" y="4651"/>
                    <a:pt x="487" y="5138"/>
                    <a:pt x="1095" y="5138"/>
                  </a:cubicBezTo>
                  <a:cubicBezTo>
                    <a:pt x="1186" y="5138"/>
                    <a:pt x="1307" y="5107"/>
                    <a:pt x="1399" y="5077"/>
                  </a:cubicBezTo>
                  <a:cubicBezTo>
                    <a:pt x="943" y="4955"/>
                    <a:pt x="608" y="4560"/>
                    <a:pt x="608" y="4074"/>
                  </a:cubicBezTo>
                  <a:lnTo>
                    <a:pt x="608" y="2554"/>
                  </a:lnTo>
                  <a:lnTo>
                    <a:pt x="608" y="1065"/>
                  </a:lnTo>
                  <a:cubicBezTo>
                    <a:pt x="608" y="578"/>
                    <a:pt x="943" y="183"/>
                    <a:pt x="1399" y="31"/>
                  </a:cubicBezTo>
                  <a:cubicBezTo>
                    <a:pt x="1307" y="1"/>
                    <a:pt x="1186" y="1"/>
                    <a:pt x="1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1591511" y="3681044"/>
              <a:ext cx="18754" cy="306407"/>
            </a:xfrm>
            <a:custGeom>
              <a:avLst/>
              <a:gdLst/>
              <a:ahLst/>
              <a:cxnLst/>
              <a:rect l="l" t="t" r="r" b="b"/>
              <a:pathLst>
                <a:path w="214" h="3496" extrusionOk="0">
                  <a:moveTo>
                    <a:pt x="122" y="0"/>
                  </a:moveTo>
                  <a:cubicBezTo>
                    <a:pt x="61" y="0"/>
                    <a:pt x="0" y="61"/>
                    <a:pt x="0" y="122"/>
                  </a:cubicBezTo>
                  <a:lnTo>
                    <a:pt x="0" y="3405"/>
                  </a:lnTo>
                  <a:cubicBezTo>
                    <a:pt x="0" y="3466"/>
                    <a:pt x="61" y="3496"/>
                    <a:pt x="122" y="3496"/>
                  </a:cubicBezTo>
                  <a:cubicBezTo>
                    <a:pt x="183" y="3496"/>
                    <a:pt x="213" y="3466"/>
                    <a:pt x="213" y="3405"/>
                  </a:cubicBezTo>
                  <a:lnTo>
                    <a:pt x="213" y="122"/>
                  </a:lnTo>
                  <a:cubicBezTo>
                    <a:pt x="213" y="61"/>
                    <a:pt x="183"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2200347" y="3617039"/>
              <a:ext cx="189209" cy="223933"/>
            </a:xfrm>
            <a:custGeom>
              <a:avLst/>
              <a:gdLst/>
              <a:ahLst/>
              <a:cxnLst/>
              <a:rect l="l" t="t" r="r" b="b"/>
              <a:pathLst>
                <a:path w="2159" h="2555" extrusionOk="0">
                  <a:moveTo>
                    <a:pt x="1065" y="1"/>
                  </a:moveTo>
                  <a:cubicBezTo>
                    <a:pt x="487" y="1"/>
                    <a:pt x="1" y="487"/>
                    <a:pt x="1" y="1065"/>
                  </a:cubicBezTo>
                  <a:lnTo>
                    <a:pt x="1" y="2554"/>
                  </a:lnTo>
                  <a:lnTo>
                    <a:pt x="2159" y="2554"/>
                  </a:lnTo>
                  <a:lnTo>
                    <a:pt x="2159" y="1065"/>
                  </a:lnTo>
                  <a:cubicBezTo>
                    <a:pt x="2159" y="487"/>
                    <a:pt x="1672" y="1"/>
                    <a:pt x="1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200347" y="3840882"/>
              <a:ext cx="189209" cy="226475"/>
            </a:xfrm>
            <a:custGeom>
              <a:avLst/>
              <a:gdLst/>
              <a:ahLst/>
              <a:cxnLst/>
              <a:rect l="l" t="t" r="r" b="b"/>
              <a:pathLst>
                <a:path w="2159" h="2584" extrusionOk="0">
                  <a:moveTo>
                    <a:pt x="1" y="0"/>
                  </a:moveTo>
                  <a:lnTo>
                    <a:pt x="1" y="1490"/>
                  </a:lnTo>
                  <a:cubicBezTo>
                    <a:pt x="1" y="2097"/>
                    <a:pt x="487" y="2584"/>
                    <a:pt x="1065" y="2584"/>
                  </a:cubicBezTo>
                  <a:cubicBezTo>
                    <a:pt x="1672" y="2584"/>
                    <a:pt x="2159" y="2097"/>
                    <a:pt x="2159" y="1490"/>
                  </a:cubicBezTo>
                  <a:lnTo>
                    <a:pt x="2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200347" y="3617039"/>
              <a:ext cx="119976" cy="450320"/>
            </a:xfrm>
            <a:custGeom>
              <a:avLst/>
              <a:gdLst/>
              <a:ahLst/>
              <a:cxnLst/>
              <a:rect l="l" t="t" r="r" b="b"/>
              <a:pathLst>
                <a:path w="1369" h="5138" extrusionOk="0">
                  <a:moveTo>
                    <a:pt x="1065" y="1"/>
                  </a:moveTo>
                  <a:cubicBezTo>
                    <a:pt x="487" y="1"/>
                    <a:pt x="1" y="487"/>
                    <a:pt x="1" y="1065"/>
                  </a:cubicBezTo>
                  <a:lnTo>
                    <a:pt x="1" y="2554"/>
                  </a:lnTo>
                  <a:lnTo>
                    <a:pt x="1" y="4074"/>
                  </a:lnTo>
                  <a:cubicBezTo>
                    <a:pt x="1" y="4651"/>
                    <a:pt x="487" y="5138"/>
                    <a:pt x="1065" y="5138"/>
                  </a:cubicBezTo>
                  <a:cubicBezTo>
                    <a:pt x="1156" y="5138"/>
                    <a:pt x="1277" y="5107"/>
                    <a:pt x="1369" y="5077"/>
                  </a:cubicBezTo>
                  <a:cubicBezTo>
                    <a:pt x="913" y="4955"/>
                    <a:pt x="578" y="4560"/>
                    <a:pt x="578" y="4074"/>
                  </a:cubicBezTo>
                  <a:lnTo>
                    <a:pt x="578" y="2554"/>
                  </a:lnTo>
                  <a:lnTo>
                    <a:pt x="578" y="1065"/>
                  </a:lnTo>
                  <a:cubicBezTo>
                    <a:pt x="578" y="578"/>
                    <a:pt x="913" y="183"/>
                    <a:pt x="1369" y="31"/>
                  </a:cubicBezTo>
                  <a:cubicBezTo>
                    <a:pt x="1277" y="1"/>
                    <a:pt x="1186" y="1"/>
                    <a:pt x="1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341525" y="3681019"/>
              <a:ext cx="18754" cy="306407"/>
            </a:xfrm>
            <a:custGeom>
              <a:avLst/>
              <a:gdLst/>
              <a:ahLst/>
              <a:cxnLst/>
              <a:rect l="l" t="t" r="r" b="b"/>
              <a:pathLst>
                <a:path w="214" h="3496" extrusionOk="0">
                  <a:moveTo>
                    <a:pt x="92" y="0"/>
                  </a:moveTo>
                  <a:cubicBezTo>
                    <a:pt x="31" y="0"/>
                    <a:pt x="1" y="61"/>
                    <a:pt x="1" y="122"/>
                  </a:cubicBezTo>
                  <a:lnTo>
                    <a:pt x="1" y="3405"/>
                  </a:lnTo>
                  <a:cubicBezTo>
                    <a:pt x="1" y="3466"/>
                    <a:pt x="31" y="3496"/>
                    <a:pt x="92" y="3496"/>
                  </a:cubicBezTo>
                  <a:cubicBezTo>
                    <a:pt x="153" y="3496"/>
                    <a:pt x="213" y="3466"/>
                    <a:pt x="213" y="3405"/>
                  </a:cubicBezTo>
                  <a:lnTo>
                    <a:pt x="213" y="122"/>
                  </a:lnTo>
                  <a:cubicBezTo>
                    <a:pt x="213" y="61"/>
                    <a:pt x="153"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1391677" y="3220172"/>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2141752" y="3220172"/>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txBox="1"/>
            <p:nvPr/>
          </p:nvSpPr>
          <p:spPr>
            <a:xfrm>
              <a:off x="1391688" y="3260150"/>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3</a:t>
              </a:r>
              <a:endParaRPr sz="1600" b="1">
                <a:solidFill>
                  <a:srgbClr val="FFFFFF"/>
                </a:solidFill>
                <a:latin typeface="Fira Sans Extra Condensed"/>
                <a:ea typeface="Fira Sans Extra Condensed"/>
                <a:cs typeface="Fira Sans Extra Condensed"/>
                <a:sym typeface="Fira Sans Extra Condensed"/>
              </a:endParaRPr>
            </a:p>
          </p:txBody>
        </p:sp>
        <p:sp>
          <p:nvSpPr>
            <p:cNvPr id="294" name="Google Shape;294;p18"/>
            <p:cNvSpPr txBox="1"/>
            <p:nvPr/>
          </p:nvSpPr>
          <p:spPr>
            <a:xfrm>
              <a:off x="2141813" y="3260100"/>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4</a:t>
              </a:r>
              <a:endParaRPr sz="1600" b="1">
                <a:solidFill>
                  <a:srgbClr val="FFFFFF"/>
                </a:solidFill>
                <a:latin typeface="Fira Sans Extra Condensed"/>
                <a:ea typeface="Fira Sans Extra Condensed"/>
                <a:cs typeface="Fira Sans Extra Condensed"/>
                <a:sym typeface="Fira Sans Extra Condensed"/>
              </a:endParaRPr>
            </a:p>
          </p:txBody>
        </p:sp>
      </p:grpSp>
      <p:grpSp>
        <p:nvGrpSpPr>
          <p:cNvPr id="295" name="Google Shape;295;p18"/>
          <p:cNvGrpSpPr/>
          <p:nvPr/>
        </p:nvGrpSpPr>
        <p:grpSpPr>
          <a:xfrm>
            <a:off x="1853188" y="2049245"/>
            <a:ext cx="1056465" cy="859012"/>
            <a:chOff x="1391688" y="2008222"/>
            <a:chExt cx="1056465" cy="859012"/>
          </a:xfrm>
        </p:grpSpPr>
        <p:sp>
          <p:nvSpPr>
            <p:cNvPr id="296" name="Google Shape;296;p18"/>
            <p:cNvSpPr/>
            <p:nvPr/>
          </p:nvSpPr>
          <p:spPr>
            <a:xfrm>
              <a:off x="1450333" y="2416914"/>
              <a:ext cx="189209" cy="223933"/>
            </a:xfrm>
            <a:custGeom>
              <a:avLst/>
              <a:gdLst/>
              <a:ahLst/>
              <a:cxnLst/>
              <a:rect l="l" t="t" r="r" b="b"/>
              <a:pathLst>
                <a:path w="2159" h="2555" extrusionOk="0">
                  <a:moveTo>
                    <a:pt x="1094" y="1"/>
                  </a:moveTo>
                  <a:cubicBezTo>
                    <a:pt x="487" y="1"/>
                    <a:pt x="0" y="487"/>
                    <a:pt x="0" y="1065"/>
                  </a:cubicBezTo>
                  <a:lnTo>
                    <a:pt x="0" y="2554"/>
                  </a:lnTo>
                  <a:lnTo>
                    <a:pt x="2158" y="2554"/>
                  </a:lnTo>
                  <a:lnTo>
                    <a:pt x="2158" y="1065"/>
                  </a:lnTo>
                  <a:cubicBezTo>
                    <a:pt x="2158" y="487"/>
                    <a:pt x="1672" y="1"/>
                    <a:pt x="10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1450333" y="2640757"/>
              <a:ext cx="189209" cy="226475"/>
            </a:xfrm>
            <a:custGeom>
              <a:avLst/>
              <a:gdLst/>
              <a:ahLst/>
              <a:cxnLst/>
              <a:rect l="l" t="t" r="r" b="b"/>
              <a:pathLst>
                <a:path w="2159" h="2584" extrusionOk="0">
                  <a:moveTo>
                    <a:pt x="0" y="0"/>
                  </a:moveTo>
                  <a:lnTo>
                    <a:pt x="0" y="1490"/>
                  </a:lnTo>
                  <a:cubicBezTo>
                    <a:pt x="0" y="2097"/>
                    <a:pt x="487" y="2584"/>
                    <a:pt x="1094" y="2584"/>
                  </a:cubicBezTo>
                  <a:cubicBezTo>
                    <a:pt x="1672" y="2584"/>
                    <a:pt x="2158" y="2097"/>
                    <a:pt x="2158" y="1490"/>
                  </a:cubicBezTo>
                  <a:lnTo>
                    <a:pt x="2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1450333" y="2416914"/>
              <a:ext cx="122605" cy="450320"/>
            </a:xfrm>
            <a:custGeom>
              <a:avLst/>
              <a:gdLst/>
              <a:ahLst/>
              <a:cxnLst/>
              <a:rect l="l" t="t" r="r" b="b"/>
              <a:pathLst>
                <a:path w="1399" h="5138" extrusionOk="0">
                  <a:moveTo>
                    <a:pt x="1094" y="1"/>
                  </a:moveTo>
                  <a:cubicBezTo>
                    <a:pt x="487" y="1"/>
                    <a:pt x="0" y="487"/>
                    <a:pt x="0" y="1065"/>
                  </a:cubicBezTo>
                  <a:lnTo>
                    <a:pt x="0" y="2554"/>
                  </a:lnTo>
                  <a:lnTo>
                    <a:pt x="0" y="4074"/>
                  </a:lnTo>
                  <a:cubicBezTo>
                    <a:pt x="0" y="4651"/>
                    <a:pt x="487" y="5138"/>
                    <a:pt x="1094" y="5138"/>
                  </a:cubicBezTo>
                  <a:cubicBezTo>
                    <a:pt x="1186" y="5138"/>
                    <a:pt x="1307" y="5107"/>
                    <a:pt x="1398" y="5077"/>
                  </a:cubicBezTo>
                  <a:cubicBezTo>
                    <a:pt x="942" y="4955"/>
                    <a:pt x="608" y="4560"/>
                    <a:pt x="608" y="4074"/>
                  </a:cubicBezTo>
                  <a:lnTo>
                    <a:pt x="608" y="2554"/>
                  </a:lnTo>
                  <a:lnTo>
                    <a:pt x="608" y="1065"/>
                  </a:lnTo>
                  <a:cubicBezTo>
                    <a:pt x="608" y="578"/>
                    <a:pt x="942" y="183"/>
                    <a:pt x="1398" y="31"/>
                  </a:cubicBezTo>
                  <a:cubicBezTo>
                    <a:pt x="1307" y="1"/>
                    <a:pt x="1186" y="1"/>
                    <a:pt x="10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1591511" y="2480894"/>
              <a:ext cx="18667" cy="306407"/>
            </a:xfrm>
            <a:custGeom>
              <a:avLst/>
              <a:gdLst/>
              <a:ahLst/>
              <a:cxnLst/>
              <a:rect l="l" t="t" r="r" b="b"/>
              <a:pathLst>
                <a:path w="213" h="3496" extrusionOk="0">
                  <a:moveTo>
                    <a:pt x="122" y="0"/>
                  </a:moveTo>
                  <a:cubicBezTo>
                    <a:pt x="61" y="0"/>
                    <a:pt x="0" y="61"/>
                    <a:pt x="0" y="122"/>
                  </a:cubicBezTo>
                  <a:lnTo>
                    <a:pt x="0" y="3405"/>
                  </a:lnTo>
                  <a:cubicBezTo>
                    <a:pt x="0" y="3466"/>
                    <a:pt x="61" y="3496"/>
                    <a:pt x="122" y="3496"/>
                  </a:cubicBezTo>
                  <a:cubicBezTo>
                    <a:pt x="183" y="3496"/>
                    <a:pt x="213" y="3466"/>
                    <a:pt x="213" y="3405"/>
                  </a:cubicBezTo>
                  <a:lnTo>
                    <a:pt x="213" y="122"/>
                  </a:lnTo>
                  <a:cubicBezTo>
                    <a:pt x="213" y="61"/>
                    <a:pt x="183"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1391689" y="2008222"/>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2200347" y="2416914"/>
              <a:ext cx="189209" cy="223933"/>
            </a:xfrm>
            <a:custGeom>
              <a:avLst/>
              <a:gdLst/>
              <a:ahLst/>
              <a:cxnLst/>
              <a:rect l="l" t="t" r="r" b="b"/>
              <a:pathLst>
                <a:path w="2159" h="2555" extrusionOk="0">
                  <a:moveTo>
                    <a:pt x="1064" y="1"/>
                  </a:moveTo>
                  <a:cubicBezTo>
                    <a:pt x="487" y="1"/>
                    <a:pt x="0" y="487"/>
                    <a:pt x="0" y="1065"/>
                  </a:cubicBezTo>
                  <a:lnTo>
                    <a:pt x="0" y="2554"/>
                  </a:lnTo>
                  <a:lnTo>
                    <a:pt x="2159" y="2554"/>
                  </a:lnTo>
                  <a:lnTo>
                    <a:pt x="2159" y="1065"/>
                  </a:lnTo>
                  <a:cubicBezTo>
                    <a:pt x="2159" y="487"/>
                    <a:pt x="1672" y="1"/>
                    <a:pt x="1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2200347" y="2640757"/>
              <a:ext cx="189209" cy="226475"/>
            </a:xfrm>
            <a:custGeom>
              <a:avLst/>
              <a:gdLst/>
              <a:ahLst/>
              <a:cxnLst/>
              <a:rect l="l" t="t" r="r" b="b"/>
              <a:pathLst>
                <a:path w="2159" h="2584" extrusionOk="0">
                  <a:moveTo>
                    <a:pt x="0" y="0"/>
                  </a:moveTo>
                  <a:lnTo>
                    <a:pt x="0" y="1490"/>
                  </a:lnTo>
                  <a:cubicBezTo>
                    <a:pt x="0" y="2097"/>
                    <a:pt x="487" y="2584"/>
                    <a:pt x="1064" y="2584"/>
                  </a:cubicBezTo>
                  <a:cubicBezTo>
                    <a:pt x="1672" y="2584"/>
                    <a:pt x="2159" y="2097"/>
                    <a:pt x="2159" y="1490"/>
                  </a:cubicBezTo>
                  <a:lnTo>
                    <a:pt x="2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2200347" y="2416914"/>
              <a:ext cx="119976" cy="450320"/>
            </a:xfrm>
            <a:custGeom>
              <a:avLst/>
              <a:gdLst/>
              <a:ahLst/>
              <a:cxnLst/>
              <a:rect l="l" t="t" r="r" b="b"/>
              <a:pathLst>
                <a:path w="1369" h="5138" extrusionOk="0">
                  <a:moveTo>
                    <a:pt x="1064" y="1"/>
                  </a:moveTo>
                  <a:cubicBezTo>
                    <a:pt x="487" y="1"/>
                    <a:pt x="0" y="487"/>
                    <a:pt x="0" y="1065"/>
                  </a:cubicBezTo>
                  <a:lnTo>
                    <a:pt x="0" y="2554"/>
                  </a:lnTo>
                  <a:lnTo>
                    <a:pt x="0" y="4074"/>
                  </a:lnTo>
                  <a:cubicBezTo>
                    <a:pt x="0" y="4651"/>
                    <a:pt x="487" y="5138"/>
                    <a:pt x="1064" y="5138"/>
                  </a:cubicBezTo>
                  <a:cubicBezTo>
                    <a:pt x="1186" y="5138"/>
                    <a:pt x="1277" y="5107"/>
                    <a:pt x="1368" y="5077"/>
                  </a:cubicBezTo>
                  <a:cubicBezTo>
                    <a:pt x="912" y="4955"/>
                    <a:pt x="608" y="4560"/>
                    <a:pt x="608" y="4074"/>
                  </a:cubicBezTo>
                  <a:lnTo>
                    <a:pt x="608" y="2554"/>
                  </a:lnTo>
                  <a:lnTo>
                    <a:pt x="608" y="1065"/>
                  </a:lnTo>
                  <a:cubicBezTo>
                    <a:pt x="608" y="578"/>
                    <a:pt x="943" y="183"/>
                    <a:pt x="1368" y="31"/>
                  </a:cubicBezTo>
                  <a:cubicBezTo>
                    <a:pt x="1277" y="1"/>
                    <a:pt x="1186"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a:off x="2341525" y="2480894"/>
              <a:ext cx="18754" cy="306407"/>
            </a:xfrm>
            <a:custGeom>
              <a:avLst/>
              <a:gdLst/>
              <a:ahLst/>
              <a:cxnLst/>
              <a:rect l="l" t="t" r="r" b="b"/>
              <a:pathLst>
                <a:path w="214" h="3496" extrusionOk="0">
                  <a:moveTo>
                    <a:pt x="92" y="0"/>
                  </a:moveTo>
                  <a:cubicBezTo>
                    <a:pt x="31" y="0"/>
                    <a:pt x="0" y="61"/>
                    <a:pt x="0" y="122"/>
                  </a:cubicBezTo>
                  <a:lnTo>
                    <a:pt x="0" y="3405"/>
                  </a:lnTo>
                  <a:cubicBezTo>
                    <a:pt x="0" y="3466"/>
                    <a:pt x="31" y="3496"/>
                    <a:pt x="92" y="3496"/>
                  </a:cubicBezTo>
                  <a:cubicBezTo>
                    <a:pt x="152" y="3496"/>
                    <a:pt x="213" y="3466"/>
                    <a:pt x="213" y="3405"/>
                  </a:cubicBezTo>
                  <a:lnTo>
                    <a:pt x="213" y="122"/>
                  </a:lnTo>
                  <a:cubicBezTo>
                    <a:pt x="213" y="61"/>
                    <a:pt x="152"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txBox="1"/>
            <p:nvPr/>
          </p:nvSpPr>
          <p:spPr>
            <a:xfrm>
              <a:off x="1391688" y="2061350"/>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1</a:t>
              </a:r>
              <a:endParaRPr sz="1600" b="1">
                <a:solidFill>
                  <a:srgbClr val="FFFFFF"/>
                </a:solidFill>
                <a:latin typeface="Fira Sans Extra Condensed"/>
                <a:ea typeface="Fira Sans Extra Condensed"/>
                <a:cs typeface="Fira Sans Extra Condensed"/>
                <a:sym typeface="Fira Sans Extra Condensed"/>
              </a:endParaRPr>
            </a:p>
          </p:txBody>
        </p:sp>
        <p:sp>
          <p:nvSpPr>
            <p:cNvPr id="306" name="Google Shape;306;p18"/>
            <p:cNvSpPr/>
            <p:nvPr/>
          </p:nvSpPr>
          <p:spPr>
            <a:xfrm>
              <a:off x="2141752" y="2008222"/>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txBox="1"/>
            <p:nvPr/>
          </p:nvSpPr>
          <p:spPr>
            <a:xfrm>
              <a:off x="2141813" y="2061300"/>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2</a:t>
              </a:r>
              <a:endParaRPr sz="1600" b="1">
                <a:solidFill>
                  <a:srgbClr val="FFFFFF"/>
                </a:solidFill>
                <a:latin typeface="Fira Sans Extra Condensed"/>
                <a:ea typeface="Fira Sans Extra Condensed"/>
                <a:cs typeface="Fira Sans Extra Condensed"/>
                <a:sym typeface="Fira Sans Extra Condensed"/>
              </a:endParaRPr>
            </a:p>
          </p:txBody>
        </p:sp>
      </p:grpSp>
      <p:sp>
        <p:nvSpPr>
          <p:cNvPr id="308" name="Google Shape;308;p18"/>
          <p:cNvSpPr/>
          <p:nvPr/>
        </p:nvSpPr>
        <p:spPr>
          <a:xfrm>
            <a:off x="1681375" y="1810198"/>
            <a:ext cx="1400100" cy="72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1681375" y="3048273"/>
            <a:ext cx="1400100" cy="72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1681375" y="3154735"/>
            <a:ext cx="1400100" cy="72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8"/>
          <p:cNvGrpSpPr/>
          <p:nvPr/>
        </p:nvGrpSpPr>
        <p:grpSpPr>
          <a:xfrm>
            <a:off x="1853168" y="3337395"/>
            <a:ext cx="306401" cy="847212"/>
            <a:chOff x="1853168" y="3337395"/>
            <a:chExt cx="306401" cy="847212"/>
          </a:xfrm>
        </p:grpSpPr>
        <p:sp>
          <p:nvSpPr>
            <p:cNvPr id="312" name="Google Shape;312;p18"/>
            <p:cNvSpPr/>
            <p:nvPr/>
          </p:nvSpPr>
          <p:spPr>
            <a:xfrm>
              <a:off x="1911825" y="3734287"/>
              <a:ext cx="189209" cy="223933"/>
            </a:xfrm>
            <a:custGeom>
              <a:avLst/>
              <a:gdLst/>
              <a:ahLst/>
              <a:cxnLst/>
              <a:rect l="l" t="t" r="r" b="b"/>
              <a:pathLst>
                <a:path w="2159" h="2555" extrusionOk="0">
                  <a:moveTo>
                    <a:pt x="1095" y="1"/>
                  </a:moveTo>
                  <a:cubicBezTo>
                    <a:pt x="487" y="1"/>
                    <a:pt x="0" y="487"/>
                    <a:pt x="0" y="1065"/>
                  </a:cubicBezTo>
                  <a:lnTo>
                    <a:pt x="0" y="2554"/>
                  </a:lnTo>
                  <a:lnTo>
                    <a:pt x="2159" y="2554"/>
                  </a:lnTo>
                  <a:lnTo>
                    <a:pt x="2159" y="1065"/>
                  </a:lnTo>
                  <a:cubicBezTo>
                    <a:pt x="2159" y="487"/>
                    <a:pt x="1672"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1911825" y="3958130"/>
              <a:ext cx="189209" cy="226475"/>
            </a:xfrm>
            <a:custGeom>
              <a:avLst/>
              <a:gdLst/>
              <a:ahLst/>
              <a:cxnLst/>
              <a:rect l="l" t="t" r="r" b="b"/>
              <a:pathLst>
                <a:path w="2159" h="2584" extrusionOk="0">
                  <a:moveTo>
                    <a:pt x="0" y="0"/>
                  </a:moveTo>
                  <a:lnTo>
                    <a:pt x="0" y="1490"/>
                  </a:lnTo>
                  <a:cubicBezTo>
                    <a:pt x="0" y="2097"/>
                    <a:pt x="487" y="2584"/>
                    <a:pt x="1095" y="2584"/>
                  </a:cubicBezTo>
                  <a:cubicBezTo>
                    <a:pt x="1672" y="2584"/>
                    <a:pt x="2159" y="2097"/>
                    <a:pt x="2159" y="1490"/>
                  </a:cubicBezTo>
                  <a:lnTo>
                    <a:pt x="2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1911825" y="3734287"/>
              <a:ext cx="122605" cy="450320"/>
            </a:xfrm>
            <a:custGeom>
              <a:avLst/>
              <a:gdLst/>
              <a:ahLst/>
              <a:cxnLst/>
              <a:rect l="l" t="t" r="r" b="b"/>
              <a:pathLst>
                <a:path w="1399" h="5138" extrusionOk="0">
                  <a:moveTo>
                    <a:pt x="1095" y="1"/>
                  </a:moveTo>
                  <a:cubicBezTo>
                    <a:pt x="487" y="1"/>
                    <a:pt x="0" y="487"/>
                    <a:pt x="0" y="1065"/>
                  </a:cubicBezTo>
                  <a:lnTo>
                    <a:pt x="0" y="2554"/>
                  </a:lnTo>
                  <a:lnTo>
                    <a:pt x="0" y="4074"/>
                  </a:lnTo>
                  <a:cubicBezTo>
                    <a:pt x="0" y="4651"/>
                    <a:pt x="487" y="5138"/>
                    <a:pt x="1095" y="5138"/>
                  </a:cubicBezTo>
                  <a:cubicBezTo>
                    <a:pt x="1186" y="5138"/>
                    <a:pt x="1307" y="5107"/>
                    <a:pt x="1399" y="5077"/>
                  </a:cubicBezTo>
                  <a:cubicBezTo>
                    <a:pt x="943" y="4955"/>
                    <a:pt x="608" y="4560"/>
                    <a:pt x="608" y="4074"/>
                  </a:cubicBezTo>
                  <a:lnTo>
                    <a:pt x="608" y="2554"/>
                  </a:lnTo>
                  <a:lnTo>
                    <a:pt x="608" y="1065"/>
                  </a:lnTo>
                  <a:cubicBezTo>
                    <a:pt x="608" y="578"/>
                    <a:pt x="943" y="183"/>
                    <a:pt x="1399" y="31"/>
                  </a:cubicBezTo>
                  <a:cubicBezTo>
                    <a:pt x="1307" y="1"/>
                    <a:pt x="1186" y="1"/>
                    <a:pt x="1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2053003" y="3798267"/>
              <a:ext cx="18754" cy="306407"/>
            </a:xfrm>
            <a:custGeom>
              <a:avLst/>
              <a:gdLst/>
              <a:ahLst/>
              <a:cxnLst/>
              <a:rect l="l" t="t" r="r" b="b"/>
              <a:pathLst>
                <a:path w="214" h="3496" extrusionOk="0">
                  <a:moveTo>
                    <a:pt x="122" y="0"/>
                  </a:moveTo>
                  <a:cubicBezTo>
                    <a:pt x="61" y="0"/>
                    <a:pt x="0" y="61"/>
                    <a:pt x="0" y="122"/>
                  </a:cubicBezTo>
                  <a:lnTo>
                    <a:pt x="0" y="3405"/>
                  </a:lnTo>
                  <a:cubicBezTo>
                    <a:pt x="0" y="3466"/>
                    <a:pt x="61" y="3496"/>
                    <a:pt x="122" y="3496"/>
                  </a:cubicBezTo>
                  <a:cubicBezTo>
                    <a:pt x="183" y="3496"/>
                    <a:pt x="213" y="3466"/>
                    <a:pt x="213" y="3405"/>
                  </a:cubicBezTo>
                  <a:lnTo>
                    <a:pt x="213" y="122"/>
                  </a:lnTo>
                  <a:cubicBezTo>
                    <a:pt x="213" y="61"/>
                    <a:pt x="183"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1853168" y="3337395"/>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8"/>
          <p:cNvGrpSpPr/>
          <p:nvPr/>
        </p:nvGrpSpPr>
        <p:grpSpPr>
          <a:xfrm>
            <a:off x="2603243" y="3337395"/>
            <a:ext cx="306401" cy="847187"/>
            <a:chOff x="2603243" y="3337395"/>
            <a:chExt cx="306401" cy="847187"/>
          </a:xfrm>
        </p:grpSpPr>
        <p:sp>
          <p:nvSpPr>
            <p:cNvPr id="318" name="Google Shape;318;p18"/>
            <p:cNvSpPr/>
            <p:nvPr/>
          </p:nvSpPr>
          <p:spPr>
            <a:xfrm>
              <a:off x="2661838" y="3734262"/>
              <a:ext cx="189209" cy="223933"/>
            </a:xfrm>
            <a:custGeom>
              <a:avLst/>
              <a:gdLst/>
              <a:ahLst/>
              <a:cxnLst/>
              <a:rect l="l" t="t" r="r" b="b"/>
              <a:pathLst>
                <a:path w="2159" h="2555" extrusionOk="0">
                  <a:moveTo>
                    <a:pt x="1065" y="1"/>
                  </a:moveTo>
                  <a:cubicBezTo>
                    <a:pt x="487" y="1"/>
                    <a:pt x="1" y="487"/>
                    <a:pt x="1" y="1065"/>
                  </a:cubicBezTo>
                  <a:lnTo>
                    <a:pt x="1" y="2554"/>
                  </a:lnTo>
                  <a:lnTo>
                    <a:pt x="2159" y="2554"/>
                  </a:lnTo>
                  <a:lnTo>
                    <a:pt x="2159" y="1065"/>
                  </a:lnTo>
                  <a:cubicBezTo>
                    <a:pt x="2159" y="487"/>
                    <a:pt x="1672" y="1"/>
                    <a:pt x="1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2661838" y="3958105"/>
              <a:ext cx="189209" cy="226475"/>
            </a:xfrm>
            <a:custGeom>
              <a:avLst/>
              <a:gdLst/>
              <a:ahLst/>
              <a:cxnLst/>
              <a:rect l="l" t="t" r="r" b="b"/>
              <a:pathLst>
                <a:path w="2159" h="2584" extrusionOk="0">
                  <a:moveTo>
                    <a:pt x="1" y="0"/>
                  </a:moveTo>
                  <a:lnTo>
                    <a:pt x="1" y="1490"/>
                  </a:lnTo>
                  <a:cubicBezTo>
                    <a:pt x="1" y="2097"/>
                    <a:pt x="487" y="2584"/>
                    <a:pt x="1065" y="2584"/>
                  </a:cubicBezTo>
                  <a:cubicBezTo>
                    <a:pt x="1672" y="2584"/>
                    <a:pt x="2159" y="2097"/>
                    <a:pt x="2159" y="1490"/>
                  </a:cubicBezTo>
                  <a:lnTo>
                    <a:pt x="2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2661838" y="3734262"/>
              <a:ext cx="119976" cy="450320"/>
            </a:xfrm>
            <a:custGeom>
              <a:avLst/>
              <a:gdLst/>
              <a:ahLst/>
              <a:cxnLst/>
              <a:rect l="l" t="t" r="r" b="b"/>
              <a:pathLst>
                <a:path w="1369" h="5138" extrusionOk="0">
                  <a:moveTo>
                    <a:pt x="1065" y="1"/>
                  </a:moveTo>
                  <a:cubicBezTo>
                    <a:pt x="487" y="1"/>
                    <a:pt x="1" y="487"/>
                    <a:pt x="1" y="1065"/>
                  </a:cubicBezTo>
                  <a:lnTo>
                    <a:pt x="1" y="2554"/>
                  </a:lnTo>
                  <a:lnTo>
                    <a:pt x="1" y="4074"/>
                  </a:lnTo>
                  <a:cubicBezTo>
                    <a:pt x="1" y="4651"/>
                    <a:pt x="487" y="5138"/>
                    <a:pt x="1065" y="5138"/>
                  </a:cubicBezTo>
                  <a:cubicBezTo>
                    <a:pt x="1156" y="5138"/>
                    <a:pt x="1277" y="5107"/>
                    <a:pt x="1369" y="5077"/>
                  </a:cubicBezTo>
                  <a:cubicBezTo>
                    <a:pt x="913" y="4955"/>
                    <a:pt x="578" y="4560"/>
                    <a:pt x="578" y="4074"/>
                  </a:cubicBezTo>
                  <a:lnTo>
                    <a:pt x="578" y="2554"/>
                  </a:lnTo>
                  <a:lnTo>
                    <a:pt x="578" y="1065"/>
                  </a:lnTo>
                  <a:cubicBezTo>
                    <a:pt x="578" y="578"/>
                    <a:pt x="913" y="183"/>
                    <a:pt x="1369" y="31"/>
                  </a:cubicBezTo>
                  <a:cubicBezTo>
                    <a:pt x="1277" y="1"/>
                    <a:pt x="1186" y="1"/>
                    <a:pt x="1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2803017" y="3798242"/>
              <a:ext cx="18754" cy="306407"/>
            </a:xfrm>
            <a:custGeom>
              <a:avLst/>
              <a:gdLst/>
              <a:ahLst/>
              <a:cxnLst/>
              <a:rect l="l" t="t" r="r" b="b"/>
              <a:pathLst>
                <a:path w="214" h="3496" extrusionOk="0">
                  <a:moveTo>
                    <a:pt x="92" y="0"/>
                  </a:moveTo>
                  <a:cubicBezTo>
                    <a:pt x="31" y="0"/>
                    <a:pt x="1" y="61"/>
                    <a:pt x="1" y="122"/>
                  </a:cubicBezTo>
                  <a:lnTo>
                    <a:pt x="1" y="3405"/>
                  </a:lnTo>
                  <a:cubicBezTo>
                    <a:pt x="1" y="3466"/>
                    <a:pt x="31" y="3496"/>
                    <a:pt x="92" y="3496"/>
                  </a:cubicBezTo>
                  <a:cubicBezTo>
                    <a:pt x="153" y="3496"/>
                    <a:pt x="213" y="3466"/>
                    <a:pt x="213" y="3405"/>
                  </a:cubicBezTo>
                  <a:lnTo>
                    <a:pt x="213" y="122"/>
                  </a:lnTo>
                  <a:cubicBezTo>
                    <a:pt x="213" y="61"/>
                    <a:pt x="153"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2603243" y="3337395"/>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8"/>
          <p:cNvSpPr txBox="1"/>
          <p:nvPr/>
        </p:nvSpPr>
        <p:spPr>
          <a:xfrm>
            <a:off x="1853179" y="3377373"/>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3</a:t>
            </a:r>
            <a:endParaRPr sz="1600" b="1">
              <a:solidFill>
                <a:srgbClr val="FFFFFF"/>
              </a:solidFill>
              <a:latin typeface="Fira Sans Extra Condensed"/>
              <a:ea typeface="Fira Sans Extra Condensed"/>
              <a:cs typeface="Fira Sans Extra Condensed"/>
              <a:sym typeface="Fira Sans Extra Condensed"/>
            </a:endParaRPr>
          </a:p>
        </p:txBody>
      </p:sp>
      <p:sp>
        <p:nvSpPr>
          <p:cNvPr id="324" name="Google Shape;324;p18"/>
          <p:cNvSpPr txBox="1"/>
          <p:nvPr/>
        </p:nvSpPr>
        <p:spPr>
          <a:xfrm>
            <a:off x="2603304" y="3377323"/>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4</a:t>
            </a:r>
            <a:endParaRPr sz="1600" b="1">
              <a:solidFill>
                <a:srgbClr val="FFFFFF"/>
              </a:solidFill>
              <a:latin typeface="Fira Sans Extra Condensed"/>
              <a:ea typeface="Fira Sans Extra Condensed"/>
              <a:cs typeface="Fira Sans Extra Condensed"/>
              <a:sym typeface="Fira Sans Extra Condensed"/>
            </a:endParaRPr>
          </a:p>
        </p:txBody>
      </p:sp>
      <p:sp>
        <p:nvSpPr>
          <p:cNvPr id="325" name="Google Shape;325;p18"/>
          <p:cNvSpPr/>
          <p:nvPr/>
        </p:nvSpPr>
        <p:spPr>
          <a:xfrm>
            <a:off x="1911825" y="2457937"/>
            <a:ext cx="189209" cy="223933"/>
          </a:xfrm>
          <a:custGeom>
            <a:avLst/>
            <a:gdLst/>
            <a:ahLst/>
            <a:cxnLst/>
            <a:rect l="l" t="t" r="r" b="b"/>
            <a:pathLst>
              <a:path w="2159" h="2555" extrusionOk="0">
                <a:moveTo>
                  <a:pt x="1094" y="1"/>
                </a:moveTo>
                <a:cubicBezTo>
                  <a:pt x="487" y="1"/>
                  <a:pt x="0" y="487"/>
                  <a:pt x="0" y="1065"/>
                </a:cubicBezTo>
                <a:lnTo>
                  <a:pt x="0" y="2554"/>
                </a:lnTo>
                <a:lnTo>
                  <a:pt x="2158" y="2554"/>
                </a:lnTo>
                <a:lnTo>
                  <a:pt x="2158" y="1065"/>
                </a:lnTo>
                <a:cubicBezTo>
                  <a:pt x="2158" y="487"/>
                  <a:pt x="1672" y="1"/>
                  <a:pt x="10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1911825" y="2681780"/>
            <a:ext cx="189209" cy="226475"/>
          </a:xfrm>
          <a:custGeom>
            <a:avLst/>
            <a:gdLst/>
            <a:ahLst/>
            <a:cxnLst/>
            <a:rect l="l" t="t" r="r" b="b"/>
            <a:pathLst>
              <a:path w="2159" h="2584" extrusionOk="0">
                <a:moveTo>
                  <a:pt x="0" y="0"/>
                </a:moveTo>
                <a:lnTo>
                  <a:pt x="0" y="1490"/>
                </a:lnTo>
                <a:cubicBezTo>
                  <a:pt x="0" y="2097"/>
                  <a:pt x="487" y="2584"/>
                  <a:pt x="1094" y="2584"/>
                </a:cubicBezTo>
                <a:cubicBezTo>
                  <a:pt x="1672" y="2584"/>
                  <a:pt x="2158" y="2097"/>
                  <a:pt x="2158" y="1490"/>
                </a:cubicBezTo>
                <a:lnTo>
                  <a:pt x="2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18"/>
          <p:cNvGrpSpPr/>
          <p:nvPr/>
        </p:nvGrpSpPr>
        <p:grpSpPr>
          <a:xfrm>
            <a:off x="1853180" y="2049245"/>
            <a:ext cx="306401" cy="859012"/>
            <a:chOff x="1853180" y="2049245"/>
            <a:chExt cx="306401" cy="859012"/>
          </a:xfrm>
        </p:grpSpPr>
        <p:sp>
          <p:nvSpPr>
            <p:cNvPr id="328" name="Google Shape;328;p18"/>
            <p:cNvSpPr/>
            <p:nvPr/>
          </p:nvSpPr>
          <p:spPr>
            <a:xfrm>
              <a:off x="1911825" y="2457937"/>
              <a:ext cx="122605" cy="450320"/>
            </a:xfrm>
            <a:custGeom>
              <a:avLst/>
              <a:gdLst/>
              <a:ahLst/>
              <a:cxnLst/>
              <a:rect l="l" t="t" r="r" b="b"/>
              <a:pathLst>
                <a:path w="1399" h="5138" extrusionOk="0">
                  <a:moveTo>
                    <a:pt x="1094" y="1"/>
                  </a:moveTo>
                  <a:cubicBezTo>
                    <a:pt x="487" y="1"/>
                    <a:pt x="0" y="487"/>
                    <a:pt x="0" y="1065"/>
                  </a:cubicBezTo>
                  <a:lnTo>
                    <a:pt x="0" y="2554"/>
                  </a:lnTo>
                  <a:lnTo>
                    <a:pt x="0" y="4074"/>
                  </a:lnTo>
                  <a:cubicBezTo>
                    <a:pt x="0" y="4651"/>
                    <a:pt x="487" y="5138"/>
                    <a:pt x="1094" y="5138"/>
                  </a:cubicBezTo>
                  <a:cubicBezTo>
                    <a:pt x="1186" y="5138"/>
                    <a:pt x="1307" y="5107"/>
                    <a:pt x="1398" y="5077"/>
                  </a:cubicBezTo>
                  <a:cubicBezTo>
                    <a:pt x="942" y="4955"/>
                    <a:pt x="608" y="4560"/>
                    <a:pt x="608" y="4074"/>
                  </a:cubicBezTo>
                  <a:lnTo>
                    <a:pt x="608" y="2554"/>
                  </a:lnTo>
                  <a:lnTo>
                    <a:pt x="608" y="1065"/>
                  </a:lnTo>
                  <a:cubicBezTo>
                    <a:pt x="608" y="578"/>
                    <a:pt x="942" y="183"/>
                    <a:pt x="1398" y="31"/>
                  </a:cubicBezTo>
                  <a:cubicBezTo>
                    <a:pt x="1307" y="1"/>
                    <a:pt x="1186" y="1"/>
                    <a:pt x="10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2053003" y="2521917"/>
              <a:ext cx="18667" cy="306407"/>
            </a:xfrm>
            <a:custGeom>
              <a:avLst/>
              <a:gdLst/>
              <a:ahLst/>
              <a:cxnLst/>
              <a:rect l="l" t="t" r="r" b="b"/>
              <a:pathLst>
                <a:path w="213" h="3496" extrusionOk="0">
                  <a:moveTo>
                    <a:pt x="122" y="0"/>
                  </a:moveTo>
                  <a:cubicBezTo>
                    <a:pt x="61" y="0"/>
                    <a:pt x="0" y="61"/>
                    <a:pt x="0" y="122"/>
                  </a:cubicBezTo>
                  <a:lnTo>
                    <a:pt x="0" y="3405"/>
                  </a:lnTo>
                  <a:cubicBezTo>
                    <a:pt x="0" y="3466"/>
                    <a:pt x="61" y="3496"/>
                    <a:pt x="122" y="3496"/>
                  </a:cubicBezTo>
                  <a:cubicBezTo>
                    <a:pt x="183" y="3496"/>
                    <a:pt x="213" y="3466"/>
                    <a:pt x="213" y="3405"/>
                  </a:cubicBezTo>
                  <a:lnTo>
                    <a:pt x="213" y="122"/>
                  </a:lnTo>
                  <a:cubicBezTo>
                    <a:pt x="213" y="61"/>
                    <a:pt x="183" y="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1853180" y="2049245"/>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8"/>
          <p:cNvSpPr txBox="1"/>
          <p:nvPr/>
        </p:nvSpPr>
        <p:spPr>
          <a:xfrm>
            <a:off x="1853179" y="2102373"/>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1</a:t>
            </a:r>
            <a:endParaRPr sz="1600" b="1">
              <a:solidFill>
                <a:srgbClr val="FFFFFF"/>
              </a:solidFill>
              <a:latin typeface="Fira Sans Extra Condensed"/>
              <a:ea typeface="Fira Sans Extra Condensed"/>
              <a:cs typeface="Fira Sans Extra Condensed"/>
              <a:sym typeface="Fira Sans Extra Condensed"/>
            </a:endParaRPr>
          </a:p>
        </p:txBody>
      </p:sp>
      <p:grpSp>
        <p:nvGrpSpPr>
          <p:cNvPr id="332" name="Google Shape;332;p18"/>
          <p:cNvGrpSpPr/>
          <p:nvPr/>
        </p:nvGrpSpPr>
        <p:grpSpPr>
          <a:xfrm>
            <a:off x="2603243" y="2049245"/>
            <a:ext cx="306401" cy="859012"/>
            <a:chOff x="2603243" y="2049245"/>
            <a:chExt cx="306401" cy="859012"/>
          </a:xfrm>
        </p:grpSpPr>
        <p:sp>
          <p:nvSpPr>
            <p:cNvPr id="333" name="Google Shape;333;p18"/>
            <p:cNvSpPr/>
            <p:nvPr/>
          </p:nvSpPr>
          <p:spPr>
            <a:xfrm>
              <a:off x="2661838" y="2457937"/>
              <a:ext cx="189209" cy="223933"/>
            </a:xfrm>
            <a:custGeom>
              <a:avLst/>
              <a:gdLst/>
              <a:ahLst/>
              <a:cxnLst/>
              <a:rect l="l" t="t" r="r" b="b"/>
              <a:pathLst>
                <a:path w="2159" h="2555" extrusionOk="0">
                  <a:moveTo>
                    <a:pt x="1064" y="1"/>
                  </a:moveTo>
                  <a:cubicBezTo>
                    <a:pt x="487" y="1"/>
                    <a:pt x="0" y="487"/>
                    <a:pt x="0" y="1065"/>
                  </a:cubicBezTo>
                  <a:lnTo>
                    <a:pt x="0" y="2554"/>
                  </a:lnTo>
                  <a:lnTo>
                    <a:pt x="2159" y="2554"/>
                  </a:lnTo>
                  <a:lnTo>
                    <a:pt x="2159" y="1065"/>
                  </a:lnTo>
                  <a:cubicBezTo>
                    <a:pt x="2159" y="487"/>
                    <a:pt x="1672" y="1"/>
                    <a:pt x="1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2661838" y="2681780"/>
              <a:ext cx="189209" cy="226475"/>
            </a:xfrm>
            <a:custGeom>
              <a:avLst/>
              <a:gdLst/>
              <a:ahLst/>
              <a:cxnLst/>
              <a:rect l="l" t="t" r="r" b="b"/>
              <a:pathLst>
                <a:path w="2159" h="2584" extrusionOk="0">
                  <a:moveTo>
                    <a:pt x="0" y="0"/>
                  </a:moveTo>
                  <a:lnTo>
                    <a:pt x="0" y="1490"/>
                  </a:lnTo>
                  <a:cubicBezTo>
                    <a:pt x="0" y="2097"/>
                    <a:pt x="487" y="2584"/>
                    <a:pt x="1064" y="2584"/>
                  </a:cubicBezTo>
                  <a:cubicBezTo>
                    <a:pt x="1672" y="2584"/>
                    <a:pt x="2159" y="2097"/>
                    <a:pt x="2159" y="1490"/>
                  </a:cubicBezTo>
                  <a:lnTo>
                    <a:pt x="2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2661838" y="2457937"/>
              <a:ext cx="119976" cy="450320"/>
            </a:xfrm>
            <a:custGeom>
              <a:avLst/>
              <a:gdLst/>
              <a:ahLst/>
              <a:cxnLst/>
              <a:rect l="l" t="t" r="r" b="b"/>
              <a:pathLst>
                <a:path w="1369" h="5138" extrusionOk="0">
                  <a:moveTo>
                    <a:pt x="1064" y="1"/>
                  </a:moveTo>
                  <a:cubicBezTo>
                    <a:pt x="487" y="1"/>
                    <a:pt x="0" y="487"/>
                    <a:pt x="0" y="1065"/>
                  </a:cubicBezTo>
                  <a:lnTo>
                    <a:pt x="0" y="2554"/>
                  </a:lnTo>
                  <a:lnTo>
                    <a:pt x="0" y="4074"/>
                  </a:lnTo>
                  <a:cubicBezTo>
                    <a:pt x="0" y="4651"/>
                    <a:pt x="487" y="5138"/>
                    <a:pt x="1064" y="5138"/>
                  </a:cubicBezTo>
                  <a:cubicBezTo>
                    <a:pt x="1186" y="5138"/>
                    <a:pt x="1277" y="5107"/>
                    <a:pt x="1368" y="5077"/>
                  </a:cubicBezTo>
                  <a:cubicBezTo>
                    <a:pt x="912" y="4955"/>
                    <a:pt x="608" y="4560"/>
                    <a:pt x="608" y="4074"/>
                  </a:cubicBezTo>
                  <a:lnTo>
                    <a:pt x="608" y="2554"/>
                  </a:lnTo>
                  <a:lnTo>
                    <a:pt x="608" y="1065"/>
                  </a:lnTo>
                  <a:cubicBezTo>
                    <a:pt x="608" y="578"/>
                    <a:pt x="943" y="183"/>
                    <a:pt x="1368" y="31"/>
                  </a:cubicBezTo>
                  <a:cubicBezTo>
                    <a:pt x="1277" y="1"/>
                    <a:pt x="1186"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2803017" y="2521917"/>
              <a:ext cx="18754" cy="306407"/>
            </a:xfrm>
            <a:custGeom>
              <a:avLst/>
              <a:gdLst/>
              <a:ahLst/>
              <a:cxnLst/>
              <a:rect l="l" t="t" r="r" b="b"/>
              <a:pathLst>
                <a:path w="214" h="3496" extrusionOk="0">
                  <a:moveTo>
                    <a:pt x="92" y="0"/>
                  </a:moveTo>
                  <a:cubicBezTo>
                    <a:pt x="31" y="0"/>
                    <a:pt x="0" y="61"/>
                    <a:pt x="0" y="122"/>
                  </a:cubicBezTo>
                  <a:lnTo>
                    <a:pt x="0" y="3405"/>
                  </a:lnTo>
                  <a:cubicBezTo>
                    <a:pt x="0" y="3466"/>
                    <a:pt x="31" y="3496"/>
                    <a:pt x="92" y="3496"/>
                  </a:cubicBezTo>
                  <a:cubicBezTo>
                    <a:pt x="152" y="3496"/>
                    <a:pt x="213" y="3466"/>
                    <a:pt x="213" y="3405"/>
                  </a:cubicBezTo>
                  <a:lnTo>
                    <a:pt x="213" y="122"/>
                  </a:lnTo>
                  <a:cubicBezTo>
                    <a:pt x="213" y="61"/>
                    <a:pt x="152"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2603243" y="2049245"/>
              <a:ext cx="306401" cy="306401"/>
            </a:xfrm>
            <a:custGeom>
              <a:avLst/>
              <a:gdLst/>
              <a:ahLst/>
              <a:cxnLst/>
              <a:rect l="l" t="t" r="r" b="b"/>
              <a:pathLst>
                <a:path w="1612" h="1612" extrusionOk="0">
                  <a:moveTo>
                    <a:pt x="790" y="0"/>
                  </a:moveTo>
                  <a:cubicBezTo>
                    <a:pt x="334" y="0"/>
                    <a:pt x="0" y="365"/>
                    <a:pt x="0" y="821"/>
                  </a:cubicBezTo>
                  <a:cubicBezTo>
                    <a:pt x="0" y="1277"/>
                    <a:pt x="334" y="1611"/>
                    <a:pt x="790" y="1611"/>
                  </a:cubicBezTo>
                  <a:cubicBezTo>
                    <a:pt x="1246" y="1611"/>
                    <a:pt x="1611" y="1277"/>
                    <a:pt x="1611" y="821"/>
                  </a:cubicBezTo>
                  <a:cubicBezTo>
                    <a:pt x="1611" y="365"/>
                    <a:pt x="1246" y="0"/>
                    <a:pt x="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18"/>
          <p:cNvSpPr txBox="1"/>
          <p:nvPr/>
        </p:nvSpPr>
        <p:spPr>
          <a:xfrm>
            <a:off x="2603304" y="2102323"/>
            <a:ext cx="306300" cy="22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Fira Sans Extra Condensed"/>
                <a:ea typeface="Fira Sans Extra Condensed"/>
                <a:cs typeface="Fira Sans Extra Condensed"/>
                <a:sym typeface="Fira Sans Extra Condensed"/>
              </a:rPr>
              <a:t>2</a:t>
            </a:r>
            <a:endParaRPr sz="1600" b="1">
              <a:solidFill>
                <a:srgbClr val="FFFFFF"/>
              </a:solidFill>
              <a:latin typeface="Fira Sans Extra Condensed"/>
              <a:ea typeface="Fira Sans Extra Condensed"/>
              <a:cs typeface="Fira Sans Extra Condensed"/>
              <a:sym typeface="Fira Sans Extra Condensed"/>
            </a:endParaRPr>
          </a:p>
        </p:txBody>
      </p:sp>
      <p:sp>
        <p:nvSpPr>
          <p:cNvPr id="339" name="Google Shape;339;p18"/>
          <p:cNvSpPr txBox="1"/>
          <p:nvPr/>
        </p:nvSpPr>
        <p:spPr>
          <a:xfrm>
            <a:off x="3983099" y="3251313"/>
            <a:ext cx="1851900" cy="348000"/>
          </a:xfrm>
          <a:prstGeom prst="rect">
            <a:avLst/>
          </a:prstGeom>
          <a:noFill/>
          <a:ln>
            <a:noFill/>
          </a:ln>
        </p:spPr>
        <p:txBody>
          <a:bodyPr spcFirstLastPara="1" wrap="square" lIns="91425" tIns="91425" rIns="91425" bIns="91425" anchor="t" anchorCtr="0">
            <a:noAutofit/>
          </a:bodyPr>
          <a:lstStyle/>
          <a:p>
            <a:pPr algn="ctr"/>
            <a:r>
              <a:rPr lang="fr-FR" sz="2000" dirty="0">
                <a:latin typeface="Fira Sans Extra Condensed" panose="020B0503050000020004" pitchFamily="34" charset="0"/>
              </a:rPr>
              <a:t>Concurrent Validation</a:t>
            </a:r>
          </a:p>
        </p:txBody>
      </p:sp>
      <p:sp>
        <p:nvSpPr>
          <p:cNvPr id="341" name="Google Shape;341;p18"/>
          <p:cNvSpPr txBox="1"/>
          <p:nvPr/>
        </p:nvSpPr>
        <p:spPr>
          <a:xfrm>
            <a:off x="3980870" y="2885606"/>
            <a:ext cx="1856700" cy="34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latin typeface="Fira Sans Extra Condensed Medium"/>
                <a:ea typeface="Fira Sans Extra Condensed Medium"/>
                <a:cs typeface="Fira Sans Extra Condensed Medium"/>
                <a:sym typeface="Fira Sans Extra Condensed Medium"/>
              </a:rPr>
              <a:t>3</a:t>
            </a:r>
            <a:endParaRPr sz="22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42" name="Google Shape;342;p18"/>
          <p:cNvSpPr txBox="1"/>
          <p:nvPr/>
        </p:nvSpPr>
        <p:spPr>
          <a:xfrm>
            <a:off x="3985379" y="1705272"/>
            <a:ext cx="1851900" cy="348000"/>
          </a:xfrm>
          <a:prstGeom prst="rect">
            <a:avLst/>
          </a:prstGeom>
          <a:noFill/>
          <a:ln>
            <a:noFill/>
          </a:ln>
        </p:spPr>
        <p:txBody>
          <a:bodyPr spcFirstLastPara="1" wrap="square" lIns="91425" tIns="91425" rIns="91425" bIns="91425" anchor="t" anchorCtr="0">
            <a:noAutofit/>
          </a:bodyPr>
          <a:lstStyle/>
          <a:p>
            <a:pPr algn="ctr"/>
            <a:r>
              <a:rPr lang="fr-FR" sz="2000" dirty="0">
                <a:latin typeface="Fira Sans Extra Condensed" panose="020B0503050000020004" pitchFamily="34" charset="0"/>
              </a:rPr>
              <a:t>Prospective Validation</a:t>
            </a:r>
          </a:p>
        </p:txBody>
      </p:sp>
      <p:sp>
        <p:nvSpPr>
          <p:cNvPr id="344" name="Google Shape;344;p18"/>
          <p:cNvSpPr txBox="1"/>
          <p:nvPr/>
        </p:nvSpPr>
        <p:spPr>
          <a:xfrm>
            <a:off x="3985379" y="1282365"/>
            <a:ext cx="18519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3"/>
                </a:solidFill>
                <a:latin typeface="Fira Sans Extra Condensed Medium"/>
                <a:ea typeface="Fira Sans Extra Condensed Medium"/>
                <a:cs typeface="Fira Sans Extra Condensed Medium"/>
                <a:sym typeface="Fira Sans Extra Condensed Medium"/>
              </a:rPr>
              <a:t>1</a:t>
            </a:r>
            <a:endParaRPr sz="2200" dirty="0">
              <a:solidFill>
                <a:schemeClr val="accent3"/>
              </a:solidFill>
              <a:latin typeface="Fira Sans Extra Condensed Medium"/>
              <a:ea typeface="Fira Sans Extra Condensed Medium"/>
              <a:cs typeface="Fira Sans Extra Condensed Medium"/>
              <a:sym typeface="Fira Sans Extra Condensed Medium"/>
            </a:endParaRPr>
          </a:p>
        </p:txBody>
      </p:sp>
      <p:sp>
        <p:nvSpPr>
          <p:cNvPr id="345" name="Google Shape;345;p18"/>
          <p:cNvSpPr txBox="1"/>
          <p:nvPr/>
        </p:nvSpPr>
        <p:spPr>
          <a:xfrm>
            <a:off x="5995383" y="1695597"/>
            <a:ext cx="2241359" cy="373325"/>
          </a:xfrm>
          <a:prstGeom prst="rect">
            <a:avLst/>
          </a:prstGeom>
          <a:noFill/>
          <a:ln>
            <a:noFill/>
          </a:ln>
        </p:spPr>
        <p:txBody>
          <a:bodyPr spcFirstLastPara="1" wrap="square" lIns="91425" tIns="91425" rIns="91425" bIns="91425" anchor="t" anchorCtr="0">
            <a:noAutofit/>
          </a:bodyPr>
          <a:lstStyle/>
          <a:p>
            <a:pPr algn="ctr"/>
            <a:r>
              <a:rPr lang="fr-FR" sz="2000" dirty="0" err="1">
                <a:latin typeface="Fira Sans Extra Condensed" panose="020B0503050000020004" pitchFamily="34" charset="0"/>
              </a:rPr>
              <a:t>Retrospective</a:t>
            </a:r>
            <a:r>
              <a:rPr lang="fr-FR" sz="2000" dirty="0">
                <a:latin typeface="Fira Sans Extra Condensed" panose="020B0503050000020004" pitchFamily="34" charset="0"/>
              </a:rPr>
              <a:t> Validation</a:t>
            </a:r>
            <a:endParaRPr lang="fr-FR" sz="1600" dirty="0"/>
          </a:p>
        </p:txBody>
      </p:sp>
      <p:sp>
        <p:nvSpPr>
          <p:cNvPr id="347" name="Google Shape;347;p18"/>
          <p:cNvSpPr txBox="1"/>
          <p:nvPr/>
        </p:nvSpPr>
        <p:spPr>
          <a:xfrm>
            <a:off x="6086158" y="1286278"/>
            <a:ext cx="18519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2"/>
                </a:solidFill>
                <a:latin typeface="Fira Sans Extra Condensed Medium"/>
                <a:ea typeface="Fira Sans Extra Condensed Medium"/>
                <a:cs typeface="Fira Sans Extra Condensed Medium"/>
                <a:sym typeface="Fira Sans Extra Condensed Medium"/>
              </a:rPr>
              <a:t>   2 </a:t>
            </a:r>
            <a:endParaRPr sz="2200"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348" name="Google Shape;348;p18"/>
          <p:cNvSpPr txBox="1"/>
          <p:nvPr/>
        </p:nvSpPr>
        <p:spPr>
          <a:xfrm>
            <a:off x="6086158" y="3374602"/>
            <a:ext cx="1851900" cy="348000"/>
          </a:xfrm>
          <a:prstGeom prst="rect">
            <a:avLst/>
          </a:prstGeom>
          <a:noFill/>
          <a:ln>
            <a:noFill/>
          </a:ln>
        </p:spPr>
        <p:txBody>
          <a:bodyPr spcFirstLastPara="1" wrap="square" lIns="91425" tIns="91425" rIns="91425" bIns="91425" anchor="t" anchorCtr="0">
            <a:noAutofit/>
          </a:bodyPr>
          <a:lstStyle/>
          <a:p>
            <a:pPr algn="ctr"/>
            <a:r>
              <a:rPr lang="fr-FR" sz="2000" dirty="0">
                <a:latin typeface="Fira Sans Extra Condensed" panose="020B0503050000020004" pitchFamily="34" charset="0"/>
              </a:rPr>
              <a:t>Revalidation</a:t>
            </a:r>
            <a:endParaRPr lang="en-US" sz="2000" dirty="0">
              <a:latin typeface="Fira Sans Extra Condensed" panose="020B0503050000020004" pitchFamily="34" charset="0"/>
            </a:endParaRPr>
          </a:p>
        </p:txBody>
      </p:sp>
      <p:sp>
        <p:nvSpPr>
          <p:cNvPr id="350" name="Google Shape;350;p18"/>
          <p:cNvSpPr txBox="1"/>
          <p:nvPr/>
        </p:nvSpPr>
        <p:spPr>
          <a:xfrm>
            <a:off x="6086158" y="2947416"/>
            <a:ext cx="1851900" cy="36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4"/>
                </a:solidFill>
                <a:latin typeface="Fira Sans Extra Condensed Medium"/>
                <a:ea typeface="Fira Sans Extra Condensed Medium"/>
                <a:cs typeface="Fira Sans Extra Condensed Medium"/>
                <a:sym typeface="Fira Sans Extra Condensed Medium"/>
              </a:rPr>
              <a:t>4</a:t>
            </a:r>
            <a:endParaRPr sz="2200" dirty="0">
              <a:solidFill>
                <a:schemeClr val="accent4"/>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3903095965"/>
      </p:ext>
    </p:extLst>
  </p:cSld>
  <p:clrMapOvr>
    <a:masterClrMapping/>
  </p:clrMapOvr>
  <p:transition spd="med">
    <p:pull/>
  </p:transition>
</p:sld>
</file>

<file path=ppt/theme/theme1.xml><?xml version="1.0" encoding="utf-8"?>
<a:theme xmlns:a="http://schemas.openxmlformats.org/drawingml/2006/main" name="Pharmacy Infographics by Slidesgo">
  <a:themeElements>
    <a:clrScheme name="Simple Light">
      <a:dk1>
        <a:srgbClr val="000000"/>
      </a:dk1>
      <a:lt1>
        <a:srgbClr val="FFFFFF"/>
      </a:lt1>
      <a:dk2>
        <a:srgbClr val="18B3C4"/>
      </a:dk2>
      <a:lt2>
        <a:srgbClr val="68D3D3"/>
      </a:lt2>
      <a:accent1>
        <a:srgbClr val="93D6D6"/>
      </a:accent1>
      <a:accent2>
        <a:srgbClr val="C4EEEE"/>
      </a:accent2>
      <a:accent3>
        <a:srgbClr val="FA8080"/>
      </a:accent3>
      <a:accent4>
        <a:srgbClr val="FFA9A9"/>
      </a:accent4>
      <a:accent5>
        <a:srgbClr val="FFE4E4"/>
      </a:accent5>
      <a:accent6>
        <a:srgbClr val="F2EBD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1914</Words>
  <Application>Microsoft Office PowerPoint</Application>
  <PresentationFormat>On-screen Show (16:9)</PresentationFormat>
  <Paragraphs>225</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Roboto</vt:lpstr>
      <vt:lpstr>Wingdings</vt:lpstr>
      <vt:lpstr>Open Sans</vt:lpstr>
      <vt:lpstr>Fira Sans Extra Condensed</vt:lpstr>
      <vt:lpstr>Fira Sans Condensed</vt:lpstr>
      <vt:lpstr>Fira Sans Extra Condensed Medium</vt:lpstr>
      <vt:lpstr>Pharmacy Infographics by Slidesgo</vt:lpstr>
      <vt:lpstr>VALIDATION</vt:lpstr>
      <vt:lpstr>CONTENTS </vt:lpstr>
      <vt:lpstr> INTRODUCTION</vt:lpstr>
      <vt:lpstr>NEED OF VALIDATION</vt:lpstr>
      <vt:lpstr>SCOPE OF VALIDATION</vt:lpstr>
      <vt:lpstr>DOCUMENTATION OF VALIDATION</vt:lpstr>
      <vt:lpstr>TYPES OF VALIDATION</vt:lpstr>
      <vt:lpstr>PROCESS VALIDATION</vt:lpstr>
      <vt:lpstr>TYPES OF PROCESS VALIDATION</vt:lpstr>
      <vt:lpstr>CLEANING VALIDATION</vt:lpstr>
      <vt:lpstr>EQUIPMENT VALIDATION</vt:lpstr>
      <vt:lpstr>VALIDATION OF ANALYTICAL METHODS</vt:lpstr>
      <vt:lpstr>CALIBRATION</vt:lpstr>
      <vt:lpstr> CALIBRATION</vt:lpstr>
      <vt:lpstr>OBJECTIVES OF CALIBRATION</vt:lpstr>
      <vt:lpstr>SIGNIFICANCE OF CALIBRATION </vt:lpstr>
      <vt:lpstr>WHAT IS INSTRUMENT CALIBRATION</vt:lpstr>
      <vt:lpstr>FREQUENCY OF INSTRUMENT </vt:lpstr>
      <vt:lpstr>CALIBRATION METHODS</vt:lpstr>
      <vt:lpstr>QUALIFICATION</vt:lpstr>
      <vt:lpstr>QUALIFICATION</vt:lpstr>
      <vt:lpstr>PHASES OF QUALIFICATION </vt:lpstr>
      <vt:lpstr>PowerPoint Presentation</vt:lpstr>
      <vt:lpstr>PowerPoint Presentation</vt:lpstr>
      <vt:lpstr>OPERATIONAL QUALIFICATION </vt:lpstr>
      <vt:lpstr>PERFORMANCE QUALIFICATION </vt:lpstr>
      <vt:lpstr>CONSIDERATIONS WHILE DOING QUALIFICATION</vt:lpstr>
      <vt:lpstr>REQUALIFICATION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dc:title>
  <cp:lastModifiedBy>PRATEEK KUMAR</cp:lastModifiedBy>
  <cp:revision>2</cp:revision>
  <dcterms:modified xsi:type="dcterms:W3CDTF">2023-05-19T08:37:25Z</dcterms:modified>
</cp:coreProperties>
</file>