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8"/>
  </p:notesMasterIdLst>
  <p:sldIdLst>
    <p:sldId id="256" r:id="rId2"/>
    <p:sldId id="310" r:id="rId3"/>
    <p:sldId id="257" r:id="rId4"/>
    <p:sldId id="258" r:id="rId5"/>
    <p:sldId id="259" r:id="rId6"/>
    <p:sldId id="260" r:id="rId7"/>
    <p:sldId id="261" r:id="rId8"/>
    <p:sldId id="262" r:id="rId9"/>
    <p:sldId id="263" r:id="rId10"/>
    <p:sldId id="311" r:id="rId11"/>
    <p:sldId id="264" r:id="rId12"/>
    <p:sldId id="265" r:id="rId13"/>
    <p:sldId id="266" r:id="rId14"/>
    <p:sldId id="267" r:id="rId15"/>
    <p:sldId id="268" r:id="rId16"/>
    <p:sldId id="270" r:id="rId17"/>
    <p:sldId id="271" r:id="rId18"/>
    <p:sldId id="272" r:id="rId19"/>
    <p:sldId id="274" r:id="rId20"/>
    <p:sldId id="275" r:id="rId21"/>
    <p:sldId id="276" r:id="rId22"/>
    <p:sldId id="278" r:id="rId23"/>
    <p:sldId id="279" r:id="rId24"/>
    <p:sldId id="280" r:id="rId25"/>
    <p:sldId id="281" r:id="rId26"/>
    <p:sldId id="312" r:id="rId27"/>
  </p:sldIdLst>
  <p:sldSz cx="9144000" cy="5143500" type="screen16x9"/>
  <p:notesSz cx="6858000" cy="9144000"/>
  <p:embeddedFontLst>
    <p:embeddedFont>
      <p:font typeface="Barlow Semi Condensed" panose="00000506000000000000" pitchFamily="2" charset="0"/>
      <p:regular r:id="rId29"/>
      <p:bold r:id="rId30"/>
      <p:italic r:id="rId31"/>
      <p:boldItalic r:id="rId32"/>
    </p:embeddedFont>
    <p:embeddedFont>
      <p:font typeface="Knewave"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550C1C-778C-4070-9DF6-E28BD896D23D}">
  <a:tblStyle styleId="{0F550C1C-778C-4070-9DF6-E28BD896D2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7" autoAdjust="0"/>
    <p:restoredTop sz="94660"/>
  </p:normalViewPr>
  <p:slideViewPr>
    <p:cSldViewPr snapToGrid="0">
      <p:cViewPr varScale="1">
        <p:scale>
          <a:sx n="107" d="100"/>
          <a:sy n="107" d="100"/>
        </p:scale>
        <p:origin x="80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DFBE15-C629-4C56-ACA7-14A727110A2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CB8EA3EA-12BC-4124-8F6C-B3F354F7F459}">
      <dgm:prSet phldrT="[Text]" custT="1"/>
      <dgm:spPr/>
      <dgm:t>
        <a:bodyPr/>
        <a:lstStyle/>
        <a:p>
          <a:r>
            <a:rPr lang="en-US" sz="1800" b="1" i="0" u="none" strike="noStrike" cap="none" dirty="0">
              <a:solidFill>
                <a:schemeClr val="bg1"/>
              </a:solidFill>
              <a:latin typeface="Barlow Semi Condensed"/>
              <a:ea typeface="Barlow Semi Condensed"/>
              <a:cs typeface="Barlow Semi Condensed"/>
              <a:sym typeface="Arial"/>
            </a:rPr>
            <a:t>Sign up/login</a:t>
          </a:r>
        </a:p>
        <a:p>
          <a:r>
            <a:rPr lang="en-US" sz="1800" b="1" i="0" u="none" strike="noStrike" cap="none" dirty="0">
              <a:solidFill>
                <a:schemeClr val="bg1"/>
              </a:solidFill>
              <a:latin typeface="Barlow Semi Condensed"/>
              <a:ea typeface="Barlow Semi Condensed"/>
              <a:cs typeface="Barlow Semi Condensed"/>
              <a:sym typeface="Arial"/>
            </a:rPr>
            <a:t>As manager and as a customer</a:t>
          </a:r>
          <a:endParaRPr lang="en-IN" sz="1800" b="1" i="0" u="none" strike="noStrike" cap="none" dirty="0">
            <a:solidFill>
              <a:schemeClr val="bg1"/>
            </a:solidFill>
            <a:latin typeface="Barlow Semi Condensed"/>
            <a:ea typeface="Barlow Semi Condensed"/>
            <a:cs typeface="Barlow Semi Condensed"/>
            <a:sym typeface="Arial"/>
          </a:endParaRPr>
        </a:p>
      </dgm:t>
    </dgm:pt>
    <dgm:pt modelId="{7312B02F-92B1-4E3B-BAB6-5E1019988C4B}" type="parTrans" cxnId="{BD520174-7FEB-4FAC-A90B-7E6FC557DAA9}">
      <dgm:prSet/>
      <dgm:spPr/>
      <dgm:t>
        <a:bodyPr/>
        <a:lstStyle/>
        <a:p>
          <a:endParaRPr lang="en-IN"/>
        </a:p>
      </dgm:t>
    </dgm:pt>
    <dgm:pt modelId="{0FC0044F-A7C0-490B-87AB-6A336762C965}" type="sibTrans" cxnId="{BD520174-7FEB-4FAC-A90B-7E6FC557DAA9}">
      <dgm:prSet/>
      <dgm:spPr/>
      <dgm:t>
        <a:bodyPr/>
        <a:lstStyle/>
        <a:p>
          <a:endParaRPr lang="en-IN"/>
        </a:p>
      </dgm:t>
    </dgm:pt>
    <dgm:pt modelId="{22D9DDBD-D397-41C6-A954-3EF38032C69F}">
      <dgm:prSet phldrT="[Text]" custT="1"/>
      <dgm:spPr/>
      <dgm:t>
        <a:bodyPr/>
        <a:lstStyle/>
        <a:p>
          <a:r>
            <a:rPr lang="en-US" sz="2000" b="1" i="0" u="none" strike="noStrike" cap="none" dirty="0">
              <a:solidFill>
                <a:schemeClr val="bg1"/>
              </a:solidFill>
              <a:latin typeface="Barlow Semi Condensed"/>
              <a:ea typeface="Barlow Semi Condensed"/>
              <a:cs typeface="Barlow Semi Condensed"/>
            </a:rPr>
            <a:t>Select item and placed the order</a:t>
          </a:r>
          <a:endParaRPr lang="en-IN" sz="2000" b="1" i="0" u="none" strike="noStrike" cap="none" dirty="0">
            <a:solidFill>
              <a:schemeClr val="bg1"/>
            </a:solidFill>
            <a:latin typeface="Barlow Semi Condensed"/>
            <a:ea typeface="Barlow Semi Condensed"/>
            <a:cs typeface="Barlow Semi Condensed"/>
          </a:endParaRPr>
        </a:p>
      </dgm:t>
    </dgm:pt>
    <dgm:pt modelId="{84775B10-1C1A-4B5D-A2DA-D3C30C5AA62A}" type="parTrans" cxnId="{1C8EE420-34B4-4A30-BDCA-97D0B188FEC3}">
      <dgm:prSet/>
      <dgm:spPr/>
      <dgm:t>
        <a:bodyPr/>
        <a:lstStyle/>
        <a:p>
          <a:endParaRPr lang="en-IN"/>
        </a:p>
      </dgm:t>
    </dgm:pt>
    <dgm:pt modelId="{D060462C-B528-4F9F-B659-FA0136878BC5}" type="sibTrans" cxnId="{1C8EE420-34B4-4A30-BDCA-97D0B188FEC3}">
      <dgm:prSet/>
      <dgm:spPr/>
      <dgm:t>
        <a:bodyPr/>
        <a:lstStyle/>
        <a:p>
          <a:endParaRPr lang="en-IN"/>
        </a:p>
      </dgm:t>
    </dgm:pt>
    <dgm:pt modelId="{C1EDC771-5613-42AB-B72A-45E14F541739}">
      <dgm:prSet phldrT="[Text]" custT="1"/>
      <dgm:spPr/>
      <dgm:t>
        <a:bodyPr/>
        <a:lstStyle/>
        <a:p>
          <a:r>
            <a:rPr lang="en-US" sz="2400" b="1" i="0" u="none" strike="noStrike" cap="none" dirty="0">
              <a:solidFill>
                <a:schemeClr val="bg1"/>
              </a:solidFill>
              <a:latin typeface="Barlow Semi Condensed"/>
              <a:ea typeface="Barlow Semi Condensed"/>
              <a:cs typeface="Barlow Semi Condensed"/>
              <a:sym typeface="Arial"/>
            </a:rPr>
            <a:t>Arrival of Customers</a:t>
          </a:r>
          <a:endParaRPr lang="en-IN" sz="2400" b="1" i="0" u="none" strike="noStrike" cap="none" dirty="0">
            <a:solidFill>
              <a:schemeClr val="bg1"/>
            </a:solidFill>
            <a:latin typeface="Barlow Semi Condensed"/>
            <a:ea typeface="Barlow Semi Condensed"/>
            <a:cs typeface="Barlow Semi Condensed"/>
            <a:sym typeface="Arial"/>
          </a:endParaRPr>
        </a:p>
      </dgm:t>
    </dgm:pt>
    <dgm:pt modelId="{8E370E92-4FFD-4873-A62D-D39064683F31}" type="sibTrans" cxnId="{19478644-CA95-48EB-BA5E-48D3137A2D39}">
      <dgm:prSet/>
      <dgm:spPr/>
      <dgm:t>
        <a:bodyPr/>
        <a:lstStyle/>
        <a:p>
          <a:endParaRPr lang="en-IN"/>
        </a:p>
      </dgm:t>
    </dgm:pt>
    <dgm:pt modelId="{CA5477CF-0B39-4783-A2D4-61F05566D09C}" type="parTrans" cxnId="{19478644-CA95-48EB-BA5E-48D3137A2D39}">
      <dgm:prSet/>
      <dgm:spPr/>
      <dgm:t>
        <a:bodyPr/>
        <a:lstStyle/>
        <a:p>
          <a:endParaRPr lang="en-IN"/>
        </a:p>
      </dgm:t>
    </dgm:pt>
    <dgm:pt modelId="{EF1710A6-91CA-4AF2-88FD-17A5E97633F1}">
      <dgm:prSet custT="1"/>
      <dgm:spPr/>
      <dgm:t>
        <a:bodyPr/>
        <a:lstStyle/>
        <a:p>
          <a:r>
            <a:rPr lang="en-US" sz="2000" b="1" i="0" u="none" strike="noStrike" cap="none" dirty="0">
              <a:solidFill>
                <a:schemeClr val="bg1"/>
              </a:solidFill>
              <a:latin typeface="Barlow Semi Condensed"/>
              <a:ea typeface="Barlow Semi Condensed"/>
              <a:cs typeface="Barlow Semi Condensed"/>
            </a:rPr>
            <a:t>Pay online /cash on delivery</a:t>
          </a:r>
        </a:p>
      </dgm:t>
    </dgm:pt>
    <dgm:pt modelId="{86D5BD7B-5094-482B-838D-2D997B99A1BD}" type="parTrans" cxnId="{31FD08F3-A792-4597-AC2A-6EB31AE092E7}">
      <dgm:prSet/>
      <dgm:spPr/>
      <dgm:t>
        <a:bodyPr/>
        <a:lstStyle/>
        <a:p>
          <a:endParaRPr lang="en-IN"/>
        </a:p>
      </dgm:t>
    </dgm:pt>
    <dgm:pt modelId="{A21A5BD3-6CF7-44CB-BF2B-852F3DEB3E84}" type="sibTrans" cxnId="{31FD08F3-A792-4597-AC2A-6EB31AE092E7}">
      <dgm:prSet/>
      <dgm:spPr/>
      <dgm:t>
        <a:bodyPr/>
        <a:lstStyle/>
        <a:p>
          <a:endParaRPr lang="en-IN"/>
        </a:p>
      </dgm:t>
    </dgm:pt>
    <dgm:pt modelId="{C18AC2E8-B9A9-471D-847F-1A4BFBA00B51}">
      <dgm:prSet custT="1"/>
      <dgm:spPr/>
      <dgm:t>
        <a:bodyPr/>
        <a:lstStyle/>
        <a:p>
          <a:r>
            <a:rPr lang="en-US" sz="2000" b="1" i="0" u="none" strike="noStrike" cap="none" dirty="0">
              <a:solidFill>
                <a:schemeClr val="bg1"/>
              </a:solidFill>
              <a:latin typeface="Barlow Semi Condensed"/>
              <a:ea typeface="Barlow Semi Condensed"/>
              <a:cs typeface="Barlow Semi Condensed"/>
            </a:rPr>
            <a:t>Feedback</a:t>
          </a:r>
        </a:p>
      </dgm:t>
    </dgm:pt>
    <dgm:pt modelId="{6B19C61A-3F14-4A9C-A8EB-2C40F196508F}" type="parTrans" cxnId="{11605A26-092D-4A1A-B28C-90A2FEFCFD17}">
      <dgm:prSet/>
      <dgm:spPr/>
      <dgm:t>
        <a:bodyPr/>
        <a:lstStyle/>
        <a:p>
          <a:endParaRPr lang="en-IN"/>
        </a:p>
      </dgm:t>
    </dgm:pt>
    <dgm:pt modelId="{5FCDCE31-3F7F-4319-A811-54A2220519B8}" type="sibTrans" cxnId="{11605A26-092D-4A1A-B28C-90A2FEFCFD17}">
      <dgm:prSet/>
      <dgm:spPr/>
      <dgm:t>
        <a:bodyPr/>
        <a:lstStyle/>
        <a:p>
          <a:endParaRPr lang="en-IN"/>
        </a:p>
      </dgm:t>
    </dgm:pt>
    <dgm:pt modelId="{3CCC7086-A9BD-43BC-8039-C75F75E4F0CC}" type="pres">
      <dgm:prSet presAssocID="{C5DFBE15-C629-4C56-ACA7-14A727110A20}" presName="Name0" presStyleCnt="0">
        <dgm:presLayoutVars>
          <dgm:dir/>
          <dgm:animLvl val="lvl"/>
          <dgm:resizeHandles val="exact"/>
        </dgm:presLayoutVars>
      </dgm:prSet>
      <dgm:spPr/>
    </dgm:pt>
    <dgm:pt modelId="{D302F9D9-6F74-4629-BD88-B813E38BACD2}" type="pres">
      <dgm:prSet presAssocID="{C18AC2E8-B9A9-471D-847F-1A4BFBA00B51}" presName="boxAndChildren" presStyleCnt="0"/>
      <dgm:spPr/>
    </dgm:pt>
    <dgm:pt modelId="{CEB8EEBF-345F-4602-80F0-3EA441F915AD}" type="pres">
      <dgm:prSet presAssocID="{C18AC2E8-B9A9-471D-847F-1A4BFBA00B51}" presName="parentTextBox" presStyleLbl="node1" presStyleIdx="0" presStyleCnt="5" custScaleY="186941"/>
      <dgm:spPr/>
    </dgm:pt>
    <dgm:pt modelId="{9C47BC7E-975C-4A74-81DB-1C8247504DE3}" type="pres">
      <dgm:prSet presAssocID="{A21A5BD3-6CF7-44CB-BF2B-852F3DEB3E84}" presName="sp" presStyleCnt="0"/>
      <dgm:spPr/>
    </dgm:pt>
    <dgm:pt modelId="{4FC14B44-1669-43C2-8A5E-4EDB4F9FC58B}" type="pres">
      <dgm:prSet presAssocID="{EF1710A6-91CA-4AF2-88FD-17A5E97633F1}" presName="arrowAndChildren" presStyleCnt="0"/>
      <dgm:spPr/>
    </dgm:pt>
    <dgm:pt modelId="{7EB42589-DA85-41BF-881A-DEDEB4E32D3A}" type="pres">
      <dgm:prSet presAssocID="{EF1710A6-91CA-4AF2-88FD-17A5E97633F1}" presName="parentTextArrow" presStyleLbl="node1" presStyleIdx="1" presStyleCnt="5" custScaleY="240563"/>
      <dgm:spPr/>
    </dgm:pt>
    <dgm:pt modelId="{244B7797-0C82-466E-89CD-074DF6469107}" type="pres">
      <dgm:prSet presAssocID="{D060462C-B528-4F9F-B659-FA0136878BC5}" presName="sp" presStyleCnt="0"/>
      <dgm:spPr/>
    </dgm:pt>
    <dgm:pt modelId="{A04B078F-F695-490B-B5CC-2840149C6A14}" type="pres">
      <dgm:prSet presAssocID="{22D9DDBD-D397-41C6-A954-3EF38032C69F}" presName="arrowAndChildren" presStyleCnt="0"/>
      <dgm:spPr/>
    </dgm:pt>
    <dgm:pt modelId="{3B40DB7D-BBC4-453A-80F0-3DDA328FF29C}" type="pres">
      <dgm:prSet presAssocID="{22D9DDBD-D397-41C6-A954-3EF38032C69F}" presName="parentTextArrow" presStyleLbl="node1" presStyleIdx="2" presStyleCnt="5" custScaleY="251195"/>
      <dgm:spPr/>
    </dgm:pt>
    <dgm:pt modelId="{F0D48386-6647-4C9A-9BF4-5BC99D6DBAC9}" type="pres">
      <dgm:prSet presAssocID="{0FC0044F-A7C0-490B-87AB-6A336762C965}" presName="sp" presStyleCnt="0"/>
      <dgm:spPr/>
    </dgm:pt>
    <dgm:pt modelId="{094F5101-51AE-477E-A6AA-64D07019254E}" type="pres">
      <dgm:prSet presAssocID="{CB8EA3EA-12BC-4124-8F6C-B3F354F7F459}" presName="arrowAndChildren" presStyleCnt="0"/>
      <dgm:spPr/>
    </dgm:pt>
    <dgm:pt modelId="{BA7D878D-B3E1-42B0-BF9A-67C7B7126BF4}" type="pres">
      <dgm:prSet presAssocID="{CB8EA3EA-12BC-4124-8F6C-B3F354F7F459}" presName="parentTextArrow" presStyleLbl="node1" presStyleIdx="3" presStyleCnt="5" custScaleY="233959"/>
      <dgm:spPr/>
    </dgm:pt>
    <dgm:pt modelId="{9A83E667-364B-488B-9189-B6313BE3A739}" type="pres">
      <dgm:prSet presAssocID="{8E370E92-4FFD-4873-A62D-D39064683F31}" presName="sp" presStyleCnt="0"/>
      <dgm:spPr/>
    </dgm:pt>
    <dgm:pt modelId="{6C4551F9-F0E7-47EC-93E2-8914FBF15A67}" type="pres">
      <dgm:prSet presAssocID="{C1EDC771-5613-42AB-B72A-45E14F541739}" presName="arrowAndChildren" presStyleCnt="0"/>
      <dgm:spPr/>
    </dgm:pt>
    <dgm:pt modelId="{24CCCCFC-9D1D-44FD-93A6-5753CB26A9FD}" type="pres">
      <dgm:prSet presAssocID="{C1EDC771-5613-42AB-B72A-45E14F541739}" presName="parentTextArrow" presStyleLbl="node1" presStyleIdx="4" presStyleCnt="5" custScaleY="225291" custLinFactNeighborX="123" custLinFactNeighborY="-1186"/>
      <dgm:spPr/>
    </dgm:pt>
  </dgm:ptLst>
  <dgm:cxnLst>
    <dgm:cxn modelId="{F5380B04-0F6A-41F7-A98E-8A69F0B6A301}" type="presOf" srcId="{EF1710A6-91CA-4AF2-88FD-17A5E97633F1}" destId="{7EB42589-DA85-41BF-881A-DEDEB4E32D3A}" srcOrd="0" destOrd="0" presId="urn:microsoft.com/office/officeart/2005/8/layout/process4"/>
    <dgm:cxn modelId="{B0342F14-A16F-47C6-B0CC-DE619EC084B0}" type="presOf" srcId="{C18AC2E8-B9A9-471D-847F-1A4BFBA00B51}" destId="{CEB8EEBF-345F-4602-80F0-3EA441F915AD}" srcOrd="0" destOrd="0" presId="urn:microsoft.com/office/officeart/2005/8/layout/process4"/>
    <dgm:cxn modelId="{1C8EE420-34B4-4A30-BDCA-97D0B188FEC3}" srcId="{C5DFBE15-C629-4C56-ACA7-14A727110A20}" destId="{22D9DDBD-D397-41C6-A954-3EF38032C69F}" srcOrd="2" destOrd="0" parTransId="{84775B10-1C1A-4B5D-A2DA-D3C30C5AA62A}" sibTransId="{D060462C-B528-4F9F-B659-FA0136878BC5}"/>
    <dgm:cxn modelId="{11605A26-092D-4A1A-B28C-90A2FEFCFD17}" srcId="{C5DFBE15-C629-4C56-ACA7-14A727110A20}" destId="{C18AC2E8-B9A9-471D-847F-1A4BFBA00B51}" srcOrd="4" destOrd="0" parTransId="{6B19C61A-3F14-4A9C-A8EB-2C40F196508F}" sibTransId="{5FCDCE31-3F7F-4319-A811-54A2220519B8}"/>
    <dgm:cxn modelId="{B0C9B12B-67B7-41C7-92EC-A536DFA5DA37}" type="presOf" srcId="{CB8EA3EA-12BC-4124-8F6C-B3F354F7F459}" destId="{BA7D878D-B3E1-42B0-BF9A-67C7B7126BF4}" srcOrd="0" destOrd="0" presId="urn:microsoft.com/office/officeart/2005/8/layout/process4"/>
    <dgm:cxn modelId="{19478644-CA95-48EB-BA5E-48D3137A2D39}" srcId="{C5DFBE15-C629-4C56-ACA7-14A727110A20}" destId="{C1EDC771-5613-42AB-B72A-45E14F541739}" srcOrd="0" destOrd="0" parTransId="{CA5477CF-0B39-4783-A2D4-61F05566D09C}" sibTransId="{8E370E92-4FFD-4873-A62D-D39064683F31}"/>
    <dgm:cxn modelId="{BD520174-7FEB-4FAC-A90B-7E6FC557DAA9}" srcId="{C5DFBE15-C629-4C56-ACA7-14A727110A20}" destId="{CB8EA3EA-12BC-4124-8F6C-B3F354F7F459}" srcOrd="1" destOrd="0" parTransId="{7312B02F-92B1-4E3B-BAB6-5E1019988C4B}" sibTransId="{0FC0044F-A7C0-490B-87AB-6A336762C965}"/>
    <dgm:cxn modelId="{71D34EB8-9C05-47AF-988F-FD688B614650}" type="presOf" srcId="{C1EDC771-5613-42AB-B72A-45E14F541739}" destId="{24CCCCFC-9D1D-44FD-93A6-5753CB26A9FD}" srcOrd="0" destOrd="0" presId="urn:microsoft.com/office/officeart/2005/8/layout/process4"/>
    <dgm:cxn modelId="{260071CB-5F17-4970-83E8-891912B15DBC}" type="presOf" srcId="{22D9DDBD-D397-41C6-A954-3EF38032C69F}" destId="{3B40DB7D-BBC4-453A-80F0-3DDA328FF29C}" srcOrd="0" destOrd="0" presId="urn:microsoft.com/office/officeart/2005/8/layout/process4"/>
    <dgm:cxn modelId="{623E72CF-A6D4-4913-B84E-4487E8B05E51}" type="presOf" srcId="{C5DFBE15-C629-4C56-ACA7-14A727110A20}" destId="{3CCC7086-A9BD-43BC-8039-C75F75E4F0CC}" srcOrd="0" destOrd="0" presId="urn:microsoft.com/office/officeart/2005/8/layout/process4"/>
    <dgm:cxn modelId="{31FD08F3-A792-4597-AC2A-6EB31AE092E7}" srcId="{C5DFBE15-C629-4C56-ACA7-14A727110A20}" destId="{EF1710A6-91CA-4AF2-88FD-17A5E97633F1}" srcOrd="3" destOrd="0" parTransId="{86D5BD7B-5094-482B-838D-2D997B99A1BD}" sibTransId="{A21A5BD3-6CF7-44CB-BF2B-852F3DEB3E84}"/>
    <dgm:cxn modelId="{DF8AD226-FA7E-4FA6-8F82-4395BE8181BA}" type="presParOf" srcId="{3CCC7086-A9BD-43BC-8039-C75F75E4F0CC}" destId="{D302F9D9-6F74-4629-BD88-B813E38BACD2}" srcOrd="0" destOrd="0" presId="urn:microsoft.com/office/officeart/2005/8/layout/process4"/>
    <dgm:cxn modelId="{0DCDE377-9BB8-4B4D-83CB-B205E7A9E609}" type="presParOf" srcId="{D302F9D9-6F74-4629-BD88-B813E38BACD2}" destId="{CEB8EEBF-345F-4602-80F0-3EA441F915AD}" srcOrd="0" destOrd="0" presId="urn:microsoft.com/office/officeart/2005/8/layout/process4"/>
    <dgm:cxn modelId="{E210AE31-973B-4C86-B7D9-6FED1AA1C713}" type="presParOf" srcId="{3CCC7086-A9BD-43BC-8039-C75F75E4F0CC}" destId="{9C47BC7E-975C-4A74-81DB-1C8247504DE3}" srcOrd="1" destOrd="0" presId="urn:microsoft.com/office/officeart/2005/8/layout/process4"/>
    <dgm:cxn modelId="{166CE7CD-35EF-42DB-B263-CB6D7DB55EA2}" type="presParOf" srcId="{3CCC7086-A9BD-43BC-8039-C75F75E4F0CC}" destId="{4FC14B44-1669-43C2-8A5E-4EDB4F9FC58B}" srcOrd="2" destOrd="0" presId="urn:microsoft.com/office/officeart/2005/8/layout/process4"/>
    <dgm:cxn modelId="{2966E7AB-F47C-4B20-8F80-1601DF8803A5}" type="presParOf" srcId="{4FC14B44-1669-43C2-8A5E-4EDB4F9FC58B}" destId="{7EB42589-DA85-41BF-881A-DEDEB4E32D3A}" srcOrd="0" destOrd="0" presId="urn:microsoft.com/office/officeart/2005/8/layout/process4"/>
    <dgm:cxn modelId="{176BB82A-AB0F-4D68-BD9B-BE9FF442E424}" type="presParOf" srcId="{3CCC7086-A9BD-43BC-8039-C75F75E4F0CC}" destId="{244B7797-0C82-466E-89CD-074DF6469107}" srcOrd="3" destOrd="0" presId="urn:microsoft.com/office/officeart/2005/8/layout/process4"/>
    <dgm:cxn modelId="{2CFC4121-0305-41F0-B1C0-DA78DA115A1C}" type="presParOf" srcId="{3CCC7086-A9BD-43BC-8039-C75F75E4F0CC}" destId="{A04B078F-F695-490B-B5CC-2840149C6A14}" srcOrd="4" destOrd="0" presId="urn:microsoft.com/office/officeart/2005/8/layout/process4"/>
    <dgm:cxn modelId="{4C6BBA22-CE6E-4CD0-B831-10478FCC9376}" type="presParOf" srcId="{A04B078F-F695-490B-B5CC-2840149C6A14}" destId="{3B40DB7D-BBC4-453A-80F0-3DDA328FF29C}" srcOrd="0" destOrd="0" presId="urn:microsoft.com/office/officeart/2005/8/layout/process4"/>
    <dgm:cxn modelId="{264937FF-9851-4EE3-B711-A4034EE8B76D}" type="presParOf" srcId="{3CCC7086-A9BD-43BC-8039-C75F75E4F0CC}" destId="{F0D48386-6647-4C9A-9BF4-5BC99D6DBAC9}" srcOrd="5" destOrd="0" presId="urn:microsoft.com/office/officeart/2005/8/layout/process4"/>
    <dgm:cxn modelId="{579F3340-EFA9-44D3-834B-61CF8220C6EB}" type="presParOf" srcId="{3CCC7086-A9BD-43BC-8039-C75F75E4F0CC}" destId="{094F5101-51AE-477E-A6AA-64D07019254E}" srcOrd="6" destOrd="0" presId="urn:microsoft.com/office/officeart/2005/8/layout/process4"/>
    <dgm:cxn modelId="{23D22343-E1E4-42B4-9CD4-58D05768C1D7}" type="presParOf" srcId="{094F5101-51AE-477E-A6AA-64D07019254E}" destId="{BA7D878D-B3E1-42B0-BF9A-67C7B7126BF4}" srcOrd="0" destOrd="0" presId="urn:microsoft.com/office/officeart/2005/8/layout/process4"/>
    <dgm:cxn modelId="{49929341-AF1D-442F-98F9-637585554883}" type="presParOf" srcId="{3CCC7086-A9BD-43BC-8039-C75F75E4F0CC}" destId="{9A83E667-364B-488B-9189-B6313BE3A739}" srcOrd="7" destOrd="0" presId="urn:microsoft.com/office/officeart/2005/8/layout/process4"/>
    <dgm:cxn modelId="{B27B7C3B-4EE2-4590-B1B5-2EDCD8BBDA89}" type="presParOf" srcId="{3CCC7086-A9BD-43BC-8039-C75F75E4F0CC}" destId="{6C4551F9-F0E7-47EC-93E2-8914FBF15A67}" srcOrd="8" destOrd="0" presId="urn:microsoft.com/office/officeart/2005/8/layout/process4"/>
    <dgm:cxn modelId="{F02F9D3B-1303-4D7A-AD64-85238E11E2D1}" type="presParOf" srcId="{6C4551F9-F0E7-47EC-93E2-8914FBF15A67}" destId="{24CCCCFC-9D1D-44FD-93A6-5753CB26A9F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8EEBF-345F-4602-80F0-3EA441F915AD}">
      <dsp:nvSpPr>
        <dsp:cNvPr id="0" name=""/>
        <dsp:cNvSpPr/>
      </dsp:nvSpPr>
      <dsp:spPr>
        <a:xfrm>
          <a:off x="0" y="3950889"/>
          <a:ext cx="6096000" cy="5068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u="none" strike="noStrike" kern="1200" cap="none" dirty="0">
              <a:solidFill>
                <a:schemeClr val="bg1"/>
              </a:solidFill>
              <a:latin typeface="Barlow Semi Condensed"/>
              <a:ea typeface="Barlow Semi Condensed"/>
              <a:cs typeface="Barlow Semi Condensed"/>
            </a:rPr>
            <a:t>Feedback</a:t>
          </a:r>
        </a:p>
      </dsp:txBody>
      <dsp:txXfrm>
        <a:off x="0" y="3950889"/>
        <a:ext cx="6096000" cy="506800"/>
      </dsp:txXfrm>
    </dsp:sp>
    <dsp:sp modelId="{7EB42589-DA85-41BF-881A-DEDEB4E32D3A}">
      <dsp:nvSpPr>
        <dsp:cNvPr id="0" name=""/>
        <dsp:cNvSpPr/>
      </dsp:nvSpPr>
      <dsp:spPr>
        <a:xfrm rot="10800000">
          <a:off x="0" y="2951917"/>
          <a:ext cx="6096000" cy="100303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u="none" strike="noStrike" kern="1200" cap="none" dirty="0">
              <a:solidFill>
                <a:schemeClr val="bg1"/>
              </a:solidFill>
              <a:latin typeface="Barlow Semi Condensed"/>
              <a:ea typeface="Barlow Semi Condensed"/>
              <a:cs typeface="Barlow Semi Condensed"/>
            </a:rPr>
            <a:t>Pay online /cash on delivery</a:t>
          </a:r>
        </a:p>
      </dsp:txBody>
      <dsp:txXfrm rot="10800000">
        <a:off x="0" y="2951917"/>
        <a:ext cx="6096000" cy="651745"/>
      </dsp:txXfrm>
    </dsp:sp>
    <dsp:sp modelId="{3B40DB7D-BBC4-453A-80F0-3DDA328FF29C}">
      <dsp:nvSpPr>
        <dsp:cNvPr id="0" name=""/>
        <dsp:cNvSpPr/>
      </dsp:nvSpPr>
      <dsp:spPr>
        <a:xfrm rot="10800000">
          <a:off x="0" y="1908614"/>
          <a:ext cx="6096000" cy="1047369"/>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u="none" strike="noStrike" kern="1200" cap="none" dirty="0">
              <a:solidFill>
                <a:schemeClr val="bg1"/>
              </a:solidFill>
              <a:latin typeface="Barlow Semi Condensed"/>
              <a:ea typeface="Barlow Semi Condensed"/>
              <a:cs typeface="Barlow Semi Condensed"/>
            </a:rPr>
            <a:t>Select item and placed the order</a:t>
          </a:r>
          <a:endParaRPr lang="en-IN" sz="2000" b="1" i="0" u="none" strike="noStrike" kern="1200" cap="none" dirty="0">
            <a:solidFill>
              <a:schemeClr val="bg1"/>
            </a:solidFill>
            <a:latin typeface="Barlow Semi Condensed"/>
            <a:ea typeface="Barlow Semi Condensed"/>
            <a:cs typeface="Barlow Semi Condensed"/>
          </a:endParaRPr>
        </a:p>
      </dsp:txBody>
      <dsp:txXfrm rot="10800000">
        <a:off x="0" y="1908614"/>
        <a:ext cx="6096000" cy="680549"/>
      </dsp:txXfrm>
    </dsp:sp>
    <dsp:sp modelId="{BA7D878D-B3E1-42B0-BF9A-67C7B7126BF4}">
      <dsp:nvSpPr>
        <dsp:cNvPr id="0" name=""/>
        <dsp:cNvSpPr/>
      </dsp:nvSpPr>
      <dsp:spPr>
        <a:xfrm rot="10800000">
          <a:off x="0" y="937177"/>
          <a:ext cx="6096000" cy="975503"/>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1" i="0" u="none" strike="noStrike" kern="1200" cap="none" dirty="0">
              <a:solidFill>
                <a:schemeClr val="bg1"/>
              </a:solidFill>
              <a:latin typeface="Barlow Semi Condensed"/>
              <a:ea typeface="Barlow Semi Condensed"/>
              <a:cs typeface="Barlow Semi Condensed"/>
              <a:sym typeface="Arial"/>
            </a:rPr>
            <a:t>Sign up/login</a:t>
          </a:r>
        </a:p>
        <a:p>
          <a:pPr marL="0" lvl="0" indent="0" algn="ctr" defTabSz="800100">
            <a:lnSpc>
              <a:spcPct val="90000"/>
            </a:lnSpc>
            <a:spcBef>
              <a:spcPct val="0"/>
            </a:spcBef>
            <a:spcAft>
              <a:spcPct val="35000"/>
            </a:spcAft>
            <a:buNone/>
          </a:pPr>
          <a:r>
            <a:rPr lang="en-US" sz="1800" b="1" i="0" u="none" strike="noStrike" kern="1200" cap="none" dirty="0">
              <a:solidFill>
                <a:schemeClr val="bg1"/>
              </a:solidFill>
              <a:latin typeface="Barlow Semi Condensed"/>
              <a:ea typeface="Barlow Semi Condensed"/>
              <a:cs typeface="Barlow Semi Condensed"/>
              <a:sym typeface="Arial"/>
            </a:rPr>
            <a:t>As manager and as a customer</a:t>
          </a:r>
          <a:endParaRPr lang="en-IN" sz="1800" b="1" i="0" u="none" strike="noStrike" kern="1200" cap="none" dirty="0">
            <a:solidFill>
              <a:schemeClr val="bg1"/>
            </a:solidFill>
            <a:latin typeface="Barlow Semi Condensed"/>
            <a:ea typeface="Barlow Semi Condensed"/>
            <a:cs typeface="Barlow Semi Condensed"/>
            <a:sym typeface="Arial"/>
          </a:endParaRPr>
        </a:p>
      </dsp:txBody>
      <dsp:txXfrm rot="10800000">
        <a:off x="0" y="937177"/>
        <a:ext cx="6096000" cy="633853"/>
      </dsp:txXfrm>
    </dsp:sp>
    <dsp:sp modelId="{24CCCCFC-9D1D-44FD-93A6-5753CB26A9FD}">
      <dsp:nvSpPr>
        <dsp:cNvPr id="0" name=""/>
        <dsp:cNvSpPr/>
      </dsp:nvSpPr>
      <dsp:spPr>
        <a:xfrm rot="10800000">
          <a:off x="0" y="0"/>
          <a:ext cx="6096000" cy="939361"/>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a:solidFill>
                <a:schemeClr val="bg1"/>
              </a:solidFill>
              <a:latin typeface="Barlow Semi Condensed"/>
              <a:ea typeface="Barlow Semi Condensed"/>
              <a:cs typeface="Barlow Semi Condensed"/>
              <a:sym typeface="Arial"/>
            </a:rPr>
            <a:t>Arrival of Customers</a:t>
          </a:r>
          <a:endParaRPr lang="en-IN" sz="2400" b="1" i="0" u="none" strike="noStrike" kern="1200" cap="none" dirty="0">
            <a:solidFill>
              <a:schemeClr val="bg1"/>
            </a:solidFill>
            <a:latin typeface="Barlow Semi Condensed"/>
            <a:ea typeface="Barlow Semi Condensed"/>
            <a:cs typeface="Barlow Semi Condensed"/>
            <a:sym typeface="Arial"/>
          </a:endParaRPr>
        </a:p>
      </dsp:txBody>
      <dsp:txXfrm rot="10800000">
        <a:off x="0" y="0"/>
        <a:ext cx="6096000" cy="6103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161492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2"/>
        <p:cNvGrpSpPr/>
        <p:nvPr/>
      </p:nvGrpSpPr>
      <p:grpSpPr>
        <a:xfrm>
          <a:off x="0" y="0"/>
          <a:ext cx="0" cy="0"/>
          <a:chOff x="0" y="0"/>
          <a:chExt cx="0" cy="0"/>
        </a:xfrm>
      </p:grpSpPr>
      <p:sp>
        <p:nvSpPr>
          <p:cNvPr id="2423" name="Google Shape;242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4" name="Google Shape;242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19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8"/>
        <p:cNvGrpSpPr/>
        <p:nvPr/>
      </p:nvGrpSpPr>
      <p:grpSpPr>
        <a:xfrm>
          <a:off x="0" y="0"/>
          <a:ext cx="0" cy="0"/>
          <a:chOff x="0" y="0"/>
          <a:chExt cx="0" cy="0"/>
        </a:xfrm>
      </p:grpSpPr>
      <p:sp>
        <p:nvSpPr>
          <p:cNvPr id="2579" name="Google Shape;2579;gab98393b64_0_1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0" name="Google Shape;2580;gab98393b64_0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5101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1"/>
        <p:cNvGrpSpPr/>
        <p:nvPr/>
      </p:nvGrpSpPr>
      <p:grpSpPr>
        <a:xfrm>
          <a:off x="0" y="0"/>
          <a:ext cx="0" cy="0"/>
          <a:chOff x="0" y="0"/>
          <a:chExt cx="0" cy="0"/>
        </a:xfrm>
      </p:grpSpPr>
      <p:sp>
        <p:nvSpPr>
          <p:cNvPr id="2642" name="Google Shape;2642;gab98393b64_0_20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3" name="Google Shape;2643;gab98393b64_0_20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87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9"/>
        <p:cNvGrpSpPr/>
        <p:nvPr/>
      </p:nvGrpSpPr>
      <p:grpSpPr>
        <a:xfrm>
          <a:off x="0" y="0"/>
          <a:ext cx="0" cy="0"/>
          <a:chOff x="0" y="0"/>
          <a:chExt cx="0" cy="0"/>
        </a:xfrm>
      </p:grpSpPr>
      <p:sp>
        <p:nvSpPr>
          <p:cNvPr id="2660" name="Google Shape;2660;gab98393b64_0_2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1" name="Google Shape;2661;gab98393b64_0_2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346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5"/>
        <p:cNvGrpSpPr/>
        <p:nvPr/>
      </p:nvGrpSpPr>
      <p:grpSpPr>
        <a:xfrm>
          <a:off x="0" y="0"/>
          <a:ext cx="0" cy="0"/>
          <a:chOff x="0" y="0"/>
          <a:chExt cx="0" cy="0"/>
        </a:xfrm>
      </p:grpSpPr>
      <p:sp>
        <p:nvSpPr>
          <p:cNvPr id="2706" name="Google Shape;2706;gab98393b64_0_2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7" name="Google Shape;2707;gab98393b64_0_2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725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8"/>
        <p:cNvGrpSpPr/>
        <p:nvPr/>
      </p:nvGrpSpPr>
      <p:grpSpPr>
        <a:xfrm>
          <a:off x="0" y="0"/>
          <a:ext cx="0" cy="0"/>
          <a:chOff x="0" y="0"/>
          <a:chExt cx="0" cy="0"/>
        </a:xfrm>
      </p:grpSpPr>
      <p:sp>
        <p:nvSpPr>
          <p:cNvPr id="2759" name="Google Shape;2759;gab98393b64_0_26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0" name="Google Shape;2760;gab98393b64_0_2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981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6"/>
        <p:cNvGrpSpPr/>
        <p:nvPr/>
      </p:nvGrpSpPr>
      <p:grpSpPr>
        <a:xfrm>
          <a:off x="0" y="0"/>
          <a:ext cx="0" cy="0"/>
          <a:chOff x="0" y="0"/>
          <a:chExt cx="0" cy="0"/>
        </a:xfrm>
      </p:grpSpPr>
      <p:sp>
        <p:nvSpPr>
          <p:cNvPr id="2777" name="Google Shape;2777;gab98393b64_0_28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8" name="Google Shape;2778;gab98393b64_0_2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676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gab98393b64_0_2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4" name="Google Shape;2844;gab98393b64_0_2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54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8"/>
        <p:cNvGrpSpPr/>
        <p:nvPr/>
      </p:nvGrpSpPr>
      <p:grpSpPr>
        <a:xfrm>
          <a:off x="0" y="0"/>
          <a:ext cx="0" cy="0"/>
          <a:chOff x="0" y="0"/>
          <a:chExt cx="0" cy="0"/>
        </a:xfrm>
      </p:grpSpPr>
      <p:sp>
        <p:nvSpPr>
          <p:cNvPr id="2989" name="Google Shape;2989;gab98393b64_0_3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0" name="Google Shape;2990;gab98393b64_0_3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045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0"/>
        <p:cNvGrpSpPr/>
        <p:nvPr/>
      </p:nvGrpSpPr>
      <p:grpSpPr>
        <a:xfrm>
          <a:off x="0" y="0"/>
          <a:ext cx="0" cy="0"/>
          <a:chOff x="0" y="0"/>
          <a:chExt cx="0" cy="0"/>
        </a:xfrm>
      </p:grpSpPr>
      <p:sp>
        <p:nvSpPr>
          <p:cNvPr id="3011" name="Google Shape;3011;gab98393b64_0_39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2" name="Google Shape;3012;gab98393b64_0_39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54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3"/>
        <p:cNvGrpSpPr/>
        <p:nvPr/>
      </p:nvGrpSpPr>
      <p:grpSpPr>
        <a:xfrm>
          <a:off x="0" y="0"/>
          <a:ext cx="0" cy="0"/>
          <a:chOff x="0" y="0"/>
          <a:chExt cx="0" cy="0"/>
        </a:xfrm>
      </p:grpSpPr>
      <p:sp>
        <p:nvSpPr>
          <p:cNvPr id="3034" name="Google Shape;3034;gab98393b64_0_4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5" name="Google Shape;3035;gab98393b64_0_4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809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1"/>
        <p:cNvGrpSpPr/>
        <p:nvPr/>
      </p:nvGrpSpPr>
      <p:grpSpPr>
        <a:xfrm>
          <a:off x="0" y="0"/>
          <a:ext cx="0" cy="0"/>
          <a:chOff x="0" y="0"/>
          <a:chExt cx="0" cy="0"/>
        </a:xfrm>
      </p:grpSpPr>
      <p:sp>
        <p:nvSpPr>
          <p:cNvPr id="2432" name="Google Shape;2432;gab98393b64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3" name="Google Shape;2433;gab98393b64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6345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3"/>
        <p:cNvGrpSpPr/>
        <p:nvPr/>
      </p:nvGrpSpPr>
      <p:grpSpPr>
        <a:xfrm>
          <a:off x="0" y="0"/>
          <a:ext cx="0" cy="0"/>
          <a:chOff x="0" y="0"/>
          <a:chExt cx="0" cy="0"/>
        </a:xfrm>
      </p:grpSpPr>
      <p:sp>
        <p:nvSpPr>
          <p:cNvPr id="3084" name="Google Shape;3084;gab98393b64_0_4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5" name="Google Shape;3085;gab98393b64_0_4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439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ab98393b64_0_4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ab98393b64_0_4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409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5"/>
        <p:cNvGrpSpPr/>
        <p:nvPr/>
      </p:nvGrpSpPr>
      <p:grpSpPr>
        <a:xfrm>
          <a:off x="0" y="0"/>
          <a:ext cx="0" cy="0"/>
          <a:chOff x="0" y="0"/>
          <a:chExt cx="0" cy="0"/>
        </a:xfrm>
      </p:grpSpPr>
      <p:sp>
        <p:nvSpPr>
          <p:cNvPr id="3116" name="Google Shape;3116;gab98393b64_0_4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7" name="Google Shape;3117;gab98393b64_0_4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796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7"/>
        <p:cNvGrpSpPr/>
        <p:nvPr/>
      </p:nvGrpSpPr>
      <p:grpSpPr>
        <a:xfrm>
          <a:off x="0" y="0"/>
          <a:ext cx="0" cy="0"/>
          <a:chOff x="0" y="0"/>
          <a:chExt cx="0" cy="0"/>
        </a:xfrm>
      </p:grpSpPr>
      <p:sp>
        <p:nvSpPr>
          <p:cNvPr id="3128" name="Google Shape;3128;gab98393b64_0_4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9" name="Google Shape;3129;gab98393b64_0_4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36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b98393b64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b98393b64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86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1"/>
        <p:cNvGrpSpPr/>
        <p:nvPr/>
      </p:nvGrpSpPr>
      <p:grpSpPr>
        <a:xfrm>
          <a:off x="0" y="0"/>
          <a:ext cx="0" cy="0"/>
          <a:chOff x="0" y="0"/>
          <a:chExt cx="0" cy="0"/>
        </a:xfrm>
      </p:grpSpPr>
      <p:sp>
        <p:nvSpPr>
          <p:cNvPr id="2452" name="Google Shape;2452;gab98393b64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3" name="Google Shape;2453;gab98393b64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12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2"/>
        <p:cNvGrpSpPr/>
        <p:nvPr/>
      </p:nvGrpSpPr>
      <p:grpSpPr>
        <a:xfrm>
          <a:off x="0" y="0"/>
          <a:ext cx="0" cy="0"/>
          <a:chOff x="0" y="0"/>
          <a:chExt cx="0" cy="0"/>
        </a:xfrm>
      </p:grpSpPr>
      <p:sp>
        <p:nvSpPr>
          <p:cNvPr id="2473" name="Google Shape;2473;gab98393b64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4" name="Google Shape;2474;gab98393b64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493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9"/>
        <p:cNvGrpSpPr/>
        <p:nvPr/>
      </p:nvGrpSpPr>
      <p:grpSpPr>
        <a:xfrm>
          <a:off x="0" y="0"/>
          <a:ext cx="0" cy="0"/>
          <a:chOff x="0" y="0"/>
          <a:chExt cx="0" cy="0"/>
        </a:xfrm>
      </p:grpSpPr>
      <p:sp>
        <p:nvSpPr>
          <p:cNvPr id="2480" name="Google Shape;2480;gab98393b64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1" name="Google Shape;2481;gab98393b64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53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ab98393b64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ab98393b64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9697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9"/>
        <p:cNvGrpSpPr/>
        <p:nvPr/>
      </p:nvGrpSpPr>
      <p:grpSpPr>
        <a:xfrm>
          <a:off x="0" y="0"/>
          <a:ext cx="0" cy="0"/>
          <a:chOff x="0" y="0"/>
          <a:chExt cx="0" cy="0"/>
        </a:xfrm>
      </p:grpSpPr>
      <p:sp>
        <p:nvSpPr>
          <p:cNvPr id="2520" name="Google Shape;2520;gab98393b64_0_1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1" name="Google Shape;2521;gab98393b64_0_1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607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5"/>
        <p:cNvGrpSpPr/>
        <p:nvPr/>
      </p:nvGrpSpPr>
      <p:grpSpPr>
        <a:xfrm>
          <a:off x="0" y="0"/>
          <a:ext cx="0" cy="0"/>
          <a:chOff x="0" y="0"/>
          <a:chExt cx="0" cy="0"/>
        </a:xfrm>
      </p:grpSpPr>
      <p:sp>
        <p:nvSpPr>
          <p:cNvPr id="2556" name="Google Shape;2556;gab98393b64_0_1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ab98393b64_0_1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922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8"/>
        <p:cNvGrpSpPr/>
        <p:nvPr/>
      </p:nvGrpSpPr>
      <p:grpSpPr>
        <a:xfrm>
          <a:off x="0" y="0"/>
          <a:ext cx="0" cy="0"/>
          <a:chOff x="0" y="0"/>
          <a:chExt cx="0" cy="0"/>
        </a:xfrm>
      </p:grpSpPr>
      <p:sp>
        <p:nvSpPr>
          <p:cNvPr id="9" name="Google Shape;9;p2"/>
          <p:cNvSpPr/>
          <p:nvPr/>
        </p:nvSpPr>
        <p:spPr>
          <a:xfrm>
            <a:off x="-832525" y="-307850"/>
            <a:ext cx="4073168" cy="2580424"/>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832528" y="3297075"/>
            <a:ext cx="3961554" cy="2580377"/>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48025" y="-228600"/>
            <a:ext cx="4073209" cy="2443449"/>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803850" y="3432725"/>
            <a:ext cx="3961554" cy="2309078"/>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7278531">
            <a:off x="-243140" y="3839708"/>
            <a:ext cx="2590764" cy="1109833"/>
            <a:chOff x="3260100" y="4040200"/>
            <a:chExt cx="1579600" cy="893550"/>
          </a:xfrm>
        </p:grpSpPr>
        <p:sp>
          <p:nvSpPr>
            <p:cNvPr id="14" name="Google Shape;14;p2"/>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txBox="1">
            <a:spLocks noGrp="1"/>
          </p:cNvSpPr>
          <p:nvPr>
            <p:ph type="ctrTitle"/>
          </p:nvPr>
        </p:nvSpPr>
        <p:spPr>
          <a:xfrm>
            <a:off x="2535450" y="1290123"/>
            <a:ext cx="4073100" cy="210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800"/>
              <a:buNone/>
              <a:defRPr sz="4800">
                <a:solidFill>
                  <a:schemeClr val="accent1"/>
                </a:solidFill>
              </a:defRPr>
            </a:lvl1pPr>
            <a:lvl2pPr lvl="1" algn="ctr" rtl="0">
              <a:spcBef>
                <a:spcPts val="0"/>
              </a:spcBef>
              <a:spcAft>
                <a:spcPts val="0"/>
              </a:spcAft>
              <a:buClr>
                <a:schemeClr val="accent1"/>
              </a:buClr>
              <a:buSzPts val="5200"/>
              <a:buNone/>
              <a:defRPr sz="5200">
                <a:solidFill>
                  <a:schemeClr val="accent1"/>
                </a:solidFill>
              </a:defRPr>
            </a:lvl2pPr>
            <a:lvl3pPr lvl="2" algn="ctr" rtl="0">
              <a:spcBef>
                <a:spcPts val="0"/>
              </a:spcBef>
              <a:spcAft>
                <a:spcPts val="0"/>
              </a:spcAft>
              <a:buClr>
                <a:schemeClr val="accent1"/>
              </a:buClr>
              <a:buSzPts val="5200"/>
              <a:buNone/>
              <a:defRPr sz="5200">
                <a:solidFill>
                  <a:schemeClr val="accent1"/>
                </a:solidFill>
              </a:defRPr>
            </a:lvl3pPr>
            <a:lvl4pPr lvl="3" algn="ctr" rtl="0">
              <a:spcBef>
                <a:spcPts val="0"/>
              </a:spcBef>
              <a:spcAft>
                <a:spcPts val="0"/>
              </a:spcAft>
              <a:buClr>
                <a:schemeClr val="accent1"/>
              </a:buClr>
              <a:buSzPts val="5200"/>
              <a:buNone/>
              <a:defRPr sz="5200">
                <a:solidFill>
                  <a:schemeClr val="accent1"/>
                </a:solidFill>
              </a:defRPr>
            </a:lvl4pPr>
            <a:lvl5pPr lvl="4" algn="ctr" rtl="0">
              <a:spcBef>
                <a:spcPts val="0"/>
              </a:spcBef>
              <a:spcAft>
                <a:spcPts val="0"/>
              </a:spcAft>
              <a:buClr>
                <a:schemeClr val="accent1"/>
              </a:buClr>
              <a:buSzPts val="5200"/>
              <a:buNone/>
              <a:defRPr sz="5200">
                <a:solidFill>
                  <a:schemeClr val="accent1"/>
                </a:solidFill>
              </a:defRPr>
            </a:lvl5pPr>
            <a:lvl6pPr lvl="5" algn="ctr" rtl="0">
              <a:spcBef>
                <a:spcPts val="0"/>
              </a:spcBef>
              <a:spcAft>
                <a:spcPts val="0"/>
              </a:spcAft>
              <a:buClr>
                <a:schemeClr val="accent1"/>
              </a:buClr>
              <a:buSzPts val="5200"/>
              <a:buNone/>
              <a:defRPr sz="5200">
                <a:solidFill>
                  <a:schemeClr val="accent1"/>
                </a:solidFill>
              </a:defRPr>
            </a:lvl6pPr>
            <a:lvl7pPr lvl="6" algn="ctr" rtl="0">
              <a:spcBef>
                <a:spcPts val="0"/>
              </a:spcBef>
              <a:spcAft>
                <a:spcPts val="0"/>
              </a:spcAft>
              <a:buClr>
                <a:schemeClr val="accent1"/>
              </a:buClr>
              <a:buSzPts val="5200"/>
              <a:buNone/>
              <a:defRPr sz="5200">
                <a:solidFill>
                  <a:schemeClr val="accent1"/>
                </a:solidFill>
              </a:defRPr>
            </a:lvl7pPr>
            <a:lvl8pPr lvl="7" algn="ctr" rtl="0">
              <a:spcBef>
                <a:spcPts val="0"/>
              </a:spcBef>
              <a:spcAft>
                <a:spcPts val="0"/>
              </a:spcAft>
              <a:buClr>
                <a:schemeClr val="accent1"/>
              </a:buClr>
              <a:buSzPts val="5200"/>
              <a:buNone/>
              <a:defRPr sz="5200">
                <a:solidFill>
                  <a:schemeClr val="accent1"/>
                </a:solidFill>
              </a:defRPr>
            </a:lvl8pPr>
            <a:lvl9pPr lvl="8" algn="ctr" rtl="0">
              <a:spcBef>
                <a:spcPts val="0"/>
              </a:spcBef>
              <a:spcAft>
                <a:spcPts val="0"/>
              </a:spcAft>
              <a:buClr>
                <a:schemeClr val="accent1"/>
              </a:buClr>
              <a:buSzPts val="5200"/>
              <a:buNone/>
              <a:defRPr sz="5200">
                <a:solidFill>
                  <a:schemeClr val="accent1"/>
                </a:solidFill>
              </a:defRPr>
            </a:lvl9pPr>
          </a:lstStyle>
          <a:p>
            <a:endParaRPr/>
          </a:p>
        </p:txBody>
      </p:sp>
      <p:sp>
        <p:nvSpPr>
          <p:cNvPr id="42" name="Google Shape;42;p2"/>
          <p:cNvSpPr txBox="1">
            <a:spLocks noGrp="1"/>
          </p:cNvSpPr>
          <p:nvPr>
            <p:ph type="subTitle" idx="1"/>
          </p:nvPr>
        </p:nvSpPr>
        <p:spPr>
          <a:xfrm>
            <a:off x="2535450" y="3430077"/>
            <a:ext cx="4073100" cy="42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8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grpSp>
        <p:nvGrpSpPr>
          <p:cNvPr id="43" name="Google Shape;43;p2"/>
          <p:cNvGrpSpPr/>
          <p:nvPr/>
        </p:nvGrpSpPr>
        <p:grpSpPr>
          <a:xfrm rot="1310010">
            <a:off x="6740051" y="329146"/>
            <a:ext cx="1507401" cy="1355932"/>
            <a:chOff x="3495050" y="1152875"/>
            <a:chExt cx="1082275" cy="881498"/>
          </a:xfrm>
        </p:grpSpPr>
        <p:sp>
          <p:nvSpPr>
            <p:cNvPr id="44" name="Google Shape;44;p2"/>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250888" y="1844127"/>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342837" y="1953823"/>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770046" y="3779335"/>
            <a:ext cx="756400" cy="688304"/>
            <a:chOff x="853450" y="2614875"/>
            <a:chExt cx="654325" cy="595625"/>
          </a:xfrm>
        </p:grpSpPr>
        <p:sp>
          <p:nvSpPr>
            <p:cNvPr id="53" name="Google Shape;53;p2"/>
            <p:cNvSpPr/>
            <p:nvPr/>
          </p:nvSpPr>
          <p:spPr>
            <a:xfrm>
              <a:off x="853450" y="2614875"/>
              <a:ext cx="654325" cy="595625"/>
            </a:xfrm>
            <a:custGeom>
              <a:avLst/>
              <a:gdLst/>
              <a:ahLst/>
              <a:cxnLst/>
              <a:rect l="l" t="t" r="r" b="b"/>
              <a:pathLst>
                <a:path w="26173" h="23825" extrusionOk="0">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23825" y="2677650"/>
              <a:ext cx="518800" cy="471900"/>
            </a:xfrm>
            <a:custGeom>
              <a:avLst/>
              <a:gdLst/>
              <a:ahLst/>
              <a:cxnLst/>
              <a:rect l="l" t="t" r="r" b="b"/>
              <a:pathLst>
                <a:path w="20752" h="18876" extrusionOk="0">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112825" y="2883475"/>
              <a:ext cx="217925" cy="169225"/>
            </a:xfrm>
            <a:custGeom>
              <a:avLst/>
              <a:gdLst/>
              <a:ahLst/>
              <a:cxnLst/>
              <a:rect l="l" t="t" r="r" b="b"/>
              <a:pathLst>
                <a:path w="8717" h="6769" extrusionOk="0">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7660301" y="3459623"/>
            <a:ext cx="421308" cy="1448042"/>
            <a:chOff x="4871700" y="1797250"/>
            <a:chExt cx="319900" cy="1099500"/>
          </a:xfrm>
        </p:grpSpPr>
        <p:sp>
          <p:nvSpPr>
            <p:cNvPr id="57" name="Google Shape;57;p2"/>
            <p:cNvSpPr/>
            <p:nvPr/>
          </p:nvSpPr>
          <p:spPr>
            <a:xfrm>
              <a:off x="4871700" y="2253700"/>
              <a:ext cx="271050" cy="643050"/>
            </a:xfrm>
            <a:custGeom>
              <a:avLst/>
              <a:gdLst/>
              <a:ahLst/>
              <a:cxnLst/>
              <a:rect l="l" t="t" r="r" b="b"/>
              <a:pathLst>
                <a:path w="10842" h="25722" extrusionOk="0">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895550" y="2310800"/>
              <a:ext cx="225675" cy="78525"/>
            </a:xfrm>
            <a:custGeom>
              <a:avLst/>
              <a:gdLst/>
              <a:ahLst/>
              <a:cxnLst/>
              <a:rect l="l" t="t" r="r" b="b"/>
              <a:pathLst>
                <a:path w="9027" h="3141" extrusionOk="0">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932175" y="2489925"/>
              <a:ext cx="174500" cy="41300"/>
            </a:xfrm>
            <a:custGeom>
              <a:avLst/>
              <a:gdLst/>
              <a:ahLst/>
              <a:cxnLst/>
              <a:rect l="l" t="t" r="r" b="b"/>
              <a:pathLst>
                <a:path w="6980" h="1652" extrusionOk="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49050" y="2599250"/>
              <a:ext cx="126225" cy="37000"/>
            </a:xfrm>
            <a:custGeom>
              <a:avLst/>
              <a:gdLst/>
              <a:ahLst/>
              <a:cxnLst/>
              <a:rect l="l" t="t" r="r" b="b"/>
              <a:pathLst>
                <a:path w="5049" h="1480" extrusionOk="0">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53700" y="2737100"/>
              <a:ext cx="77950" cy="34325"/>
            </a:xfrm>
            <a:custGeom>
              <a:avLst/>
              <a:gdLst/>
              <a:ahLst/>
              <a:cxnLst/>
              <a:rect l="l" t="t" r="r" b="b"/>
              <a:pathLst>
                <a:path w="3118" h="1373" extrusionOk="0">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9275241">
            <a:off x="7200004" y="4165993"/>
            <a:ext cx="2176608" cy="909045"/>
            <a:chOff x="2915775" y="2073500"/>
            <a:chExt cx="874750" cy="365333"/>
          </a:xfrm>
        </p:grpSpPr>
        <p:sp>
          <p:nvSpPr>
            <p:cNvPr id="72" name="Google Shape;72;p2"/>
            <p:cNvSpPr/>
            <p:nvPr/>
          </p:nvSpPr>
          <p:spPr>
            <a:xfrm>
              <a:off x="3004557" y="2399858"/>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134334" y="2346583"/>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094872" y="2268209"/>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241721" y="2268481"/>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410726">
            <a:off x="8306109" y="926375"/>
            <a:ext cx="671663" cy="673538"/>
            <a:chOff x="1474000" y="3672875"/>
            <a:chExt cx="492050" cy="495800"/>
          </a:xfrm>
        </p:grpSpPr>
        <p:sp>
          <p:nvSpPr>
            <p:cNvPr id="93" name="Google Shape;93;p2"/>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
          <p:cNvGrpSpPr/>
          <p:nvPr/>
        </p:nvGrpSpPr>
        <p:grpSpPr>
          <a:xfrm rot="-789270">
            <a:off x="189870" y="117652"/>
            <a:ext cx="783145" cy="1083726"/>
            <a:chOff x="5709775" y="2441350"/>
            <a:chExt cx="700850" cy="908350"/>
          </a:xfrm>
        </p:grpSpPr>
        <p:sp>
          <p:nvSpPr>
            <p:cNvPr id="103" name="Google Shape;103;p2"/>
            <p:cNvSpPr/>
            <p:nvPr/>
          </p:nvSpPr>
          <p:spPr>
            <a:xfrm>
              <a:off x="6044200" y="2441350"/>
              <a:ext cx="366425" cy="341725"/>
            </a:xfrm>
            <a:custGeom>
              <a:avLst/>
              <a:gdLst/>
              <a:ahLst/>
              <a:cxnLst/>
              <a:rect l="l" t="t" r="r" b="b"/>
              <a:pathLst>
                <a:path w="14657" h="13669" extrusionOk="0">
                  <a:moveTo>
                    <a:pt x="8510" y="1"/>
                  </a:moveTo>
                  <a:cubicBezTo>
                    <a:pt x="8081" y="1"/>
                    <a:pt x="7753" y="439"/>
                    <a:pt x="7561" y="780"/>
                  </a:cubicBezTo>
                  <a:cubicBezTo>
                    <a:pt x="6700" y="2339"/>
                    <a:pt x="5816" y="3781"/>
                    <a:pt x="4955" y="5340"/>
                  </a:cubicBezTo>
                  <a:cubicBezTo>
                    <a:pt x="4955" y="4479"/>
                    <a:pt x="5048" y="3502"/>
                    <a:pt x="5048" y="2618"/>
                  </a:cubicBezTo>
                  <a:cubicBezTo>
                    <a:pt x="5005" y="2614"/>
                    <a:pt x="4962" y="2612"/>
                    <a:pt x="4919" y="2612"/>
                  </a:cubicBezTo>
                  <a:cubicBezTo>
                    <a:pt x="4004" y="2612"/>
                    <a:pt x="3291" y="3545"/>
                    <a:pt x="3024" y="4479"/>
                  </a:cubicBezTo>
                  <a:cubicBezTo>
                    <a:pt x="2815" y="5433"/>
                    <a:pt x="2908" y="6410"/>
                    <a:pt x="2815" y="7387"/>
                  </a:cubicBezTo>
                  <a:cubicBezTo>
                    <a:pt x="2815" y="7666"/>
                    <a:pt x="2722" y="7969"/>
                    <a:pt x="2536" y="7969"/>
                  </a:cubicBezTo>
                  <a:cubicBezTo>
                    <a:pt x="2484" y="7993"/>
                    <a:pt x="2433" y="8004"/>
                    <a:pt x="2386" y="8004"/>
                  </a:cubicBezTo>
                  <a:cubicBezTo>
                    <a:pt x="2073" y="8004"/>
                    <a:pt x="1874" y="7521"/>
                    <a:pt x="1954" y="7178"/>
                  </a:cubicBezTo>
                  <a:cubicBezTo>
                    <a:pt x="2047" y="6898"/>
                    <a:pt x="2233" y="6410"/>
                    <a:pt x="2047" y="6107"/>
                  </a:cubicBezTo>
                  <a:cubicBezTo>
                    <a:pt x="1913" y="5900"/>
                    <a:pt x="1704" y="5804"/>
                    <a:pt x="1489" y="5804"/>
                  </a:cubicBezTo>
                  <a:cubicBezTo>
                    <a:pt x="1222" y="5804"/>
                    <a:pt x="946" y="5953"/>
                    <a:pt x="791" y="6224"/>
                  </a:cubicBezTo>
                  <a:cubicBezTo>
                    <a:pt x="489" y="6596"/>
                    <a:pt x="489" y="7085"/>
                    <a:pt x="489" y="7573"/>
                  </a:cubicBezTo>
                  <a:cubicBezTo>
                    <a:pt x="489" y="9411"/>
                    <a:pt x="0" y="11923"/>
                    <a:pt x="489" y="13668"/>
                  </a:cubicBezTo>
                  <a:cubicBezTo>
                    <a:pt x="1163" y="13575"/>
                    <a:pt x="1861" y="13389"/>
                    <a:pt x="2536" y="13389"/>
                  </a:cubicBezTo>
                  <a:cubicBezTo>
                    <a:pt x="3232" y="13464"/>
                    <a:pt x="3883" y="13601"/>
                    <a:pt x="4513" y="13601"/>
                  </a:cubicBezTo>
                  <a:cubicBezTo>
                    <a:pt x="4661" y="13601"/>
                    <a:pt x="4809" y="13593"/>
                    <a:pt x="4955" y="13575"/>
                  </a:cubicBezTo>
                  <a:cubicBezTo>
                    <a:pt x="5723" y="13482"/>
                    <a:pt x="6514" y="13087"/>
                    <a:pt x="6886" y="12412"/>
                  </a:cubicBezTo>
                  <a:cubicBezTo>
                    <a:pt x="7189" y="11644"/>
                    <a:pt x="6700" y="10667"/>
                    <a:pt x="5932" y="10574"/>
                  </a:cubicBezTo>
                  <a:cubicBezTo>
                    <a:pt x="5630" y="10574"/>
                    <a:pt x="5234" y="10760"/>
                    <a:pt x="4955" y="10877"/>
                  </a:cubicBezTo>
                  <a:cubicBezTo>
                    <a:pt x="4560" y="10877"/>
                    <a:pt x="4188" y="10760"/>
                    <a:pt x="4071" y="10481"/>
                  </a:cubicBezTo>
                  <a:cubicBezTo>
                    <a:pt x="3978" y="10295"/>
                    <a:pt x="4071" y="9993"/>
                    <a:pt x="4281" y="9806"/>
                  </a:cubicBezTo>
                  <a:cubicBezTo>
                    <a:pt x="4798" y="8986"/>
                    <a:pt x="5767" y="8507"/>
                    <a:pt x="6716" y="8507"/>
                  </a:cubicBezTo>
                  <a:cubicBezTo>
                    <a:pt x="7004" y="8507"/>
                    <a:pt x="7290" y="8551"/>
                    <a:pt x="7561" y="8643"/>
                  </a:cubicBezTo>
                  <a:cubicBezTo>
                    <a:pt x="8259" y="8829"/>
                    <a:pt x="8724" y="9225"/>
                    <a:pt x="9422" y="9318"/>
                  </a:cubicBezTo>
                  <a:cubicBezTo>
                    <a:pt x="9479" y="9327"/>
                    <a:pt x="9538" y="9331"/>
                    <a:pt x="9598" y="9331"/>
                  </a:cubicBezTo>
                  <a:cubicBezTo>
                    <a:pt x="10148" y="9331"/>
                    <a:pt x="10780" y="8958"/>
                    <a:pt x="10864" y="8434"/>
                  </a:cubicBezTo>
                  <a:cubicBezTo>
                    <a:pt x="10957" y="7759"/>
                    <a:pt x="10190" y="7271"/>
                    <a:pt x="9608" y="7085"/>
                  </a:cubicBezTo>
                  <a:cubicBezTo>
                    <a:pt x="8933" y="6898"/>
                    <a:pt x="8142" y="6689"/>
                    <a:pt x="7956" y="6107"/>
                  </a:cubicBezTo>
                  <a:cubicBezTo>
                    <a:pt x="9422" y="5921"/>
                    <a:pt x="10957" y="5642"/>
                    <a:pt x="12516" y="5433"/>
                  </a:cubicBezTo>
                  <a:cubicBezTo>
                    <a:pt x="13098" y="5433"/>
                    <a:pt x="13679" y="5247"/>
                    <a:pt x="14075" y="4851"/>
                  </a:cubicBezTo>
                  <a:cubicBezTo>
                    <a:pt x="14656" y="4084"/>
                    <a:pt x="13958" y="2827"/>
                    <a:pt x="13098" y="2525"/>
                  </a:cubicBezTo>
                  <a:cubicBezTo>
                    <a:pt x="12814" y="2444"/>
                    <a:pt x="12532" y="2410"/>
                    <a:pt x="12253" y="2410"/>
                  </a:cubicBezTo>
                  <a:cubicBezTo>
                    <a:pt x="11572" y="2410"/>
                    <a:pt x="10910" y="2613"/>
                    <a:pt x="10283" y="2827"/>
                  </a:cubicBezTo>
                  <a:cubicBezTo>
                    <a:pt x="9515" y="3106"/>
                    <a:pt x="8840" y="3316"/>
                    <a:pt x="8049" y="3502"/>
                  </a:cubicBezTo>
                  <a:cubicBezTo>
                    <a:pt x="7863" y="2920"/>
                    <a:pt x="8445" y="2246"/>
                    <a:pt x="8840" y="1664"/>
                  </a:cubicBezTo>
                  <a:cubicBezTo>
                    <a:pt x="9306" y="1176"/>
                    <a:pt x="9306" y="105"/>
                    <a:pt x="8631" y="12"/>
                  </a:cubicBezTo>
                  <a:cubicBezTo>
                    <a:pt x="8590" y="5"/>
                    <a:pt x="8550" y="1"/>
                    <a:pt x="85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709775" y="2465725"/>
              <a:ext cx="342000" cy="301325"/>
            </a:xfrm>
            <a:custGeom>
              <a:avLst/>
              <a:gdLst/>
              <a:ahLst/>
              <a:cxnLst/>
              <a:rect l="l" t="t" r="r" b="b"/>
              <a:pathLst>
                <a:path w="13680" h="12053" extrusionOk="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833650" y="2608575"/>
              <a:ext cx="218125" cy="271625"/>
            </a:xfrm>
            <a:custGeom>
              <a:avLst/>
              <a:gdLst/>
              <a:ahLst/>
              <a:cxnLst/>
              <a:rect l="l" t="t" r="r" b="b"/>
              <a:pathLst>
                <a:path w="8725" h="10865" extrusionOk="0">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039550" y="2550400"/>
              <a:ext cx="220450" cy="329800"/>
            </a:xfrm>
            <a:custGeom>
              <a:avLst/>
              <a:gdLst/>
              <a:ahLst/>
              <a:cxnLst/>
              <a:rect l="l" t="t" r="r" b="b"/>
              <a:pathLst>
                <a:path w="8818" h="13192" extrusionOk="0">
                  <a:moveTo>
                    <a:pt x="8817" y="1"/>
                  </a:moveTo>
                  <a:lnTo>
                    <a:pt x="8817" y="1"/>
                  </a:lnTo>
                  <a:cubicBezTo>
                    <a:pt x="7468" y="303"/>
                    <a:pt x="6118" y="1071"/>
                    <a:pt x="5048" y="1955"/>
                  </a:cubicBezTo>
                  <a:cubicBezTo>
                    <a:pt x="3885" y="2816"/>
                    <a:pt x="2908" y="3886"/>
                    <a:pt x="2140" y="5049"/>
                  </a:cubicBezTo>
                  <a:cubicBezTo>
                    <a:pt x="1349" y="6305"/>
                    <a:pt x="768" y="7678"/>
                    <a:pt x="489" y="9027"/>
                  </a:cubicBezTo>
                  <a:cubicBezTo>
                    <a:pt x="93" y="10376"/>
                    <a:pt x="0" y="11842"/>
                    <a:pt x="186" y="13191"/>
                  </a:cubicBezTo>
                  <a:cubicBezTo>
                    <a:pt x="489" y="11842"/>
                    <a:pt x="884" y="10586"/>
                    <a:pt x="1349" y="9306"/>
                  </a:cubicBezTo>
                  <a:cubicBezTo>
                    <a:pt x="1838" y="8050"/>
                    <a:pt x="2419" y="6794"/>
                    <a:pt x="3094" y="5724"/>
                  </a:cubicBezTo>
                  <a:cubicBezTo>
                    <a:pt x="3885" y="4560"/>
                    <a:pt x="4746" y="3607"/>
                    <a:pt x="5630" y="2630"/>
                  </a:cubicBezTo>
                  <a:cubicBezTo>
                    <a:pt x="6584" y="1652"/>
                    <a:pt x="7654" y="792"/>
                    <a:pt x="88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867375" y="2810250"/>
              <a:ext cx="346675" cy="539450"/>
            </a:xfrm>
            <a:custGeom>
              <a:avLst/>
              <a:gdLst/>
              <a:ahLst/>
              <a:cxnLst/>
              <a:rect l="l" t="t" r="r" b="b"/>
              <a:pathLst>
                <a:path w="13867" h="21578" extrusionOk="0">
                  <a:moveTo>
                    <a:pt x="6909" y="0"/>
                  </a:moveTo>
                  <a:cubicBezTo>
                    <a:pt x="4470" y="0"/>
                    <a:pt x="2052" y="1119"/>
                    <a:pt x="978" y="3379"/>
                  </a:cubicBezTo>
                  <a:cubicBezTo>
                    <a:pt x="1" y="5426"/>
                    <a:pt x="303" y="7939"/>
                    <a:pt x="1746" y="9683"/>
                  </a:cubicBezTo>
                  <a:cubicBezTo>
                    <a:pt x="3211" y="11335"/>
                    <a:pt x="5631" y="12103"/>
                    <a:pt x="7283" y="13568"/>
                  </a:cubicBezTo>
                  <a:cubicBezTo>
                    <a:pt x="6887" y="16569"/>
                    <a:pt x="6119" y="19850"/>
                    <a:pt x="9306" y="21501"/>
                  </a:cubicBezTo>
                  <a:cubicBezTo>
                    <a:pt x="9411" y="21554"/>
                    <a:pt x="9516" y="21577"/>
                    <a:pt x="9616" y="21577"/>
                  </a:cubicBezTo>
                  <a:cubicBezTo>
                    <a:pt x="10272" y="21577"/>
                    <a:pt x="10748" y="20576"/>
                    <a:pt x="9981" y="20152"/>
                  </a:cubicBezTo>
                  <a:cubicBezTo>
                    <a:pt x="8143" y="19268"/>
                    <a:pt x="8143" y="16849"/>
                    <a:pt x="8446" y="15104"/>
                  </a:cubicBezTo>
                  <a:cubicBezTo>
                    <a:pt x="8539" y="14732"/>
                    <a:pt x="8632" y="14429"/>
                    <a:pt x="8632" y="14150"/>
                  </a:cubicBezTo>
                  <a:cubicBezTo>
                    <a:pt x="10190" y="12684"/>
                    <a:pt x="11726" y="11126"/>
                    <a:pt x="12703" y="9288"/>
                  </a:cubicBezTo>
                  <a:cubicBezTo>
                    <a:pt x="13773" y="7171"/>
                    <a:pt x="13866" y="4542"/>
                    <a:pt x="12517" y="2611"/>
                  </a:cubicBezTo>
                  <a:cubicBezTo>
                    <a:pt x="11240" y="875"/>
                    <a:pt x="9066" y="0"/>
                    <a:pt x="6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5877275" y="2926125"/>
              <a:ext cx="276275" cy="55850"/>
            </a:xfrm>
            <a:custGeom>
              <a:avLst/>
              <a:gdLst/>
              <a:ahLst/>
              <a:cxnLst/>
              <a:rect l="l" t="t" r="r" b="b"/>
              <a:pathLst>
                <a:path w="11051" h="2234" extrusionOk="0">
                  <a:moveTo>
                    <a:pt x="11051" y="0"/>
                  </a:moveTo>
                  <a:lnTo>
                    <a:pt x="11051" y="0"/>
                  </a:lnTo>
                  <a:cubicBezTo>
                    <a:pt x="10074" y="303"/>
                    <a:pt x="9213" y="582"/>
                    <a:pt x="8236" y="791"/>
                  </a:cubicBezTo>
                  <a:cubicBezTo>
                    <a:pt x="7375" y="884"/>
                    <a:pt x="6491" y="977"/>
                    <a:pt x="5514" y="1070"/>
                  </a:cubicBezTo>
                  <a:cubicBezTo>
                    <a:pt x="4653" y="1070"/>
                    <a:pt x="3676" y="977"/>
                    <a:pt x="2815" y="884"/>
                  </a:cubicBezTo>
                  <a:cubicBezTo>
                    <a:pt x="1838" y="791"/>
                    <a:pt x="977" y="489"/>
                    <a:pt x="0" y="303"/>
                  </a:cubicBezTo>
                  <a:lnTo>
                    <a:pt x="0" y="303"/>
                  </a:lnTo>
                  <a:cubicBezTo>
                    <a:pt x="675" y="977"/>
                    <a:pt x="1652" y="1466"/>
                    <a:pt x="2606" y="1745"/>
                  </a:cubicBezTo>
                  <a:cubicBezTo>
                    <a:pt x="3490" y="2047"/>
                    <a:pt x="4560" y="2233"/>
                    <a:pt x="5514" y="2233"/>
                  </a:cubicBezTo>
                  <a:cubicBezTo>
                    <a:pt x="6584" y="2140"/>
                    <a:pt x="7561" y="1954"/>
                    <a:pt x="8538" y="1652"/>
                  </a:cubicBezTo>
                  <a:cubicBezTo>
                    <a:pt x="9492" y="1256"/>
                    <a:pt x="10376" y="675"/>
                    <a:pt x="110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032550" y="2974975"/>
              <a:ext cx="171600" cy="75050"/>
            </a:xfrm>
            <a:custGeom>
              <a:avLst/>
              <a:gdLst/>
              <a:ahLst/>
              <a:cxnLst/>
              <a:rect l="l" t="t" r="r" b="b"/>
              <a:pathLst>
                <a:path w="6864" h="3002" extrusionOk="0">
                  <a:moveTo>
                    <a:pt x="6771" y="0"/>
                  </a:moveTo>
                  <a:cubicBezTo>
                    <a:pt x="6398" y="582"/>
                    <a:pt x="5910" y="954"/>
                    <a:pt x="5421" y="1257"/>
                  </a:cubicBezTo>
                  <a:cubicBezTo>
                    <a:pt x="4933" y="1443"/>
                    <a:pt x="4351" y="1629"/>
                    <a:pt x="3770" y="1745"/>
                  </a:cubicBezTo>
                  <a:cubicBezTo>
                    <a:pt x="2606" y="2024"/>
                    <a:pt x="1257" y="2117"/>
                    <a:pt x="1" y="2606"/>
                  </a:cubicBezTo>
                  <a:cubicBezTo>
                    <a:pt x="676" y="2792"/>
                    <a:pt x="1350" y="2908"/>
                    <a:pt x="2025" y="3001"/>
                  </a:cubicBezTo>
                  <a:cubicBezTo>
                    <a:pt x="2606" y="3001"/>
                    <a:pt x="3281" y="3001"/>
                    <a:pt x="4072" y="2908"/>
                  </a:cubicBezTo>
                  <a:cubicBezTo>
                    <a:pt x="4747" y="2792"/>
                    <a:pt x="5421" y="2420"/>
                    <a:pt x="6003" y="1931"/>
                  </a:cubicBezTo>
                  <a:cubicBezTo>
                    <a:pt x="6491" y="1443"/>
                    <a:pt x="6864" y="675"/>
                    <a:pt x="67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5925550" y="3054650"/>
              <a:ext cx="167525" cy="45975"/>
            </a:xfrm>
            <a:custGeom>
              <a:avLst/>
              <a:gdLst/>
              <a:ahLst/>
              <a:cxnLst/>
              <a:rect l="l" t="t" r="r" b="b"/>
              <a:pathLst>
                <a:path w="6701" h="1839" extrusionOk="0">
                  <a:moveTo>
                    <a:pt x="0" y="0"/>
                  </a:moveTo>
                  <a:lnTo>
                    <a:pt x="0" y="0"/>
                  </a:lnTo>
                  <a:cubicBezTo>
                    <a:pt x="303" y="582"/>
                    <a:pt x="791" y="1071"/>
                    <a:pt x="1373" y="1350"/>
                  </a:cubicBezTo>
                  <a:cubicBezTo>
                    <a:pt x="1954" y="1652"/>
                    <a:pt x="2629" y="1838"/>
                    <a:pt x="3304" y="1838"/>
                  </a:cubicBezTo>
                  <a:cubicBezTo>
                    <a:pt x="3978" y="1838"/>
                    <a:pt x="4653" y="1745"/>
                    <a:pt x="5235" y="1466"/>
                  </a:cubicBezTo>
                  <a:cubicBezTo>
                    <a:pt x="5816" y="1164"/>
                    <a:pt x="6398" y="675"/>
                    <a:pt x="6700" y="93"/>
                  </a:cubicBezTo>
                  <a:lnTo>
                    <a:pt x="6700" y="93"/>
                  </a:lnTo>
                  <a:cubicBezTo>
                    <a:pt x="6026" y="303"/>
                    <a:pt x="5537" y="489"/>
                    <a:pt x="4956" y="582"/>
                  </a:cubicBezTo>
                  <a:cubicBezTo>
                    <a:pt x="4374" y="675"/>
                    <a:pt x="3885" y="675"/>
                    <a:pt x="3304" y="675"/>
                  </a:cubicBezTo>
                  <a:cubicBezTo>
                    <a:pt x="2815" y="675"/>
                    <a:pt x="2234" y="675"/>
                    <a:pt x="1745" y="489"/>
                  </a:cubicBezTo>
                  <a:cubicBezTo>
                    <a:pt x="1163" y="396"/>
                    <a:pt x="582" y="187"/>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2"/>
          <p:cNvGrpSpPr/>
          <p:nvPr/>
        </p:nvGrpSpPr>
        <p:grpSpPr>
          <a:xfrm>
            <a:off x="8396394" y="2026541"/>
            <a:ext cx="771411" cy="827102"/>
            <a:chOff x="1721175" y="2665325"/>
            <a:chExt cx="809625" cy="868075"/>
          </a:xfrm>
        </p:grpSpPr>
        <p:sp>
          <p:nvSpPr>
            <p:cNvPr id="112" name="Google Shape;112;p2"/>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2"/>
          <p:cNvGrpSpPr/>
          <p:nvPr/>
        </p:nvGrpSpPr>
        <p:grpSpPr>
          <a:xfrm rot="-84533">
            <a:off x="211572" y="561200"/>
            <a:ext cx="1765237" cy="1267436"/>
            <a:chOff x="3095850" y="2740875"/>
            <a:chExt cx="1972838" cy="1216700"/>
          </a:xfrm>
        </p:grpSpPr>
        <p:sp>
          <p:nvSpPr>
            <p:cNvPr id="119" name="Google Shape;119;p2"/>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2"/>
          <p:cNvGrpSpPr/>
          <p:nvPr/>
        </p:nvGrpSpPr>
        <p:grpSpPr>
          <a:xfrm rot="196141">
            <a:off x="73217" y="1769085"/>
            <a:ext cx="395606" cy="599652"/>
            <a:chOff x="2525525" y="689125"/>
            <a:chExt cx="298400" cy="452275"/>
          </a:xfrm>
        </p:grpSpPr>
        <p:sp>
          <p:nvSpPr>
            <p:cNvPr id="125" name="Google Shape;125;p2"/>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CUSTOM_1">
    <p:spTree>
      <p:nvGrpSpPr>
        <p:cNvPr id="1" name="Shape 924"/>
        <p:cNvGrpSpPr/>
        <p:nvPr/>
      </p:nvGrpSpPr>
      <p:grpSpPr>
        <a:xfrm>
          <a:off x="0" y="0"/>
          <a:ext cx="0" cy="0"/>
          <a:chOff x="0" y="0"/>
          <a:chExt cx="0" cy="0"/>
        </a:xfrm>
      </p:grpSpPr>
      <p:sp>
        <p:nvSpPr>
          <p:cNvPr id="925" name="Google Shape;925;p14"/>
          <p:cNvSpPr txBox="1">
            <a:spLocks noGrp="1"/>
          </p:cNvSpPr>
          <p:nvPr>
            <p:ph type="title"/>
          </p:nvPr>
        </p:nvSpPr>
        <p:spPr>
          <a:xfrm>
            <a:off x="3345750"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26" name="Google Shape;926;p14"/>
          <p:cNvSpPr txBox="1">
            <a:spLocks noGrp="1"/>
          </p:cNvSpPr>
          <p:nvPr>
            <p:ph type="subTitle" idx="1"/>
          </p:nvPr>
        </p:nvSpPr>
        <p:spPr>
          <a:xfrm>
            <a:off x="3413100"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27" name="Google Shape;927;p14"/>
          <p:cNvSpPr txBox="1">
            <a:spLocks noGrp="1"/>
          </p:cNvSpPr>
          <p:nvPr>
            <p:ph type="title" idx="2"/>
          </p:nvPr>
        </p:nvSpPr>
        <p:spPr>
          <a:xfrm>
            <a:off x="5978275"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28" name="Google Shape;928;p14"/>
          <p:cNvSpPr txBox="1">
            <a:spLocks noGrp="1"/>
          </p:cNvSpPr>
          <p:nvPr>
            <p:ph type="subTitle" idx="3"/>
          </p:nvPr>
        </p:nvSpPr>
        <p:spPr>
          <a:xfrm>
            <a:off x="6045625"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29" name="Google Shape;929;p14"/>
          <p:cNvSpPr txBox="1">
            <a:spLocks noGrp="1"/>
          </p:cNvSpPr>
          <p:nvPr>
            <p:ph type="title" idx="4"/>
          </p:nvPr>
        </p:nvSpPr>
        <p:spPr>
          <a:xfrm>
            <a:off x="713225" y="286866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000"/>
              <a:buNone/>
              <a:defRPr sz="1800">
                <a:solidFill>
                  <a:schemeClr val="accent2"/>
                </a:solidFill>
              </a:defRPr>
            </a:lvl1pPr>
            <a:lvl2pPr lvl="1" algn="ctr" rtl="0">
              <a:spcBef>
                <a:spcPts val="0"/>
              </a:spcBef>
              <a:spcAft>
                <a:spcPts val="0"/>
              </a:spcAft>
              <a:buClr>
                <a:schemeClr val="accent1"/>
              </a:buClr>
              <a:buSzPts val="2000"/>
              <a:buNone/>
              <a:defRPr sz="2000">
                <a:solidFill>
                  <a:schemeClr val="accent1"/>
                </a:solidFill>
              </a:defRPr>
            </a:lvl2pPr>
            <a:lvl3pPr lvl="2" algn="ctr" rtl="0">
              <a:spcBef>
                <a:spcPts val="0"/>
              </a:spcBef>
              <a:spcAft>
                <a:spcPts val="0"/>
              </a:spcAft>
              <a:buClr>
                <a:schemeClr val="accent1"/>
              </a:buClr>
              <a:buSzPts val="2000"/>
              <a:buNone/>
              <a:defRPr sz="2000">
                <a:solidFill>
                  <a:schemeClr val="accent1"/>
                </a:solidFill>
              </a:defRPr>
            </a:lvl3pPr>
            <a:lvl4pPr lvl="3" algn="ctr" rtl="0">
              <a:spcBef>
                <a:spcPts val="0"/>
              </a:spcBef>
              <a:spcAft>
                <a:spcPts val="0"/>
              </a:spcAft>
              <a:buClr>
                <a:schemeClr val="accent1"/>
              </a:buClr>
              <a:buSzPts val="2000"/>
              <a:buNone/>
              <a:defRPr sz="2000">
                <a:solidFill>
                  <a:schemeClr val="accent1"/>
                </a:solidFill>
              </a:defRPr>
            </a:lvl4pPr>
            <a:lvl5pPr lvl="4" algn="ctr" rtl="0">
              <a:spcBef>
                <a:spcPts val="0"/>
              </a:spcBef>
              <a:spcAft>
                <a:spcPts val="0"/>
              </a:spcAft>
              <a:buClr>
                <a:schemeClr val="accent1"/>
              </a:buClr>
              <a:buSzPts val="2000"/>
              <a:buNone/>
              <a:defRPr sz="2000">
                <a:solidFill>
                  <a:schemeClr val="accent1"/>
                </a:solidFill>
              </a:defRPr>
            </a:lvl5pPr>
            <a:lvl6pPr lvl="5" algn="ctr" rtl="0">
              <a:spcBef>
                <a:spcPts val="0"/>
              </a:spcBef>
              <a:spcAft>
                <a:spcPts val="0"/>
              </a:spcAft>
              <a:buClr>
                <a:schemeClr val="accent1"/>
              </a:buClr>
              <a:buSzPts val="2000"/>
              <a:buNone/>
              <a:defRPr sz="2000">
                <a:solidFill>
                  <a:schemeClr val="accent1"/>
                </a:solidFill>
              </a:defRPr>
            </a:lvl6pPr>
            <a:lvl7pPr lvl="6" algn="ctr" rtl="0">
              <a:spcBef>
                <a:spcPts val="0"/>
              </a:spcBef>
              <a:spcAft>
                <a:spcPts val="0"/>
              </a:spcAft>
              <a:buClr>
                <a:schemeClr val="accent1"/>
              </a:buClr>
              <a:buSzPts val="2000"/>
              <a:buNone/>
              <a:defRPr sz="2000">
                <a:solidFill>
                  <a:schemeClr val="accent1"/>
                </a:solidFill>
              </a:defRPr>
            </a:lvl7pPr>
            <a:lvl8pPr lvl="7" algn="ctr" rtl="0">
              <a:spcBef>
                <a:spcPts val="0"/>
              </a:spcBef>
              <a:spcAft>
                <a:spcPts val="0"/>
              </a:spcAft>
              <a:buClr>
                <a:schemeClr val="accent1"/>
              </a:buClr>
              <a:buSzPts val="2000"/>
              <a:buNone/>
              <a:defRPr sz="2000">
                <a:solidFill>
                  <a:schemeClr val="accent1"/>
                </a:solidFill>
              </a:defRPr>
            </a:lvl8pPr>
            <a:lvl9pPr lvl="8" algn="ctr" rtl="0">
              <a:spcBef>
                <a:spcPts val="0"/>
              </a:spcBef>
              <a:spcAft>
                <a:spcPts val="0"/>
              </a:spcAft>
              <a:buClr>
                <a:schemeClr val="accent1"/>
              </a:buClr>
              <a:buSzPts val="2000"/>
              <a:buNone/>
              <a:defRPr sz="2000">
                <a:solidFill>
                  <a:schemeClr val="accent1"/>
                </a:solidFill>
              </a:defRPr>
            </a:lvl9pPr>
          </a:lstStyle>
          <a:p>
            <a:endParaRPr/>
          </a:p>
        </p:txBody>
      </p:sp>
      <p:sp>
        <p:nvSpPr>
          <p:cNvPr id="930" name="Google Shape;930;p14"/>
          <p:cNvSpPr txBox="1">
            <a:spLocks noGrp="1"/>
          </p:cNvSpPr>
          <p:nvPr>
            <p:ph type="subTitle" idx="5"/>
          </p:nvPr>
        </p:nvSpPr>
        <p:spPr>
          <a:xfrm>
            <a:off x="780575" y="3298455"/>
            <a:ext cx="23178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931" name="Google Shape;931;p14"/>
          <p:cNvSpPr/>
          <p:nvPr/>
        </p:nvSpPr>
        <p:spPr>
          <a:xfrm rot="-204181">
            <a:off x="-505960" y="-266075"/>
            <a:ext cx="2642324" cy="177208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7317650" y="3622899"/>
            <a:ext cx="2402422" cy="1781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txBox="1">
            <a:spLocks noGrp="1"/>
          </p:cNvSpPr>
          <p:nvPr>
            <p:ph type="title" idx="6"/>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934" name="Google Shape;934;p14"/>
          <p:cNvGrpSpPr/>
          <p:nvPr/>
        </p:nvGrpSpPr>
        <p:grpSpPr>
          <a:xfrm rot="10800000" flipH="1">
            <a:off x="7727318" y="4263686"/>
            <a:ext cx="2029420" cy="879814"/>
            <a:chOff x="2915775" y="2073500"/>
            <a:chExt cx="874750" cy="394925"/>
          </a:xfrm>
        </p:grpSpPr>
        <p:sp>
          <p:nvSpPr>
            <p:cNvPr id="935" name="Google Shape;935;p1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14"/>
          <p:cNvGrpSpPr/>
          <p:nvPr/>
        </p:nvGrpSpPr>
        <p:grpSpPr>
          <a:xfrm rot="10800000" flipH="1">
            <a:off x="157253" y="88361"/>
            <a:ext cx="2029458" cy="1216700"/>
            <a:chOff x="3095850" y="2740875"/>
            <a:chExt cx="1972838" cy="1216700"/>
          </a:xfrm>
        </p:grpSpPr>
        <p:sp>
          <p:nvSpPr>
            <p:cNvPr id="956" name="Google Shape;956;p14"/>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14"/>
          <p:cNvGrpSpPr/>
          <p:nvPr/>
        </p:nvGrpSpPr>
        <p:grpSpPr>
          <a:xfrm>
            <a:off x="8096200" y="4116425"/>
            <a:ext cx="489725" cy="487575"/>
            <a:chOff x="2302775" y="3407725"/>
            <a:chExt cx="489725" cy="487575"/>
          </a:xfrm>
        </p:grpSpPr>
        <p:sp>
          <p:nvSpPr>
            <p:cNvPr id="962" name="Google Shape;962;p14"/>
            <p:cNvSpPr/>
            <p:nvPr/>
          </p:nvSpPr>
          <p:spPr>
            <a:xfrm>
              <a:off x="2499350" y="3580400"/>
              <a:ext cx="293150" cy="314900"/>
            </a:xfrm>
            <a:custGeom>
              <a:avLst/>
              <a:gdLst/>
              <a:ahLst/>
              <a:cxnLst/>
              <a:rect l="l" t="t" r="r" b="b"/>
              <a:pathLst>
                <a:path w="11726" h="12596" extrusionOk="0">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a:off x="2302775" y="3407725"/>
              <a:ext cx="431575" cy="370225"/>
            </a:xfrm>
            <a:custGeom>
              <a:avLst/>
              <a:gdLst/>
              <a:ahLst/>
              <a:cxnLst/>
              <a:rect l="l" t="t" r="r" b="b"/>
              <a:pathLst>
                <a:path w="17263" h="14809" extrusionOk="0">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14"/>
          <p:cNvGrpSpPr/>
          <p:nvPr/>
        </p:nvGrpSpPr>
        <p:grpSpPr>
          <a:xfrm>
            <a:off x="254561" y="816496"/>
            <a:ext cx="458657" cy="595166"/>
            <a:chOff x="3650216" y="-19230"/>
            <a:chExt cx="600416" cy="778912"/>
          </a:xfrm>
        </p:grpSpPr>
        <p:sp>
          <p:nvSpPr>
            <p:cNvPr id="965" name="Google Shape;965;p14"/>
            <p:cNvSpPr/>
            <p:nvPr/>
          </p:nvSpPr>
          <p:spPr>
            <a:xfrm>
              <a:off x="3939870" y="-19230"/>
              <a:ext cx="184417" cy="296938"/>
            </a:xfrm>
            <a:custGeom>
              <a:avLst/>
              <a:gdLst/>
              <a:ahLst/>
              <a:cxnLst/>
              <a:rect l="l" t="t" r="r" b="b"/>
              <a:pathLst>
                <a:path w="5302" h="8537" extrusionOk="0">
                  <a:moveTo>
                    <a:pt x="4294" y="0"/>
                  </a:moveTo>
                  <a:cubicBezTo>
                    <a:pt x="4164" y="0"/>
                    <a:pt x="4024" y="45"/>
                    <a:pt x="3886" y="150"/>
                  </a:cubicBezTo>
                  <a:cubicBezTo>
                    <a:pt x="1466" y="1895"/>
                    <a:pt x="1" y="4710"/>
                    <a:pt x="210" y="7804"/>
                  </a:cubicBezTo>
                  <a:cubicBezTo>
                    <a:pt x="256" y="8293"/>
                    <a:pt x="640" y="8537"/>
                    <a:pt x="1013" y="8537"/>
                  </a:cubicBezTo>
                  <a:cubicBezTo>
                    <a:pt x="1385" y="8537"/>
                    <a:pt x="1745" y="8293"/>
                    <a:pt x="1745" y="7804"/>
                  </a:cubicBezTo>
                  <a:cubicBezTo>
                    <a:pt x="1559" y="5292"/>
                    <a:pt x="2629" y="2872"/>
                    <a:pt x="4653" y="1407"/>
                  </a:cubicBezTo>
                  <a:cubicBezTo>
                    <a:pt x="5302" y="930"/>
                    <a:pt x="4887" y="0"/>
                    <a:pt x="4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a:off x="3650216" y="139961"/>
              <a:ext cx="600416" cy="619720"/>
            </a:xfrm>
            <a:custGeom>
              <a:avLst/>
              <a:gdLst/>
              <a:ahLst/>
              <a:cxnLst/>
              <a:rect l="l" t="t" r="r" b="b"/>
              <a:pathLst>
                <a:path w="17262" h="17817" extrusionOk="0">
                  <a:moveTo>
                    <a:pt x="5031" y="0"/>
                  </a:moveTo>
                  <a:cubicBezTo>
                    <a:pt x="3839" y="0"/>
                    <a:pt x="2590" y="894"/>
                    <a:pt x="1652" y="3134"/>
                  </a:cubicBezTo>
                  <a:cubicBezTo>
                    <a:pt x="0" y="6810"/>
                    <a:pt x="186" y="11276"/>
                    <a:pt x="2233" y="14859"/>
                  </a:cubicBezTo>
                  <a:cubicBezTo>
                    <a:pt x="2722" y="15650"/>
                    <a:pt x="3397" y="16511"/>
                    <a:pt x="4374" y="16697"/>
                  </a:cubicBezTo>
                  <a:cubicBezTo>
                    <a:pt x="4839" y="16697"/>
                    <a:pt x="5328" y="16604"/>
                    <a:pt x="5816" y="16232"/>
                  </a:cubicBezTo>
                  <a:cubicBezTo>
                    <a:pt x="6119" y="16999"/>
                    <a:pt x="6700" y="17488"/>
                    <a:pt x="7468" y="17488"/>
                  </a:cubicBezTo>
                  <a:cubicBezTo>
                    <a:pt x="7557" y="17505"/>
                    <a:pt x="7642" y="17512"/>
                    <a:pt x="7724" y="17512"/>
                  </a:cubicBezTo>
                  <a:cubicBezTo>
                    <a:pt x="8092" y="17512"/>
                    <a:pt x="8400" y="17357"/>
                    <a:pt x="8724" y="17185"/>
                  </a:cubicBezTo>
                  <a:cubicBezTo>
                    <a:pt x="9026" y="17488"/>
                    <a:pt x="9306" y="17674"/>
                    <a:pt x="9794" y="17767"/>
                  </a:cubicBezTo>
                  <a:cubicBezTo>
                    <a:pt x="9931" y="17800"/>
                    <a:pt x="10071" y="17816"/>
                    <a:pt x="10213" y="17816"/>
                  </a:cubicBezTo>
                  <a:cubicBezTo>
                    <a:pt x="10959" y="17816"/>
                    <a:pt x="11740" y="17380"/>
                    <a:pt x="12307" y="16813"/>
                  </a:cubicBezTo>
                  <a:cubicBezTo>
                    <a:pt x="15424" y="14184"/>
                    <a:pt x="17262" y="10113"/>
                    <a:pt x="16959" y="6042"/>
                  </a:cubicBezTo>
                  <a:cubicBezTo>
                    <a:pt x="16758" y="2974"/>
                    <a:pt x="15446" y="1767"/>
                    <a:pt x="13927" y="1767"/>
                  </a:cubicBezTo>
                  <a:cubicBezTo>
                    <a:pt x="13338" y="1767"/>
                    <a:pt x="12719" y="1948"/>
                    <a:pt x="12121" y="2273"/>
                  </a:cubicBezTo>
                  <a:cubicBezTo>
                    <a:pt x="11488" y="1324"/>
                    <a:pt x="10683" y="919"/>
                    <a:pt x="9845" y="919"/>
                  </a:cubicBezTo>
                  <a:cubicBezTo>
                    <a:pt x="9142" y="919"/>
                    <a:pt x="8415" y="1204"/>
                    <a:pt x="7747" y="1692"/>
                  </a:cubicBezTo>
                  <a:cubicBezTo>
                    <a:pt x="7038" y="660"/>
                    <a:pt x="6055" y="0"/>
                    <a:pt x="50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a:off x="4024840" y="211714"/>
              <a:ext cx="114121" cy="455616"/>
            </a:xfrm>
            <a:custGeom>
              <a:avLst/>
              <a:gdLst/>
              <a:ahLst/>
              <a:cxnLst/>
              <a:rect l="l" t="t" r="r" b="b"/>
              <a:pathLst>
                <a:path w="3281" h="13099" extrusionOk="0">
                  <a:moveTo>
                    <a:pt x="1931" y="1"/>
                  </a:moveTo>
                  <a:lnTo>
                    <a:pt x="1931" y="1"/>
                  </a:lnTo>
                  <a:cubicBezTo>
                    <a:pt x="2117" y="1164"/>
                    <a:pt x="2210" y="2327"/>
                    <a:pt x="2210" y="3397"/>
                  </a:cubicBezTo>
                  <a:cubicBezTo>
                    <a:pt x="2210" y="4561"/>
                    <a:pt x="2117" y="5631"/>
                    <a:pt x="1931" y="6701"/>
                  </a:cubicBezTo>
                  <a:cubicBezTo>
                    <a:pt x="1838" y="7771"/>
                    <a:pt x="1536" y="8818"/>
                    <a:pt x="1257" y="9888"/>
                  </a:cubicBezTo>
                  <a:cubicBezTo>
                    <a:pt x="861" y="10958"/>
                    <a:pt x="466" y="12028"/>
                    <a:pt x="0" y="13098"/>
                  </a:cubicBezTo>
                  <a:cubicBezTo>
                    <a:pt x="861" y="12308"/>
                    <a:pt x="1536" y="11261"/>
                    <a:pt x="2024" y="10284"/>
                  </a:cubicBezTo>
                  <a:cubicBezTo>
                    <a:pt x="2606" y="9213"/>
                    <a:pt x="2908" y="8050"/>
                    <a:pt x="3094" y="6887"/>
                  </a:cubicBezTo>
                  <a:cubicBezTo>
                    <a:pt x="3280" y="5724"/>
                    <a:pt x="3280" y="4468"/>
                    <a:pt x="3094" y="3304"/>
                  </a:cubicBezTo>
                  <a:cubicBezTo>
                    <a:pt x="2908" y="2141"/>
                    <a:pt x="2513" y="1071"/>
                    <a:pt x="19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3802312" y="363845"/>
              <a:ext cx="50226" cy="340695"/>
            </a:xfrm>
            <a:custGeom>
              <a:avLst/>
              <a:gdLst/>
              <a:ahLst/>
              <a:cxnLst/>
              <a:rect l="l" t="t" r="r" b="b"/>
              <a:pathLst>
                <a:path w="1444" h="9795" extrusionOk="0">
                  <a:moveTo>
                    <a:pt x="861" y="1"/>
                  </a:moveTo>
                  <a:cubicBezTo>
                    <a:pt x="466" y="768"/>
                    <a:pt x="280" y="1536"/>
                    <a:pt x="187" y="2420"/>
                  </a:cubicBezTo>
                  <a:cubicBezTo>
                    <a:pt x="94" y="3281"/>
                    <a:pt x="1" y="4072"/>
                    <a:pt x="94" y="4932"/>
                  </a:cubicBezTo>
                  <a:cubicBezTo>
                    <a:pt x="94" y="5817"/>
                    <a:pt x="280" y="6584"/>
                    <a:pt x="466" y="7468"/>
                  </a:cubicBezTo>
                  <a:cubicBezTo>
                    <a:pt x="675" y="8236"/>
                    <a:pt x="955" y="9004"/>
                    <a:pt x="1443" y="9795"/>
                  </a:cubicBezTo>
                  <a:cubicBezTo>
                    <a:pt x="1443" y="8911"/>
                    <a:pt x="1443" y="8143"/>
                    <a:pt x="1350" y="7259"/>
                  </a:cubicBezTo>
                  <a:lnTo>
                    <a:pt x="1257" y="4839"/>
                  </a:lnTo>
                  <a:lnTo>
                    <a:pt x="1048" y="2513"/>
                  </a:lnTo>
                  <a:cubicBezTo>
                    <a:pt x="1048" y="1652"/>
                    <a:pt x="955" y="861"/>
                    <a:pt x="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 name="Google Shape;969;p14"/>
          <p:cNvGrpSpPr/>
          <p:nvPr/>
        </p:nvGrpSpPr>
        <p:grpSpPr>
          <a:xfrm rot="3649446">
            <a:off x="8480966" y="4038598"/>
            <a:ext cx="412651" cy="500098"/>
            <a:chOff x="5709775" y="2465725"/>
            <a:chExt cx="342000" cy="414475"/>
          </a:xfrm>
        </p:grpSpPr>
        <p:sp>
          <p:nvSpPr>
            <p:cNvPr id="970" name="Google Shape;970;p14"/>
            <p:cNvSpPr/>
            <p:nvPr/>
          </p:nvSpPr>
          <p:spPr>
            <a:xfrm>
              <a:off x="5709775" y="2465725"/>
              <a:ext cx="342000" cy="301325"/>
            </a:xfrm>
            <a:custGeom>
              <a:avLst/>
              <a:gdLst/>
              <a:ahLst/>
              <a:cxnLst/>
              <a:rect l="l" t="t" r="r" b="b"/>
              <a:pathLst>
                <a:path w="13680" h="12053" extrusionOk="0">
                  <a:moveTo>
                    <a:pt x="1158" y="0"/>
                  </a:moveTo>
                  <a:cubicBezTo>
                    <a:pt x="949" y="0"/>
                    <a:pt x="749" y="60"/>
                    <a:pt x="582" y="201"/>
                  </a:cubicBezTo>
                  <a:cubicBezTo>
                    <a:pt x="0" y="689"/>
                    <a:pt x="117" y="1550"/>
                    <a:pt x="396" y="2225"/>
                  </a:cubicBezTo>
                  <a:cubicBezTo>
                    <a:pt x="884" y="3597"/>
                    <a:pt x="1862" y="4760"/>
                    <a:pt x="3118" y="5435"/>
                  </a:cubicBezTo>
                  <a:cubicBezTo>
                    <a:pt x="3490" y="5621"/>
                    <a:pt x="3979" y="5923"/>
                    <a:pt x="3885" y="6412"/>
                  </a:cubicBezTo>
                  <a:cubicBezTo>
                    <a:pt x="3809" y="6642"/>
                    <a:pt x="3465" y="6808"/>
                    <a:pt x="3189" y="6808"/>
                  </a:cubicBezTo>
                  <a:cubicBezTo>
                    <a:pt x="3130" y="6808"/>
                    <a:pt x="3074" y="6801"/>
                    <a:pt x="3025" y="6784"/>
                  </a:cubicBezTo>
                  <a:cubicBezTo>
                    <a:pt x="2708" y="6784"/>
                    <a:pt x="2451" y="6665"/>
                    <a:pt x="2171" y="6665"/>
                  </a:cubicBezTo>
                  <a:cubicBezTo>
                    <a:pt x="2101" y="6665"/>
                    <a:pt x="2029" y="6673"/>
                    <a:pt x="1955" y="6691"/>
                  </a:cubicBezTo>
                  <a:cubicBezTo>
                    <a:pt x="1164" y="6784"/>
                    <a:pt x="791" y="7854"/>
                    <a:pt x="1164" y="8529"/>
                  </a:cubicBezTo>
                  <a:cubicBezTo>
                    <a:pt x="1512" y="9124"/>
                    <a:pt x="2241" y="9429"/>
                    <a:pt x="2935" y="9429"/>
                  </a:cubicBezTo>
                  <a:cubicBezTo>
                    <a:pt x="3028" y="9429"/>
                    <a:pt x="3120" y="9424"/>
                    <a:pt x="3211" y="9413"/>
                  </a:cubicBezTo>
                  <a:cubicBezTo>
                    <a:pt x="3979" y="9413"/>
                    <a:pt x="4769" y="9111"/>
                    <a:pt x="5537" y="8924"/>
                  </a:cubicBezTo>
                  <a:cubicBezTo>
                    <a:pt x="5819" y="8871"/>
                    <a:pt x="6101" y="8817"/>
                    <a:pt x="6379" y="8817"/>
                  </a:cubicBezTo>
                  <a:cubicBezTo>
                    <a:pt x="6582" y="8817"/>
                    <a:pt x="6783" y="8846"/>
                    <a:pt x="6980" y="8924"/>
                  </a:cubicBezTo>
                  <a:cubicBezTo>
                    <a:pt x="7375" y="9204"/>
                    <a:pt x="7561" y="9902"/>
                    <a:pt x="7189" y="10181"/>
                  </a:cubicBezTo>
                  <a:cubicBezTo>
                    <a:pt x="7065" y="10275"/>
                    <a:pt x="6914" y="10302"/>
                    <a:pt x="6750" y="10302"/>
                  </a:cubicBezTo>
                  <a:cubicBezTo>
                    <a:pt x="6545" y="10302"/>
                    <a:pt x="6319" y="10261"/>
                    <a:pt x="6101" y="10261"/>
                  </a:cubicBezTo>
                  <a:cubicBezTo>
                    <a:pt x="5936" y="10261"/>
                    <a:pt x="5775" y="10284"/>
                    <a:pt x="5630" y="10367"/>
                  </a:cubicBezTo>
                  <a:cubicBezTo>
                    <a:pt x="5142" y="10576"/>
                    <a:pt x="5049" y="11251"/>
                    <a:pt x="5444" y="11646"/>
                  </a:cubicBezTo>
                  <a:cubicBezTo>
                    <a:pt x="5729" y="11931"/>
                    <a:pt x="6135" y="12052"/>
                    <a:pt x="6529" y="12052"/>
                  </a:cubicBezTo>
                  <a:cubicBezTo>
                    <a:pt x="6651" y="12052"/>
                    <a:pt x="6771" y="12041"/>
                    <a:pt x="6887" y="12019"/>
                  </a:cubicBezTo>
                  <a:cubicBezTo>
                    <a:pt x="7375" y="12019"/>
                    <a:pt x="7864" y="11739"/>
                    <a:pt x="8445" y="11646"/>
                  </a:cubicBezTo>
                  <a:cubicBezTo>
                    <a:pt x="8736" y="11542"/>
                    <a:pt x="9073" y="11489"/>
                    <a:pt x="9411" y="11489"/>
                  </a:cubicBezTo>
                  <a:cubicBezTo>
                    <a:pt x="9748" y="11489"/>
                    <a:pt x="10085" y="11542"/>
                    <a:pt x="10376" y="11646"/>
                  </a:cubicBezTo>
                  <a:cubicBezTo>
                    <a:pt x="10609" y="11718"/>
                    <a:pt x="11171" y="12023"/>
                    <a:pt x="11556" y="12023"/>
                  </a:cubicBezTo>
                  <a:cubicBezTo>
                    <a:pt x="11672" y="12023"/>
                    <a:pt x="11772" y="11995"/>
                    <a:pt x="11842" y="11926"/>
                  </a:cubicBezTo>
                  <a:cubicBezTo>
                    <a:pt x="12028" y="11832"/>
                    <a:pt x="12028" y="10762"/>
                    <a:pt x="12121" y="10367"/>
                  </a:cubicBezTo>
                  <a:cubicBezTo>
                    <a:pt x="12330" y="9902"/>
                    <a:pt x="12702" y="9413"/>
                    <a:pt x="13005" y="9018"/>
                  </a:cubicBezTo>
                  <a:cubicBezTo>
                    <a:pt x="13377" y="8343"/>
                    <a:pt x="13680" y="7668"/>
                    <a:pt x="13493" y="6877"/>
                  </a:cubicBezTo>
                  <a:cubicBezTo>
                    <a:pt x="13406" y="6370"/>
                    <a:pt x="12845" y="5968"/>
                    <a:pt x="12325" y="5968"/>
                  </a:cubicBezTo>
                  <a:cubicBezTo>
                    <a:pt x="12153" y="5968"/>
                    <a:pt x="11986" y="6012"/>
                    <a:pt x="11842" y="6110"/>
                  </a:cubicBezTo>
                  <a:cubicBezTo>
                    <a:pt x="11446" y="6412"/>
                    <a:pt x="11260" y="7180"/>
                    <a:pt x="10679" y="7180"/>
                  </a:cubicBezTo>
                  <a:cubicBezTo>
                    <a:pt x="10190" y="7180"/>
                    <a:pt x="9888" y="6505"/>
                    <a:pt x="10097" y="6017"/>
                  </a:cubicBezTo>
                  <a:cubicBezTo>
                    <a:pt x="10283" y="5621"/>
                    <a:pt x="10679" y="5249"/>
                    <a:pt x="10958" y="4853"/>
                  </a:cubicBezTo>
                  <a:cubicBezTo>
                    <a:pt x="11260" y="4458"/>
                    <a:pt x="11446" y="3876"/>
                    <a:pt x="11167" y="3504"/>
                  </a:cubicBezTo>
                  <a:cubicBezTo>
                    <a:pt x="10992" y="3329"/>
                    <a:pt x="10781" y="3250"/>
                    <a:pt x="10558" y="3250"/>
                  </a:cubicBezTo>
                  <a:cubicBezTo>
                    <a:pt x="10276" y="3250"/>
                    <a:pt x="9974" y="3376"/>
                    <a:pt x="9701" y="3597"/>
                  </a:cubicBezTo>
                  <a:cubicBezTo>
                    <a:pt x="9306" y="3876"/>
                    <a:pt x="9120" y="4365"/>
                    <a:pt x="8631" y="4667"/>
                  </a:cubicBezTo>
                  <a:cubicBezTo>
                    <a:pt x="8406" y="4893"/>
                    <a:pt x="8104" y="5016"/>
                    <a:pt x="7813" y="5016"/>
                  </a:cubicBezTo>
                  <a:cubicBezTo>
                    <a:pt x="7623" y="5016"/>
                    <a:pt x="7438" y="4963"/>
                    <a:pt x="7282" y="4853"/>
                  </a:cubicBezTo>
                  <a:cubicBezTo>
                    <a:pt x="6887" y="4365"/>
                    <a:pt x="7096" y="3690"/>
                    <a:pt x="7468" y="3202"/>
                  </a:cubicBezTo>
                  <a:cubicBezTo>
                    <a:pt x="7864" y="2806"/>
                    <a:pt x="8259" y="2341"/>
                    <a:pt x="8259" y="1759"/>
                  </a:cubicBezTo>
                  <a:cubicBezTo>
                    <a:pt x="8155" y="1132"/>
                    <a:pt x="7599" y="768"/>
                    <a:pt x="6998" y="768"/>
                  </a:cubicBezTo>
                  <a:cubicBezTo>
                    <a:pt x="6930" y="768"/>
                    <a:pt x="6862" y="773"/>
                    <a:pt x="6793" y="782"/>
                  </a:cubicBezTo>
                  <a:cubicBezTo>
                    <a:pt x="6212" y="875"/>
                    <a:pt x="5723" y="1457"/>
                    <a:pt x="5444" y="2038"/>
                  </a:cubicBezTo>
                  <a:cubicBezTo>
                    <a:pt x="5235" y="2713"/>
                    <a:pt x="5235" y="3295"/>
                    <a:pt x="5235" y="3969"/>
                  </a:cubicBezTo>
                  <a:cubicBezTo>
                    <a:pt x="5126" y="3999"/>
                    <a:pt x="5020" y="4013"/>
                    <a:pt x="4916" y="4013"/>
                  </a:cubicBezTo>
                  <a:cubicBezTo>
                    <a:pt x="4284" y="4013"/>
                    <a:pt x="3750" y="3502"/>
                    <a:pt x="3490" y="2922"/>
                  </a:cubicBezTo>
                  <a:cubicBezTo>
                    <a:pt x="3118" y="2225"/>
                    <a:pt x="3025" y="1457"/>
                    <a:pt x="2536" y="782"/>
                  </a:cubicBezTo>
                  <a:cubicBezTo>
                    <a:pt x="2254" y="368"/>
                    <a:pt x="1677" y="0"/>
                    <a:pt x="1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5833650" y="2608575"/>
              <a:ext cx="218125" cy="271625"/>
            </a:xfrm>
            <a:custGeom>
              <a:avLst/>
              <a:gdLst/>
              <a:ahLst/>
              <a:cxnLst/>
              <a:rect l="l" t="t" r="r" b="b"/>
              <a:pathLst>
                <a:path w="8725" h="10865" extrusionOk="0">
                  <a:moveTo>
                    <a:pt x="1" y="0"/>
                  </a:moveTo>
                  <a:cubicBezTo>
                    <a:pt x="1071" y="582"/>
                    <a:pt x="2141" y="1280"/>
                    <a:pt x="3002" y="2047"/>
                  </a:cubicBezTo>
                  <a:cubicBezTo>
                    <a:pt x="3886" y="2722"/>
                    <a:pt x="4746" y="3606"/>
                    <a:pt x="5421" y="4467"/>
                  </a:cubicBezTo>
                  <a:cubicBezTo>
                    <a:pt x="6212" y="5444"/>
                    <a:pt x="6794" y="6398"/>
                    <a:pt x="7259" y="7468"/>
                  </a:cubicBezTo>
                  <a:cubicBezTo>
                    <a:pt x="7841" y="8538"/>
                    <a:pt x="8236" y="9701"/>
                    <a:pt x="8538" y="10864"/>
                  </a:cubicBezTo>
                  <a:cubicBezTo>
                    <a:pt x="8725" y="9701"/>
                    <a:pt x="8538" y="8352"/>
                    <a:pt x="8143" y="7189"/>
                  </a:cubicBezTo>
                  <a:cubicBezTo>
                    <a:pt x="7747" y="5932"/>
                    <a:pt x="7166" y="4769"/>
                    <a:pt x="6398" y="3792"/>
                  </a:cubicBezTo>
                  <a:cubicBezTo>
                    <a:pt x="5630" y="2815"/>
                    <a:pt x="4653" y="1954"/>
                    <a:pt x="3583" y="1280"/>
                  </a:cubicBezTo>
                  <a:cubicBezTo>
                    <a:pt x="2420" y="582"/>
                    <a:pt x="1257" y="116"/>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972"/>
        <p:cNvGrpSpPr/>
        <p:nvPr/>
      </p:nvGrpSpPr>
      <p:grpSpPr>
        <a:xfrm>
          <a:off x="0" y="0"/>
          <a:ext cx="0" cy="0"/>
          <a:chOff x="0" y="0"/>
          <a:chExt cx="0" cy="0"/>
        </a:xfrm>
      </p:grpSpPr>
      <p:sp>
        <p:nvSpPr>
          <p:cNvPr id="973" name="Google Shape;973;p15"/>
          <p:cNvSpPr/>
          <p:nvPr/>
        </p:nvSpPr>
        <p:spPr>
          <a:xfrm flipH="1">
            <a:off x="5048223" y="3891375"/>
            <a:ext cx="5429276" cy="203326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74" name="Google Shape;974;p15"/>
          <p:cNvSpPr/>
          <p:nvPr/>
        </p:nvSpPr>
        <p:spPr>
          <a:xfrm>
            <a:off x="4860050" y="-958750"/>
            <a:ext cx="4893609" cy="2423213"/>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75" name="Google Shape;975;p15"/>
          <p:cNvSpPr/>
          <p:nvPr/>
        </p:nvSpPr>
        <p:spPr>
          <a:xfrm flipH="1">
            <a:off x="-711757" y="-1068851"/>
            <a:ext cx="4769407" cy="2533328"/>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76" name="Google Shape;976;p15"/>
          <p:cNvSpPr/>
          <p:nvPr/>
        </p:nvSpPr>
        <p:spPr>
          <a:xfrm>
            <a:off x="-1371624" y="3166963"/>
            <a:ext cx="5429276" cy="2941283"/>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977" name="Google Shape;977;p15"/>
          <p:cNvGrpSpPr/>
          <p:nvPr/>
        </p:nvGrpSpPr>
        <p:grpSpPr>
          <a:xfrm>
            <a:off x="-585550" y="-251369"/>
            <a:ext cx="2197697" cy="1243196"/>
            <a:chOff x="3260100" y="4040200"/>
            <a:chExt cx="1579600" cy="893550"/>
          </a:xfrm>
        </p:grpSpPr>
        <p:sp>
          <p:nvSpPr>
            <p:cNvPr id="978" name="Google Shape;978;p15"/>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15"/>
          <p:cNvGrpSpPr/>
          <p:nvPr/>
        </p:nvGrpSpPr>
        <p:grpSpPr>
          <a:xfrm>
            <a:off x="7009986" y="519659"/>
            <a:ext cx="1505769" cy="1179544"/>
            <a:chOff x="3495050" y="1152875"/>
            <a:chExt cx="1082275" cy="847800"/>
          </a:xfrm>
        </p:grpSpPr>
        <p:sp>
          <p:nvSpPr>
            <p:cNvPr id="1006" name="Google Shape;1006;p15"/>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5"/>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5"/>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5"/>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5"/>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15"/>
          <p:cNvGrpSpPr/>
          <p:nvPr/>
        </p:nvGrpSpPr>
        <p:grpSpPr>
          <a:xfrm>
            <a:off x="6485742" y="3891380"/>
            <a:ext cx="2744809" cy="1692795"/>
            <a:chOff x="3095850" y="2740875"/>
            <a:chExt cx="1972838" cy="1216700"/>
          </a:xfrm>
        </p:grpSpPr>
        <p:sp>
          <p:nvSpPr>
            <p:cNvPr id="1015" name="Google Shape;1015;p1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15"/>
          <p:cNvGrpSpPr/>
          <p:nvPr/>
        </p:nvGrpSpPr>
        <p:grpSpPr>
          <a:xfrm rot="2914635">
            <a:off x="-456242" y="4199874"/>
            <a:ext cx="1939071" cy="875466"/>
            <a:chOff x="2915775" y="2073500"/>
            <a:chExt cx="874750" cy="394925"/>
          </a:xfrm>
        </p:grpSpPr>
        <p:sp>
          <p:nvSpPr>
            <p:cNvPr id="1021" name="Google Shape;1021;p15"/>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5"/>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5"/>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5"/>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5"/>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15"/>
          <p:cNvGrpSpPr/>
          <p:nvPr/>
        </p:nvGrpSpPr>
        <p:grpSpPr>
          <a:xfrm>
            <a:off x="922661" y="3783043"/>
            <a:ext cx="415164" cy="629250"/>
            <a:chOff x="2525525" y="689125"/>
            <a:chExt cx="298400" cy="452275"/>
          </a:xfrm>
        </p:grpSpPr>
        <p:sp>
          <p:nvSpPr>
            <p:cNvPr id="1042" name="Google Shape;1042;p15"/>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5"/>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5"/>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5"/>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5"/>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5"/>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5"/>
          <p:cNvGrpSpPr/>
          <p:nvPr/>
        </p:nvGrpSpPr>
        <p:grpSpPr>
          <a:xfrm>
            <a:off x="496036" y="252294"/>
            <a:ext cx="644360" cy="599084"/>
            <a:chOff x="5564375" y="1841975"/>
            <a:chExt cx="593825" cy="552100"/>
          </a:xfrm>
        </p:grpSpPr>
        <p:sp>
          <p:nvSpPr>
            <p:cNvPr id="1066" name="Google Shape;1066;p15"/>
            <p:cNvSpPr/>
            <p:nvPr/>
          </p:nvSpPr>
          <p:spPr>
            <a:xfrm>
              <a:off x="5564375" y="1841975"/>
              <a:ext cx="593825" cy="552100"/>
            </a:xfrm>
            <a:custGeom>
              <a:avLst/>
              <a:gdLst/>
              <a:ahLst/>
              <a:cxnLst/>
              <a:rect l="l" t="t" r="r" b="b"/>
              <a:pathLst>
                <a:path w="23753" h="22084" extrusionOk="0">
                  <a:moveTo>
                    <a:pt x="11168" y="0"/>
                  </a:moveTo>
                  <a:cubicBezTo>
                    <a:pt x="10437" y="0"/>
                    <a:pt x="9857" y="1017"/>
                    <a:pt x="9608" y="1887"/>
                  </a:cubicBezTo>
                  <a:cubicBezTo>
                    <a:pt x="9027" y="3911"/>
                    <a:pt x="8445" y="5958"/>
                    <a:pt x="7957" y="7982"/>
                  </a:cubicBezTo>
                  <a:cubicBezTo>
                    <a:pt x="7096" y="7982"/>
                    <a:pt x="6305" y="8284"/>
                    <a:pt x="5537" y="8680"/>
                  </a:cubicBezTo>
                  <a:cubicBezTo>
                    <a:pt x="4188" y="9145"/>
                    <a:pt x="2815" y="9727"/>
                    <a:pt x="1466" y="10308"/>
                  </a:cubicBezTo>
                  <a:cubicBezTo>
                    <a:pt x="978" y="10518"/>
                    <a:pt x="396" y="10704"/>
                    <a:pt x="303" y="11192"/>
                  </a:cubicBezTo>
                  <a:cubicBezTo>
                    <a:pt x="0" y="12169"/>
                    <a:pt x="1164" y="12751"/>
                    <a:pt x="2048" y="13030"/>
                  </a:cubicBezTo>
                  <a:cubicBezTo>
                    <a:pt x="3979" y="13612"/>
                    <a:pt x="5933" y="14100"/>
                    <a:pt x="7957" y="14682"/>
                  </a:cubicBezTo>
                  <a:cubicBezTo>
                    <a:pt x="7678" y="15077"/>
                    <a:pt x="7468" y="15543"/>
                    <a:pt x="7282" y="16031"/>
                  </a:cubicBezTo>
                  <a:cubicBezTo>
                    <a:pt x="6700" y="17404"/>
                    <a:pt x="6119" y="18753"/>
                    <a:pt x="5537" y="20102"/>
                  </a:cubicBezTo>
                  <a:cubicBezTo>
                    <a:pt x="5351" y="20591"/>
                    <a:pt x="5142" y="21079"/>
                    <a:pt x="5351" y="21568"/>
                  </a:cubicBezTo>
                  <a:cubicBezTo>
                    <a:pt x="5553" y="21942"/>
                    <a:pt x="5909" y="22083"/>
                    <a:pt x="6318" y="22083"/>
                  </a:cubicBezTo>
                  <a:cubicBezTo>
                    <a:pt x="6849" y="22083"/>
                    <a:pt x="7470" y="21844"/>
                    <a:pt x="7957" y="21568"/>
                  </a:cubicBezTo>
                  <a:cubicBezTo>
                    <a:pt x="9608" y="20684"/>
                    <a:pt x="11260" y="19730"/>
                    <a:pt x="12912" y="18753"/>
                  </a:cubicBezTo>
                  <a:cubicBezTo>
                    <a:pt x="13284" y="19032"/>
                    <a:pt x="13773" y="19242"/>
                    <a:pt x="14168" y="19428"/>
                  </a:cubicBezTo>
                  <a:cubicBezTo>
                    <a:pt x="15517" y="20009"/>
                    <a:pt x="16867" y="20591"/>
                    <a:pt x="18239" y="21079"/>
                  </a:cubicBezTo>
                  <a:cubicBezTo>
                    <a:pt x="18578" y="21209"/>
                    <a:pt x="18906" y="21394"/>
                    <a:pt x="19239" y="21394"/>
                  </a:cubicBezTo>
                  <a:cubicBezTo>
                    <a:pt x="19385" y="21394"/>
                    <a:pt x="19532" y="21358"/>
                    <a:pt x="19682" y="21265"/>
                  </a:cubicBezTo>
                  <a:cubicBezTo>
                    <a:pt x="20566" y="20893"/>
                    <a:pt x="20170" y="19521"/>
                    <a:pt x="19682" y="18753"/>
                  </a:cubicBezTo>
                  <a:cubicBezTo>
                    <a:pt x="18728" y="17008"/>
                    <a:pt x="17751" y="15263"/>
                    <a:pt x="16774" y="13426"/>
                  </a:cubicBezTo>
                  <a:cubicBezTo>
                    <a:pt x="17262" y="13333"/>
                    <a:pt x="17751" y="13123"/>
                    <a:pt x="18239" y="12937"/>
                  </a:cubicBezTo>
                  <a:cubicBezTo>
                    <a:pt x="19589" y="12355"/>
                    <a:pt x="20938" y="11867"/>
                    <a:pt x="22310" y="11285"/>
                  </a:cubicBezTo>
                  <a:cubicBezTo>
                    <a:pt x="22799" y="11099"/>
                    <a:pt x="23264" y="10890"/>
                    <a:pt x="23474" y="10425"/>
                  </a:cubicBezTo>
                  <a:cubicBezTo>
                    <a:pt x="23753" y="9447"/>
                    <a:pt x="22590" y="8773"/>
                    <a:pt x="21636" y="8563"/>
                  </a:cubicBezTo>
                  <a:cubicBezTo>
                    <a:pt x="19309" y="7889"/>
                    <a:pt x="16867" y="7214"/>
                    <a:pt x="14447" y="6539"/>
                  </a:cubicBezTo>
                  <a:cubicBezTo>
                    <a:pt x="14354" y="6144"/>
                    <a:pt x="14168" y="5655"/>
                    <a:pt x="14075" y="5283"/>
                  </a:cubicBezTo>
                  <a:cubicBezTo>
                    <a:pt x="13493" y="3911"/>
                    <a:pt x="12912" y="2561"/>
                    <a:pt x="12330" y="1212"/>
                  </a:cubicBezTo>
                  <a:cubicBezTo>
                    <a:pt x="12121" y="724"/>
                    <a:pt x="11935" y="235"/>
                    <a:pt x="11446" y="49"/>
                  </a:cubicBezTo>
                  <a:cubicBezTo>
                    <a:pt x="11352" y="16"/>
                    <a:pt x="11259" y="0"/>
                    <a:pt x="1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
            <p:cNvSpPr/>
            <p:nvPr/>
          </p:nvSpPr>
          <p:spPr>
            <a:xfrm>
              <a:off x="5702800" y="1982550"/>
              <a:ext cx="310000" cy="289650"/>
            </a:xfrm>
            <a:custGeom>
              <a:avLst/>
              <a:gdLst/>
              <a:ahLst/>
              <a:cxnLst/>
              <a:rect l="l" t="t" r="r" b="b"/>
              <a:pathLst>
                <a:path w="12400" h="11586" extrusionOk="0">
                  <a:moveTo>
                    <a:pt x="5837" y="1"/>
                  </a:moveTo>
                  <a:cubicBezTo>
                    <a:pt x="5431" y="1"/>
                    <a:pt x="5131" y="578"/>
                    <a:pt x="5048" y="1010"/>
                  </a:cubicBezTo>
                  <a:lnTo>
                    <a:pt x="4164" y="4220"/>
                  </a:lnTo>
                  <a:cubicBezTo>
                    <a:pt x="3676" y="4220"/>
                    <a:pt x="3304" y="4406"/>
                    <a:pt x="2908" y="4499"/>
                  </a:cubicBezTo>
                  <a:cubicBezTo>
                    <a:pt x="2141" y="4802"/>
                    <a:pt x="1443" y="5081"/>
                    <a:pt x="768" y="5383"/>
                  </a:cubicBezTo>
                  <a:cubicBezTo>
                    <a:pt x="489" y="5476"/>
                    <a:pt x="186" y="5662"/>
                    <a:pt x="93" y="5848"/>
                  </a:cubicBezTo>
                  <a:cubicBezTo>
                    <a:pt x="0" y="6337"/>
                    <a:pt x="582" y="6732"/>
                    <a:pt x="1070" y="6826"/>
                  </a:cubicBezTo>
                  <a:cubicBezTo>
                    <a:pt x="2141" y="7128"/>
                    <a:pt x="3094" y="7407"/>
                    <a:pt x="4164" y="7710"/>
                  </a:cubicBezTo>
                  <a:cubicBezTo>
                    <a:pt x="3978" y="7896"/>
                    <a:pt x="3885" y="8175"/>
                    <a:pt x="3769" y="8384"/>
                  </a:cubicBezTo>
                  <a:cubicBezTo>
                    <a:pt x="3490" y="9152"/>
                    <a:pt x="3187" y="9827"/>
                    <a:pt x="2908" y="10501"/>
                  </a:cubicBezTo>
                  <a:cubicBezTo>
                    <a:pt x="2815" y="10804"/>
                    <a:pt x="2722" y="11083"/>
                    <a:pt x="2815" y="11292"/>
                  </a:cubicBezTo>
                  <a:cubicBezTo>
                    <a:pt x="2896" y="11505"/>
                    <a:pt x="3070" y="11585"/>
                    <a:pt x="3280" y="11585"/>
                  </a:cubicBezTo>
                  <a:cubicBezTo>
                    <a:pt x="3553" y="11585"/>
                    <a:pt x="3889" y="11450"/>
                    <a:pt x="4164" y="11292"/>
                  </a:cubicBezTo>
                  <a:cubicBezTo>
                    <a:pt x="5048" y="10804"/>
                    <a:pt x="5816" y="10315"/>
                    <a:pt x="6677" y="9827"/>
                  </a:cubicBezTo>
                  <a:cubicBezTo>
                    <a:pt x="6979" y="9920"/>
                    <a:pt x="7166" y="10036"/>
                    <a:pt x="7375" y="10129"/>
                  </a:cubicBezTo>
                  <a:cubicBezTo>
                    <a:pt x="8143" y="10408"/>
                    <a:pt x="8817" y="10804"/>
                    <a:pt x="9492" y="11083"/>
                  </a:cubicBezTo>
                  <a:cubicBezTo>
                    <a:pt x="9708" y="11166"/>
                    <a:pt x="9912" y="11237"/>
                    <a:pt x="10087" y="11237"/>
                  </a:cubicBezTo>
                  <a:cubicBezTo>
                    <a:pt x="10158" y="11237"/>
                    <a:pt x="10223" y="11226"/>
                    <a:pt x="10283" y="11199"/>
                  </a:cubicBezTo>
                  <a:cubicBezTo>
                    <a:pt x="10748" y="10897"/>
                    <a:pt x="10562" y="10222"/>
                    <a:pt x="10283" y="9827"/>
                  </a:cubicBezTo>
                  <a:cubicBezTo>
                    <a:pt x="9794" y="8873"/>
                    <a:pt x="9306" y="7989"/>
                    <a:pt x="8724" y="7012"/>
                  </a:cubicBezTo>
                  <a:cubicBezTo>
                    <a:pt x="9003" y="7012"/>
                    <a:pt x="9306" y="6919"/>
                    <a:pt x="9492" y="6826"/>
                  </a:cubicBezTo>
                  <a:cubicBezTo>
                    <a:pt x="10167" y="6546"/>
                    <a:pt x="10958" y="6244"/>
                    <a:pt x="11632" y="5965"/>
                  </a:cubicBezTo>
                  <a:cubicBezTo>
                    <a:pt x="11911" y="5848"/>
                    <a:pt x="12214" y="5662"/>
                    <a:pt x="12214" y="5476"/>
                  </a:cubicBezTo>
                  <a:cubicBezTo>
                    <a:pt x="12400" y="4988"/>
                    <a:pt x="11818" y="4592"/>
                    <a:pt x="11330" y="4499"/>
                  </a:cubicBezTo>
                  <a:cubicBezTo>
                    <a:pt x="10073" y="4104"/>
                    <a:pt x="8817" y="3824"/>
                    <a:pt x="7561" y="3429"/>
                  </a:cubicBezTo>
                  <a:cubicBezTo>
                    <a:pt x="7468" y="3243"/>
                    <a:pt x="7375" y="2940"/>
                    <a:pt x="7375" y="2754"/>
                  </a:cubicBezTo>
                  <a:cubicBezTo>
                    <a:pt x="7072" y="2080"/>
                    <a:pt x="6793" y="1405"/>
                    <a:pt x="6491" y="614"/>
                  </a:cubicBezTo>
                  <a:cubicBezTo>
                    <a:pt x="6398" y="428"/>
                    <a:pt x="6212" y="149"/>
                    <a:pt x="6002" y="32"/>
                  </a:cubicBezTo>
                  <a:cubicBezTo>
                    <a:pt x="5945" y="11"/>
                    <a:pt x="5890" y="1"/>
                    <a:pt x="5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5"/>
            <p:cNvSpPr/>
            <p:nvPr/>
          </p:nvSpPr>
          <p:spPr>
            <a:xfrm>
              <a:off x="5843550" y="2075225"/>
              <a:ext cx="31425" cy="59400"/>
            </a:xfrm>
            <a:custGeom>
              <a:avLst/>
              <a:gdLst/>
              <a:ahLst/>
              <a:cxnLst/>
              <a:rect l="l" t="t" r="r" b="b"/>
              <a:pathLst>
                <a:path w="1257" h="2376" extrusionOk="0">
                  <a:moveTo>
                    <a:pt x="496" y="0"/>
                  </a:moveTo>
                  <a:cubicBezTo>
                    <a:pt x="452" y="0"/>
                    <a:pt x="409" y="8"/>
                    <a:pt x="372" y="24"/>
                  </a:cubicBezTo>
                  <a:cubicBezTo>
                    <a:pt x="93" y="117"/>
                    <a:pt x="0" y="397"/>
                    <a:pt x="0" y="606"/>
                  </a:cubicBezTo>
                  <a:cubicBezTo>
                    <a:pt x="93" y="1095"/>
                    <a:pt x="93" y="1560"/>
                    <a:pt x="186" y="2048"/>
                  </a:cubicBezTo>
                  <a:cubicBezTo>
                    <a:pt x="186" y="2220"/>
                    <a:pt x="451" y="2375"/>
                    <a:pt x="700" y="2375"/>
                  </a:cubicBezTo>
                  <a:cubicBezTo>
                    <a:pt x="755" y="2375"/>
                    <a:pt x="810" y="2368"/>
                    <a:pt x="861" y="2351"/>
                  </a:cubicBezTo>
                  <a:cubicBezTo>
                    <a:pt x="1163" y="2258"/>
                    <a:pt x="1256" y="2048"/>
                    <a:pt x="1163" y="1769"/>
                  </a:cubicBezTo>
                  <a:cubicBezTo>
                    <a:pt x="1163" y="1281"/>
                    <a:pt x="1047" y="792"/>
                    <a:pt x="954" y="397"/>
                  </a:cubicBezTo>
                  <a:cubicBezTo>
                    <a:pt x="954" y="167"/>
                    <a:pt x="7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
            <p:cNvSpPr/>
            <p:nvPr/>
          </p:nvSpPr>
          <p:spPr>
            <a:xfrm>
              <a:off x="5785375" y="2121175"/>
              <a:ext cx="48300" cy="32625"/>
            </a:xfrm>
            <a:custGeom>
              <a:avLst/>
              <a:gdLst/>
              <a:ahLst/>
              <a:cxnLst/>
              <a:rect l="l" t="t" r="r" b="b"/>
              <a:pathLst>
                <a:path w="1932" h="1305" extrusionOk="0">
                  <a:moveTo>
                    <a:pt x="519" y="0"/>
                  </a:moveTo>
                  <a:cubicBezTo>
                    <a:pt x="281" y="0"/>
                    <a:pt x="77" y="170"/>
                    <a:pt x="1" y="420"/>
                  </a:cubicBezTo>
                  <a:cubicBezTo>
                    <a:pt x="1" y="699"/>
                    <a:pt x="94" y="885"/>
                    <a:pt x="373" y="1001"/>
                  </a:cubicBezTo>
                  <a:cubicBezTo>
                    <a:pt x="675" y="1094"/>
                    <a:pt x="955" y="1187"/>
                    <a:pt x="1164" y="1281"/>
                  </a:cubicBezTo>
                  <a:cubicBezTo>
                    <a:pt x="1213" y="1297"/>
                    <a:pt x="1263" y="1305"/>
                    <a:pt x="1312" y="1305"/>
                  </a:cubicBezTo>
                  <a:cubicBezTo>
                    <a:pt x="1543" y="1305"/>
                    <a:pt x="1762" y="1134"/>
                    <a:pt x="1839" y="885"/>
                  </a:cubicBezTo>
                  <a:cubicBezTo>
                    <a:pt x="1932" y="606"/>
                    <a:pt x="1745" y="420"/>
                    <a:pt x="1443" y="303"/>
                  </a:cubicBezTo>
                  <a:cubicBezTo>
                    <a:pt x="1257" y="210"/>
                    <a:pt x="955" y="117"/>
                    <a:pt x="675" y="24"/>
                  </a:cubicBezTo>
                  <a:cubicBezTo>
                    <a:pt x="622" y="8"/>
                    <a:pt x="570"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5819125" y="2173475"/>
              <a:ext cx="41300" cy="48675"/>
            </a:xfrm>
            <a:custGeom>
              <a:avLst/>
              <a:gdLst/>
              <a:ahLst/>
              <a:cxnLst/>
              <a:rect l="l" t="t" r="r" b="b"/>
              <a:pathLst>
                <a:path w="1652" h="1947" extrusionOk="0">
                  <a:moveTo>
                    <a:pt x="1026" y="1"/>
                  </a:moveTo>
                  <a:cubicBezTo>
                    <a:pt x="856" y="1"/>
                    <a:pt x="696" y="72"/>
                    <a:pt x="582" y="259"/>
                  </a:cubicBezTo>
                  <a:cubicBezTo>
                    <a:pt x="489" y="538"/>
                    <a:pt x="279" y="840"/>
                    <a:pt x="93" y="1119"/>
                  </a:cubicBezTo>
                  <a:cubicBezTo>
                    <a:pt x="0" y="1422"/>
                    <a:pt x="93" y="1701"/>
                    <a:pt x="279" y="1910"/>
                  </a:cubicBezTo>
                  <a:cubicBezTo>
                    <a:pt x="359" y="1935"/>
                    <a:pt x="437" y="1946"/>
                    <a:pt x="512" y="1946"/>
                  </a:cubicBezTo>
                  <a:cubicBezTo>
                    <a:pt x="724" y="1946"/>
                    <a:pt x="916" y="1855"/>
                    <a:pt x="1070" y="1701"/>
                  </a:cubicBezTo>
                  <a:cubicBezTo>
                    <a:pt x="1163" y="1422"/>
                    <a:pt x="1349" y="1119"/>
                    <a:pt x="1559" y="747"/>
                  </a:cubicBezTo>
                  <a:cubicBezTo>
                    <a:pt x="1652" y="538"/>
                    <a:pt x="1559" y="259"/>
                    <a:pt x="1349" y="73"/>
                  </a:cubicBezTo>
                  <a:cubicBezTo>
                    <a:pt x="1242" y="28"/>
                    <a:pt x="1132"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
            <p:cNvSpPr/>
            <p:nvPr/>
          </p:nvSpPr>
          <p:spPr>
            <a:xfrm>
              <a:off x="5867375" y="2163300"/>
              <a:ext cx="48900" cy="44575"/>
            </a:xfrm>
            <a:custGeom>
              <a:avLst/>
              <a:gdLst/>
              <a:ahLst/>
              <a:cxnLst/>
              <a:rect l="l" t="t" r="r" b="b"/>
              <a:pathLst>
                <a:path w="1956" h="1783" extrusionOk="0">
                  <a:moveTo>
                    <a:pt x="552" y="1"/>
                  </a:moveTo>
                  <a:cubicBezTo>
                    <a:pt x="421" y="1"/>
                    <a:pt x="294" y="51"/>
                    <a:pt x="210" y="177"/>
                  </a:cubicBezTo>
                  <a:cubicBezTo>
                    <a:pt x="1" y="363"/>
                    <a:pt x="1" y="666"/>
                    <a:pt x="210" y="852"/>
                  </a:cubicBezTo>
                  <a:cubicBezTo>
                    <a:pt x="489" y="1154"/>
                    <a:pt x="792" y="1433"/>
                    <a:pt x="1071" y="1643"/>
                  </a:cubicBezTo>
                  <a:cubicBezTo>
                    <a:pt x="1164" y="1736"/>
                    <a:pt x="1286" y="1782"/>
                    <a:pt x="1408" y="1782"/>
                  </a:cubicBezTo>
                  <a:cubicBezTo>
                    <a:pt x="1531" y="1782"/>
                    <a:pt x="1653" y="1736"/>
                    <a:pt x="1746" y="1643"/>
                  </a:cubicBezTo>
                  <a:cubicBezTo>
                    <a:pt x="1955" y="1433"/>
                    <a:pt x="1955" y="1061"/>
                    <a:pt x="1746" y="852"/>
                  </a:cubicBezTo>
                  <a:cubicBezTo>
                    <a:pt x="1467" y="666"/>
                    <a:pt x="1257" y="363"/>
                    <a:pt x="978" y="177"/>
                  </a:cubicBezTo>
                  <a:cubicBezTo>
                    <a:pt x="876" y="75"/>
                    <a:pt x="711"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5"/>
            <p:cNvSpPr/>
            <p:nvPr/>
          </p:nvSpPr>
          <p:spPr>
            <a:xfrm>
              <a:off x="5887150" y="2111825"/>
              <a:ext cx="52950" cy="38075"/>
            </a:xfrm>
            <a:custGeom>
              <a:avLst/>
              <a:gdLst/>
              <a:ahLst/>
              <a:cxnLst/>
              <a:rect l="l" t="t" r="r" b="b"/>
              <a:pathLst>
                <a:path w="2118" h="1523" extrusionOk="0">
                  <a:moveTo>
                    <a:pt x="1506" y="0"/>
                  </a:moveTo>
                  <a:cubicBezTo>
                    <a:pt x="1412" y="0"/>
                    <a:pt x="1322" y="31"/>
                    <a:pt x="1257" y="96"/>
                  </a:cubicBezTo>
                  <a:cubicBezTo>
                    <a:pt x="955" y="212"/>
                    <a:pt x="676" y="398"/>
                    <a:pt x="373" y="584"/>
                  </a:cubicBezTo>
                  <a:cubicBezTo>
                    <a:pt x="94" y="677"/>
                    <a:pt x="1" y="1073"/>
                    <a:pt x="187" y="1259"/>
                  </a:cubicBezTo>
                  <a:cubicBezTo>
                    <a:pt x="247" y="1454"/>
                    <a:pt x="432" y="1523"/>
                    <a:pt x="606" y="1523"/>
                  </a:cubicBezTo>
                  <a:cubicBezTo>
                    <a:pt x="702" y="1523"/>
                    <a:pt x="795" y="1502"/>
                    <a:pt x="862" y="1468"/>
                  </a:cubicBezTo>
                  <a:cubicBezTo>
                    <a:pt x="1164" y="1259"/>
                    <a:pt x="1443" y="1166"/>
                    <a:pt x="1746" y="980"/>
                  </a:cubicBezTo>
                  <a:cubicBezTo>
                    <a:pt x="2025" y="887"/>
                    <a:pt x="2118" y="491"/>
                    <a:pt x="1932" y="305"/>
                  </a:cubicBezTo>
                  <a:cubicBezTo>
                    <a:pt x="1871" y="108"/>
                    <a:pt x="1682" y="0"/>
                    <a:pt x="1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15"/>
          <p:cNvGrpSpPr/>
          <p:nvPr/>
        </p:nvGrpSpPr>
        <p:grpSpPr>
          <a:xfrm>
            <a:off x="7795830" y="4063119"/>
            <a:ext cx="463129" cy="743511"/>
            <a:chOff x="1054675" y="3219250"/>
            <a:chExt cx="332875" cy="534400"/>
          </a:xfrm>
        </p:grpSpPr>
        <p:sp>
          <p:nvSpPr>
            <p:cNvPr id="1074" name="Google Shape;1074;p15"/>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15"/>
          <p:cNvGrpSpPr/>
          <p:nvPr/>
        </p:nvGrpSpPr>
        <p:grpSpPr>
          <a:xfrm>
            <a:off x="2165072" y="161134"/>
            <a:ext cx="597216" cy="781424"/>
            <a:chOff x="5840625" y="3436675"/>
            <a:chExt cx="429250" cy="561650"/>
          </a:xfrm>
        </p:grpSpPr>
        <p:sp>
          <p:nvSpPr>
            <p:cNvPr id="1078" name="Google Shape;1078;p15"/>
            <p:cNvSpPr/>
            <p:nvPr/>
          </p:nvSpPr>
          <p:spPr>
            <a:xfrm>
              <a:off x="5928950" y="3436675"/>
              <a:ext cx="132725" cy="215600"/>
            </a:xfrm>
            <a:custGeom>
              <a:avLst/>
              <a:gdLst/>
              <a:ahLst/>
              <a:cxnLst/>
              <a:rect l="l" t="t" r="r" b="b"/>
              <a:pathLst>
                <a:path w="5309" h="8624" extrusionOk="0">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
            <p:cNvSpPr/>
            <p:nvPr/>
          </p:nvSpPr>
          <p:spPr>
            <a:xfrm>
              <a:off x="5840625" y="3551400"/>
              <a:ext cx="429250" cy="446925"/>
            </a:xfrm>
            <a:custGeom>
              <a:avLst/>
              <a:gdLst/>
              <a:ahLst/>
              <a:cxnLst/>
              <a:rect l="l" t="t" r="r" b="b"/>
              <a:pathLst>
                <a:path w="17170" h="17877" extrusionOk="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
            <p:cNvSpPr/>
            <p:nvPr/>
          </p:nvSpPr>
          <p:spPr>
            <a:xfrm>
              <a:off x="5918575" y="3604850"/>
              <a:ext cx="82025" cy="324550"/>
            </a:xfrm>
            <a:custGeom>
              <a:avLst/>
              <a:gdLst/>
              <a:ahLst/>
              <a:cxnLst/>
              <a:rect l="l" t="t" r="r" b="b"/>
              <a:pathLst>
                <a:path w="3281" h="12982" extrusionOk="0">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
            <p:cNvSpPr/>
            <p:nvPr/>
          </p:nvSpPr>
          <p:spPr>
            <a:xfrm>
              <a:off x="6124450" y="3711275"/>
              <a:ext cx="36075" cy="244875"/>
            </a:xfrm>
            <a:custGeom>
              <a:avLst/>
              <a:gdLst/>
              <a:ahLst/>
              <a:cxnLst/>
              <a:rect l="l" t="t" r="r" b="b"/>
              <a:pathLst>
                <a:path w="1443" h="9795" extrusionOk="0">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15"/>
          <p:cNvGrpSpPr/>
          <p:nvPr/>
        </p:nvGrpSpPr>
        <p:grpSpPr>
          <a:xfrm>
            <a:off x="8310320" y="1310784"/>
            <a:ext cx="691024" cy="941423"/>
            <a:chOff x="5235200" y="1259125"/>
            <a:chExt cx="496675" cy="676650"/>
          </a:xfrm>
        </p:grpSpPr>
        <p:sp>
          <p:nvSpPr>
            <p:cNvPr id="1083" name="Google Shape;1083;p15"/>
            <p:cNvSpPr/>
            <p:nvPr/>
          </p:nvSpPr>
          <p:spPr>
            <a:xfrm>
              <a:off x="5235200" y="1452000"/>
              <a:ext cx="378050" cy="483775"/>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5473650" y="1259125"/>
              <a:ext cx="258225" cy="249950"/>
            </a:xfrm>
            <a:custGeom>
              <a:avLst/>
              <a:gdLst/>
              <a:ahLst/>
              <a:cxnLst/>
              <a:rect l="l" t="t" r="r" b="b"/>
              <a:pathLst>
                <a:path w="10329" h="9998" extrusionOk="0">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
            <p:cNvSpPr/>
            <p:nvPr/>
          </p:nvSpPr>
          <p:spPr>
            <a:xfrm>
              <a:off x="5249725" y="1397100"/>
              <a:ext cx="273950" cy="171225"/>
            </a:xfrm>
            <a:custGeom>
              <a:avLst/>
              <a:gdLst/>
              <a:ahLst/>
              <a:cxnLst/>
              <a:rect l="l" t="t" r="r" b="b"/>
              <a:pathLst>
                <a:path w="10958" h="6849" extrusionOk="0">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
            <p:cNvSpPr/>
            <p:nvPr/>
          </p:nvSpPr>
          <p:spPr>
            <a:xfrm>
              <a:off x="5424200" y="1433050"/>
              <a:ext cx="125650" cy="182175"/>
            </a:xfrm>
            <a:custGeom>
              <a:avLst/>
              <a:gdLst/>
              <a:ahLst/>
              <a:cxnLst/>
              <a:rect l="l" t="t" r="r" b="b"/>
              <a:pathLst>
                <a:path w="5026" h="7287" extrusionOk="0">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5490950" y="1424600"/>
              <a:ext cx="129275" cy="217375"/>
            </a:xfrm>
            <a:custGeom>
              <a:avLst/>
              <a:gdLst/>
              <a:ahLst/>
              <a:cxnLst/>
              <a:rect l="l" t="t" r="r" b="b"/>
              <a:pathLst>
                <a:path w="5171" h="8695" extrusionOk="0">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15"/>
          <p:cNvGrpSpPr/>
          <p:nvPr/>
        </p:nvGrpSpPr>
        <p:grpSpPr>
          <a:xfrm>
            <a:off x="6257147" y="93665"/>
            <a:ext cx="745233" cy="732808"/>
            <a:chOff x="4452350" y="1286250"/>
            <a:chExt cx="700275" cy="688600"/>
          </a:xfrm>
        </p:grpSpPr>
        <p:sp>
          <p:nvSpPr>
            <p:cNvPr id="1089" name="Google Shape;1089;p15"/>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rot="10800000" flipH="1">
              <a:off x="4816486" y="1639672"/>
              <a:ext cx="151225" cy="52829"/>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5"/>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5"/>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15"/>
          <p:cNvGrpSpPr/>
          <p:nvPr/>
        </p:nvGrpSpPr>
        <p:grpSpPr>
          <a:xfrm rot="2700000">
            <a:off x="22063" y="1026987"/>
            <a:ext cx="650608" cy="976556"/>
            <a:chOff x="3463650" y="2615600"/>
            <a:chExt cx="467625" cy="701900"/>
          </a:xfrm>
        </p:grpSpPr>
        <p:sp>
          <p:nvSpPr>
            <p:cNvPr id="1103" name="Google Shape;1103;p15"/>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15"/>
          <p:cNvSpPr txBox="1">
            <a:spLocks noGrp="1"/>
          </p:cNvSpPr>
          <p:nvPr>
            <p:ph type="title"/>
          </p:nvPr>
        </p:nvSpPr>
        <p:spPr>
          <a:xfrm>
            <a:off x="1934700" y="3353738"/>
            <a:ext cx="5274600" cy="429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Clr>
                <a:schemeClr val="accent1"/>
              </a:buClr>
              <a:buSzPts val="1800"/>
              <a:buNone/>
              <a:defRPr sz="1800">
                <a:solidFill>
                  <a:schemeClr val="accent1"/>
                </a:solidFill>
              </a:defRPr>
            </a:lvl2pPr>
            <a:lvl3pPr lvl="2" rtl="0">
              <a:spcBef>
                <a:spcPts val="0"/>
              </a:spcBef>
              <a:spcAft>
                <a:spcPts val="0"/>
              </a:spcAft>
              <a:buClr>
                <a:schemeClr val="accent1"/>
              </a:buClr>
              <a:buSzPts val="1800"/>
              <a:buNone/>
              <a:defRPr sz="1800">
                <a:solidFill>
                  <a:schemeClr val="accent1"/>
                </a:solidFill>
              </a:defRPr>
            </a:lvl3pPr>
            <a:lvl4pPr lvl="3" rtl="0">
              <a:spcBef>
                <a:spcPts val="0"/>
              </a:spcBef>
              <a:spcAft>
                <a:spcPts val="0"/>
              </a:spcAft>
              <a:buClr>
                <a:schemeClr val="accent1"/>
              </a:buClr>
              <a:buSzPts val="1800"/>
              <a:buNone/>
              <a:defRPr sz="1800">
                <a:solidFill>
                  <a:schemeClr val="accent1"/>
                </a:solidFill>
              </a:defRPr>
            </a:lvl4pPr>
            <a:lvl5pPr lvl="4" rtl="0">
              <a:spcBef>
                <a:spcPts val="0"/>
              </a:spcBef>
              <a:spcAft>
                <a:spcPts val="0"/>
              </a:spcAft>
              <a:buClr>
                <a:schemeClr val="accent1"/>
              </a:buClr>
              <a:buSzPts val="1800"/>
              <a:buNone/>
              <a:defRPr sz="1800">
                <a:solidFill>
                  <a:schemeClr val="accent1"/>
                </a:solidFill>
              </a:defRPr>
            </a:lvl5pPr>
            <a:lvl6pPr lvl="5" rtl="0">
              <a:spcBef>
                <a:spcPts val="0"/>
              </a:spcBef>
              <a:spcAft>
                <a:spcPts val="0"/>
              </a:spcAft>
              <a:buClr>
                <a:schemeClr val="accent1"/>
              </a:buClr>
              <a:buSzPts val="1800"/>
              <a:buNone/>
              <a:defRPr sz="1800">
                <a:solidFill>
                  <a:schemeClr val="accent1"/>
                </a:solidFill>
              </a:defRPr>
            </a:lvl6pPr>
            <a:lvl7pPr lvl="6" rtl="0">
              <a:spcBef>
                <a:spcPts val="0"/>
              </a:spcBef>
              <a:spcAft>
                <a:spcPts val="0"/>
              </a:spcAft>
              <a:buClr>
                <a:schemeClr val="accent1"/>
              </a:buClr>
              <a:buSzPts val="1800"/>
              <a:buNone/>
              <a:defRPr sz="1800">
                <a:solidFill>
                  <a:schemeClr val="accent1"/>
                </a:solidFill>
              </a:defRPr>
            </a:lvl7pPr>
            <a:lvl8pPr lvl="7" rtl="0">
              <a:spcBef>
                <a:spcPts val="0"/>
              </a:spcBef>
              <a:spcAft>
                <a:spcPts val="0"/>
              </a:spcAft>
              <a:buClr>
                <a:schemeClr val="accent1"/>
              </a:buClr>
              <a:buSzPts val="1800"/>
              <a:buNone/>
              <a:defRPr sz="1800">
                <a:solidFill>
                  <a:schemeClr val="accent1"/>
                </a:solidFill>
              </a:defRPr>
            </a:lvl8pPr>
            <a:lvl9pPr lvl="8" rtl="0">
              <a:spcBef>
                <a:spcPts val="0"/>
              </a:spcBef>
              <a:spcAft>
                <a:spcPts val="0"/>
              </a:spcAft>
              <a:buClr>
                <a:schemeClr val="accent1"/>
              </a:buClr>
              <a:buSzPts val="1800"/>
              <a:buNone/>
              <a:defRPr sz="1800">
                <a:solidFill>
                  <a:schemeClr val="accent1"/>
                </a:solidFill>
              </a:defRPr>
            </a:lvl9pPr>
          </a:lstStyle>
          <a:p>
            <a:endParaRPr/>
          </a:p>
        </p:txBody>
      </p:sp>
      <p:sp>
        <p:nvSpPr>
          <p:cNvPr id="1107" name="Google Shape;1107;p15"/>
          <p:cNvSpPr txBox="1">
            <a:spLocks noGrp="1"/>
          </p:cNvSpPr>
          <p:nvPr>
            <p:ph type="subTitle" idx="1"/>
          </p:nvPr>
        </p:nvSpPr>
        <p:spPr>
          <a:xfrm>
            <a:off x="1934700" y="1817662"/>
            <a:ext cx="5274600" cy="163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800"/>
              <a:buNone/>
              <a:defRPr sz="2800">
                <a:solidFill>
                  <a:schemeClr val="accent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3">
    <p:spTree>
      <p:nvGrpSpPr>
        <p:cNvPr id="1" name="Shape 1108"/>
        <p:cNvGrpSpPr/>
        <p:nvPr/>
      </p:nvGrpSpPr>
      <p:grpSpPr>
        <a:xfrm>
          <a:off x="0" y="0"/>
          <a:ext cx="0" cy="0"/>
          <a:chOff x="0" y="0"/>
          <a:chExt cx="0" cy="0"/>
        </a:xfrm>
      </p:grpSpPr>
      <p:sp>
        <p:nvSpPr>
          <p:cNvPr id="1109" name="Google Shape;1109;p16"/>
          <p:cNvSpPr txBox="1">
            <a:spLocks noGrp="1"/>
          </p:cNvSpPr>
          <p:nvPr>
            <p:ph type="title"/>
          </p:nvPr>
        </p:nvSpPr>
        <p:spPr>
          <a:xfrm>
            <a:off x="3646195" y="3229902"/>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10" name="Google Shape;1110;p16"/>
          <p:cNvSpPr txBox="1">
            <a:spLocks noGrp="1"/>
          </p:cNvSpPr>
          <p:nvPr>
            <p:ph type="subTitle" idx="1"/>
          </p:nvPr>
        </p:nvSpPr>
        <p:spPr>
          <a:xfrm>
            <a:off x="3697038" y="3851613"/>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11" name="Google Shape;1111;p16"/>
          <p:cNvSpPr txBox="1">
            <a:spLocks noGrp="1"/>
          </p:cNvSpPr>
          <p:nvPr>
            <p:ph type="title" idx="2"/>
          </p:nvPr>
        </p:nvSpPr>
        <p:spPr>
          <a:xfrm>
            <a:off x="5938327" y="3229902"/>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12" name="Google Shape;1112;p16"/>
          <p:cNvSpPr txBox="1">
            <a:spLocks noGrp="1"/>
          </p:cNvSpPr>
          <p:nvPr>
            <p:ph type="subTitle" idx="3"/>
          </p:nvPr>
        </p:nvSpPr>
        <p:spPr>
          <a:xfrm>
            <a:off x="5989170" y="3851613"/>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13" name="Google Shape;1113;p16"/>
          <p:cNvSpPr txBox="1">
            <a:spLocks noGrp="1"/>
          </p:cNvSpPr>
          <p:nvPr>
            <p:ph type="title" idx="4"/>
          </p:nvPr>
        </p:nvSpPr>
        <p:spPr>
          <a:xfrm>
            <a:off x="1354063" y="3229902"/>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14" name="Google Shape;1114;p16"/>
          <p:cNvSpPr txBox="1">
            <a:spLocks noGrp="1"/>
          </p:cNvSpPr>
          <p:nvPr>
            <p:ph type="subTitle" idx="5"/>
          </p:nvPr>
        </p:nvSpPr>
        <p:spPr>
          <a:xfrm>
            <a:off x="1404906" y="3851613"/>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15" name="Google Shape;1115;p16"/>
          <p:cNvSpPr/>
          <p:nvPr/>
        </p:nvSpPr>
        <p:spPr>
          <a:xfrm rot="-204181">
            <a:off x="-505960" y="-266075"/>
            <a:ext cx="2642324" cy="177208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7317650" y="3622899"/>
            <a:ext cx="2402422" cy="1781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txBox="1">
            <a:spLocks noGrp="1"/>
          </p:cNvSpPr>
          <p:nvPr>
            <p:ph type="title" idx="6"/>
          </p:nvPr>
        </p:nvSpPr>
        <p:spPr>
          <a:xfrm>
            <a:off x="4292550" y="539500"/>
            <a:ext cx="41382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118" name="Google Shape;1118;p16"/>
          <p:cNvGrpSpPr/>
          <p:nvPr/>
        </p:nvGrpSpPr>
        <p:grpSpPr>
          <a:xfrm rot="10800000" flipH="1">
            <a:off x="7727318" y="4263686"/>
            <a:ext cx="2029420" cy="879814"/>
            <a:chOff x="2915775" y="2073500"/>
            <a:chExt cx="874750" cy="394925"/>
          </a:xfrm>
        </p:grpSpPr>
        <p:sp>
          <p:nvSpPr>
            <p:cNvPr id="1119" name="Google Shape;1119;p16"/>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16"/>
          <p:cNvGrpSpPr/>
          <p:nvPr/>
        </p:nvGrpSpPr>
        <p:grpSpPr>
          <a:xfrm rot="10800000" flipH="1">
            <a:off x="157253" y="88361"/>
            <a:ext cx="2029458" cy="1216700"/>
            <a:chOff x="3095850" y="2740875"/>
            <a:chExt cx="1972838" cy="1216700"/>
          </a:xfrm>
        </p:grpSpPr>
        <p:sp>
          <p:nvSpPr>
            <p:cNvPr id="1140" name="Google Shape;1140;p16"/>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5" name="Google Shape;1145;p16"/>
          <p:cNvSpPr txBox="1">
            <a:spLocks noGrp="1"/>
          </p:cNvSpPr>
          <p:nvPr>
            <p:ph type="title" idx="7"/>
          </p:nvPr>
        </p:nvSpPr>
        <p:spPr>
          <a:xfrm>
            <a:off x="3646195" y="1835199"/>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46" name="Google Shape;1146;p16"/>
          <p:cNvSpPr txBox="1">
            <a:spLocks noGrp="1"/>
          </p:cNvSpPr>
          <p:nvPr>
            <p:ph type="subTitle" idx="8"/>
          </p:nvPr>
        </p:nvSpPr>
        <p:spPr>
          <a:xfrm>
            <a:off x="3697038" y="2456910"/>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47" name="Google Shape;1147;p16"/>
          <p:cNvSpPr txBox="1">
            <a:spLocks noGrp="1"/>
          </p:cNvSpPr>
          <p:nvPr>
            <p:ph type="title" idx="9"/>
          </p:nvPr>
        </p:nvSpPr>
        <p:spPr>
          <a:xfrm>
            <a:off x="5938327" y="1835199"/>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48" name="Google Shape;1148;p16"/>
          <p:cNvSpPr txBox="1">
            <a:spLocks noGrp="1"/>
          </p:cNvSpPr>
          <p:nvPr>
            <p:ph type="subTitle" idx="13"/>
          </p:nvPr>
        </p:nvSpPr>
        <p:spPr>
          <a:xfrm>
            <a:off x="5989170" y="2456910"/>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149" name="Google Shape;1149;p16"/>
          <p:cNvSpPr txBox="1">
            <a:spLocks noGrp="1"/>
          </p:cNvSpPr>
          <p:nvPr>
            <p:ph type="title" idx="14"/>
          </p:nvPr>
        </p:nvSpPr>
        <p:spPr>
          <a:xfrm>
            <a:off x="1354063" y="1835199"/>
            <a:ext cx="18516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700"/>
              <a:buNone/>
              <a:defRPr sz="1800">
                <a:solidFill>
                  <a:schemeClr val="lt1"/>
                </a:solidFill>
              </a:defRPr>
            </a:lvl1pPr>
            <a:lvl2pPr lvl="1" algn="ctr" rtl="0">
              <a:spcBef>
                <a:spcPts val="0"/>
              </a:spcBef>
              <a:spcAft>
                <a:spcPts val="0"/>
              </a:spcAft>
              <a:buClr>
                <a:schemeClr val="lt1"/>
              </a:buClr>
              <a:buSzPts val="1700"/>
              <a:buNone/>
              <a:defRPr sz="1700">
                <a:solidFill>
                  <a:schemeClr val="lt1"/>
                </a:solidFill>
              </a:defRPr>
            </a:lvl2pPr>
            <a:lvl3pPr lvl="2" algn="ctr" rtl="0">
              <a:spcBef>
                <a:spcPts val="0"/>
              </a:spcBef>
              <a:spcAft>
                <a:spcPts val="0"/>
              </a:spcAft>
              <a:buClr>
                <a:schemeClr val="lt1"/>
              </a:buClr>
              <a:buSzPts val="1700"/>
              <a:buNone/>
              <a:defRPr sz="1700">
                <a:solidFill>
                  <a:schemeClr val="lt1"/>
                </a:solidFill>
              </a:defRPr>
            </a:lvl3pPr>
            <a:lvl4pPr lvl="3" algn="ctr" rtl="0">
              <a:spcBef>
                <a:spcPts val="0"/>
              </a:spcBef>
              <a:spcAft>
                <a:spcPts val="0"/>
              </a:spcAft>
              <a:buClr>
                <a:schemeClr val="lt1"/>
              </a:buClr>
              <a:buSzPts val="1700"/>
              <a:buNone/>
              <a:defRPr sz="1700">
                <a:solidFill>
                  <a:schemeClr val="lt1"/>
                </a:solidFill>
              </a:defRPr>
            </a:lvl4pPr>
            <a:lvl5pPr lvl="4" algn="ctr" rtl="0">
              <a:spcBef>
                <a:spcPts val="0"/>
              </a:spcBef>
              <a:spcAft>
                <a:spcPts val="0"/>
              </a:spcAft>
              <a:buClr>
                <a:schemeClr val="lt1"/>
              </a:buClr>
              <a:buSzPts val="1700"/>
              <a:buNone/>
              <a:defRPr sz="1700">
                <a:solidFill>
                  <a:schemeClr val="lt1"/>
                </a:solidFill>
              </a:defRPr>
            </a:lvl5pPr>
            <a:lvl6pPr lvl="5" algn="ctr" rtl="0">
              <a:spcBef>
                <a:spcPts val="0"/>
              </a:spcBef>
              <a:spcAft>
                <a:spcPts val="0"/>
              </a:spcAft>
              <a:buClr>
                <a:schemeClr val="lt1"/>
              </a:buClr>
              <a:buSzPts val="1700"/>
              <a:buNone/>
              <a:defRPr sz="1700">
                <a:solidFill>
                  <a:schemeClr val="lt1"/>
                </a:solidFill>
              </a:defRPr>
            </a:lvl6pPr>
            <a:lvl7pPr lvl="6" algn="ctr" rtl="0">
              <a:spcBef>
                <a:spcPts val="0"/>
              </a:spcBef>
              <a:spcAft>
                <a:spcPts val="0"/>
              </a:spcAft>
              <a:buClr>
                <a:schemeClr val="lt1"/>
              </a:buClr>
              <a:buSzPts val="1700"/>
              <a:buNone/>
              <a:defRPr sz="1700">
                <a:solidFill>
                  <a:schemeClr val="lt1"/>
                </a:solidFill>
              </a:defRPr>
            </a:lvl7pPr>
            <a:lvl8pPr lvl="7" algn="ctr" rtl="0">
              <a:spcBef>
                <a:spcPts val="0"/>
              </a:spcBef>
              <a:spcAft>
                <a:spcPts val="0"/>
              </a:spcAft>
              <a:buClr>
                <a:schemeClr val="lt1"/>
              </a:buClr>
              <a:buSzPts val="1700"/>
              <a:buNone/>
              <a:defRPr sz="1700">
                <a:solidFill>
                  <a:schemeClr val="lt1"/>
                </a:solidFill>
              </a:defRPr>
            </a:lvl8pPr>
            <a:lvl9pPr lvl="8" algn="ctr" rtl="0">
              <a:spcBef>
                <a:spcPts val="0"/>
              </a:spcBef>
              <a:spcAft>
                <a:spcPts val="0"/>
              </a:spcAft>
              <a:buClr>
                <a:schemeClr val="lt1"/>
              </a:buClr>
              <a:buSzPts val="1700"/>
              <a:buNone/>
              <a:defRPr sz="1700">
                <a:solidFill>
                  <a:schemeClr val="lt1"/>
                </a:solidFill>
              </a:defRPr>
            </a:lvl9pPr>
          </a:lstStyle>
          <a:p>
            <a:endParaRPr/>
          </a:p>
        </p:txBody>
      </p:sp>
      <p:sp>
        <p:nvSpPr>
          <p:cNvPr id="1150" name="Google Shape;1150;p16"/>
          <p:cNvSpPr txBox="1">
            <a:spLocks noGrp="1"/>
          </p:cNvSpPr>
          <p:nvPr>
            <p:ph type="subTitle" idx="15"/>
          </p:nvPr>
        </p:nvSpPr>
        <p:spPr>
          <a:xfrm>
            <a:off x="1404906" y="2456910"/>
            <a:ext cx="17502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grpSp>
        <p:nvGrpSpPr>
          <p:cNvPr id="1151" name="Google Shape;1151;p16"/>
          <p:cNvGrpSpPr/>
          <p:nvPr/>
        </p:nvGrpSpPr>
        <p:grpSpPr>
          <a:xfrm>
            <a:off x="288357" y="471980"/>
            <a:ext cx="424868" cy="760241"/>
            <a:chOff x="478300" y="2547225"/>
            <a:chExt cx="305375" cy="546425"/>
          </a:xfrm>
        </p:grpSpPr>
        <p:sp>
          <p:nvSpPr>
            <p:cNvPr id="1152" name="Google Shape;1152;p16"/>
            <p:cNvSpPr/>
            <p:nvPr/>
          </p:nvSpPr>
          <p:spPr>
            <a:xfrm>
              <a:off x="478300" y="2547225"/>
              <a:ext cx="305375" cy="546425"/>
            </a:xfrm>
            <a:custGeom>
              <a:avLst/>
              <a:gdLst/>
              <a:ahLst/>
              <a:cxnLst/>
              <a:rect l="l" t="t" r="r" b="b"/>
              <a:pathLst>
                <a:path w="12215" h="21857" extrusionOk="0">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667325" y="2599075"/>
              <a:ext cx="94250" cy="87650"/>
            </a:xfrm>
            <a:custGeom>
              <a:avLst/>
              <a:gdLst/>
              <a:ahLst/>
              <a:cxnLst/>
              <a:rect l="l" t="t" r="r" b="b"/>
              <a:pathLst>
                <a:path w="3770" h="3506" extrusionOk="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613825" y="2695625"/>
              <a:ext cx="94250" cy="87725"/>
            </a:xfrm>
            <a:custGeom>
              <a:avLst/>
              <a:gdLst/>
              <a:ahLst/>
              <a:cxnLst/>
              <a:rect l="l" t="t" r="r" b="b"/>
              <a:pathLst>
                <a:path w="3770" h="3509" extrusionOk="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572525" y="2795250"/>
              <a:ext cx="91925" cy="89875"/>
            </a:xfrm>
            <a:custGeom>
              <a:avLst/>
              <a:gdLst/>
              <a:ahLst/>
              <a:cxnLst/>
              <a:rect l="l" t="t" r="r" b="b"/>
              <a:pathLst>
                <a:path w="3677" h="3595" extrusionOk="0">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519025" y="2884625"/>
              <a:ext cx="94825" cy="87750"/>
            </a:xfrm>
            <a:custGeom>
              <a:avLst/>
              <a:gdLst/>
              <a:ahLst/>
              <a:cxnLst/>
              <a:rect l="l" t="t" r="r" b="b"/>
              <a:pathLst>
                <a:path w="3793" h="3510" extrusionOk="0">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 name="Google Shape;1157;p16"/>
          <p:cNvGrpSpPr/>
          <p:nvPr/>
        </p:nvGrpSpPr>
        <p:grpSpPr>
          <a:xfrm rot="1885073">
            <a:off x="8185052" y="3959633"/>
            <a:ext cx="940749" cy="1008665"/>
            <a:chOff x="1721175" y="2665325"/>
            <a:chExt cx="809625" cy="868075"/>
          </a:xfrm>
        </p:grpSpPr>
        <p:sp>
          <p:nvSpPr>
            <p:cNvPr id="1158" name="Google Shape;1158;p16"/>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16"/>
          <p:cNvGrpSpPr/>
          <p:nvPr/>
        </p:nvGrpSpPr>
        <p:grpSpPr>
          <a:xfrm>
            <a:off x="7739367" y="4379863"/>
            <a:ext cx="667546" cy="678502"/>
            <a:chOff x="1980625" y="1091425"/>
            <a:chExt cx="479800" cy="487675"/>
          </a:xfrm>
        </p:grpSpPr>
        <p:sp>
          <p:nvSpPr>
            <p:cNvPr id="1165" name="Google Shape;1165;p16"/>
            <p:cNvSpPr/>
            <p:nvPr/>
          </p:nvSpPr>
          <p:spPr>
            <a:xfrm>
              <a:off x="2234725" y="1128400"/>
              <a:ext cx="90175" cy="40750"/>
            </a:xfrm>
            <a:custGeom>
              <a:avLst/>
              <a:gdLst/>
              <a:ahLst/>
              <a:cxnLst/>
              <a:rect l="l" t="t" r="r" b="b"/>
              <a:pathLst>
                <a:path w="3607" h="1630" extrusionOk="0">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2155050" y="1091425"/>
              <a:ext cx="305375" cy="374525"/>
            </a:xfrm>
            <a:custGeom>
              <a:avLst/>
              <a:gdLst/>
              <a:ahLst/>
              <a:cxnLst/>
              <a:rect l="l" t="t" r="r" b="b"/>
              <a:pathLst>
                <a:path w="12215" h="14981" extrusionOk="0">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2234725" y="1198200"/>
              <a:ext cx="92500" cy="44850"/>
            </a:xfrm>
            <a:custGeom>
              <a:avLst/>
              <a:gdLst/>
              <a:ahLst/>
              <a:cxnLst/>
              <a:rect l="l" t="t" r="r" b="b"/>
              <a:pathLst>
                <a:path w="3700" h="1794" extrusionOk="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2368500" y="1276125"/>
              <a:ext cx="55275" cy="43075"/>
            </a:xfrm>
            <a:custGeom>
              <a:avLst/>
              <a:gdLst/>
              <a:ahLst/>
              <a:cxnLst/>
              <a:rect l="l" t="t" r="r" b="b"/>
              <a:pathLst>
                <a:path w="2211" h="1723" extrusionOk="0">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2305100" y="1387225"/>
              <a:ext cx="55875" cy="32000"/>
            </a:xfrm>
            <a:custGeom>
              <a:avLst/>
              <a:gdLst/>
              <a:ahLst/>
              <a:cxnLst/>
              <a:rect l="l" t="t" r="r" b="b"/>
              <a:pathLst>
                <a:path w="2235" h="1280" extrusionOk="0">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2365600" y="1232500"/>
              <a:ext cx="24450" cy="21550"/>
            </a:xfrm>
            <a:custGeom>
              <a:avLst/>
              <a:gdLst/>
              <a:ahLst/>
              <a:cxnLst/>
              <a:rect l="l" t="t" r="r" b="b"/>
              <a:pathLst>
                <a:path w="978" h="862" extrusionOk="0">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2363275" y="1390125"/>
              <a:ext cx="58175" cy="44675"/>
            </a:xfrm>
            <a:custGeom>
              <a:avLst/>
              <a:gdLst/>
              <a:ahLst/>
              <a:cxnLst/>
              <a:rect l="l" t="t" r="r" b="b"/>
              <a:pathLst>
                <a:path w="2327" h="1787" extrusionOk="0">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1980625" y="1195650"/>
              <a:ext cx="242500" cy="383450"/>
            </a:xfrm>
            <a:custGeom>
              <a:avLst/>
              <a:gdLst/>
              <a:ahLst/>
              <a:cxnLst/>
              <a:rect l="l" t="t" r="r" b="b"/>
              <a:pathLst>
                <a:path w="9700" h="15338" extrusionOk="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2026525" y="1307525"/>
              <a:ext cx="97150" cy="29125"/>
            </a:xfrm>
            <a:custGeom>
              <a:avLst/>
              <a:gdLst/>
              <a:ahLst/>
              <a:cxnLst/>
              <a:rect l="l" t="t" r="r" b="b"/>
              <a:pathLst>
                <a:path w="3886" h="1165" extrusionOk="0">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2109100" y="1423850"/>
              <a:ext cx="70400" cy="24450"/>
            </a:xfrm>
            <a:custGeom>
              <a:avLst/>
              <a:gdLst/>
              <a:ahLst/>
              <a:cxnLst/>
              <a:rect l="l" t="t" r="r" b="b"/>
              <a:pathLst>
                <a:path w="2816" h="978" extrusionOk="0">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2014300" y="1496550"/>
              <a:ext cx="63425" cy="19225"/>
            </a:xfrm>
            <a:custGeom>
              <a:avLst/>
              <a:gdLst/>
              <a:ahLst/>
              <a:cxnLst/>
              <a:rect l="l" t="t" r="r" b="b"/>
              <a:pathLst>
                <a:path w="2537" h="769" extrusionOk="0">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2135850" y="1368025"/>
              <a:ext cx="29125" cy="18625"/>
            </a:xfrm>
            <a:custGeom>
              <a:avLst/>
              <a:gdLst/>
              <a:ahLst/>
              <a:cxnLst/>
              <a:rect l="l" t="t" r="r" b="b"/>
              <a:pathLst>
                <a:path w="1165" h="745" extrusionOk="0">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2057925" y="1526925"/>
              <a:ext cx="70400" cy="24900"/>
            </a:xfrm>
            <a:custGeom>
              <a:avLst/>
              <a:gdLst/>
              <a:ahLst/>
              <a:cxnLst/>
              <a:rect l="l" t="t" r="r" b="b"/>
              <a:pathLst>
                <a:path w="2816" h="996" extrusionOk="0">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2050950" y="1230175"/>
              <a:ext cx="94250" cy="29100"/>
            </a:xfrm>
            <a:custGeom>
              <a:avLst/>
              <a:gdLst/>
              <a:ahLst/>
              <a:cxnLst/>
              <a:rect l="l" t="t" r="r" b="b"/>
              <a:pathLst>
                <a:path w="3770" h="1164" extrusionOk="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179"/>
        <p:cNvGrpSpPr/>
        <p:nvPr/>
      </p:nvGrpSpPr>
      <p:grpSpPr>
        <a:xfrm>
          <a:off x="0" y="0"/>
          <a:ext cx="0" cy="0"/>
          <a:chOff x="0" y="0"/>
          <a:chExt cx="0" cy="0"/>
        </a:xfrm>
      </p:grpSpPr>
      <p:sp>
        <p:nvSpPr>
          <p:cNvPr id="1180" name="Google Shape;1180;p17"/>
          <p:cNvSpPr/>
          <p:nvPr/>
        </p:nvSpPr>
        <p:spPr>
          <a:xfrm rot="-204181">
            <a:off x="-505960" y="-266075"/>
            <a:ext cx="2642324" cy="177208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7"/>
          <p:cNvSpPr/>
          <p:nvPr/>
        </p:nvSpPr>
        <p:spPr>
          <a:xfrm>
            <a:off x="7317650" y="3622899"/>
            <a:ext cx="2402422" cy="1781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7"/>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183" name="Google Shape;1183;p17"/>
          <p:cNvGrpSpPr/>
          <p:nvPr/>
        </p:nvGrpSpPr>
        <p:grpSpPr>
          <a:xfrm flipH="1">
            <a:off x="157253" y="88361"/>
            <a:ext cx="2029420" cy="879814"/>
            <a:chOff x="2915775" y="2073500"/>
            <a:chExt cx="874750" cy="394925"/>
          </a:xfrm>
        </p:grpSpPr>
        <p:sp>
          <p:nvSpPr>
            <p:cNvPr id="1184" name="Google Shape;1184;p17"/>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7"/>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7"/>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7"/>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7"/>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7"/>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7"/>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7"/>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7"/>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7"/>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7"/>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7"/>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7"/>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7"/>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7"/>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7"/>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7"/>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7"/>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7"/>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7"/>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17"/>
          <p:cNvGrpSpPr/>
          <p:nvPr/>
        </p:nvGrpSpPr>
        <p:grpSpPr>
          <a:xfrm flipH="1">
            <a:off x="7923580" y="3905325"/>
            <a:ext cx="2029458" cy="1216700"/>
            <a:chOff x="3095850" y="2740875"/>
            <a:chExt cx="1972838" cy="1216700"/>
          </a:xfrm>
        </p:grpSpPr>
        <p:sp>
          <p:nvSpPr>
            <p:cNvPr id="1205" name="Google Shape;1205;p1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0" name="Google Shape;1210;p17"/>
          <p:cNvGrpSpPr/>
          <p:nvPr/>
        </p:nvGrpSpPr>
        <p:grpSpPr>
          <a:xfrm>
            <a:off x="157243" y="1138797"/>
            <a:ext cx="499546" cy="856136"/>
            <a:chOff x="1332275" y="1990950"/>
            <a:chExt cx="359050" cy="615350"/>
          </a:xfrm>
        </p:grpSpPr>
        <p:sp>
          <p:nvSpPr>
            <p:cNvPr id="1211" name="Google Shape;1211;p17"/>
            <p:cNvSpPr/>
            <p:nvPr/>
          </p:nvSpPr>
          <p:spPr>
            <a:xfrm>
              <a:off x="1374550" y="2220275"/>
              <a:ext cx="117875" cy="98300"/>
            </a:xfrm>
            <a:custGeom>
              <a:avLst/>
              <a:gdLst/>
              <a:ahLst/>
              <a:cxnLst/>
              <a:rect l="l" t="t" r="r" b="b"/>
              <a:pathLst>
                <a:path w="4715" h="3932" extrusionOk="0">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7"/>
            <p:cNvSpPr/>
            <p:nvPr/>
          </p:nvSpPr>
          <p:spPr>
            <a:xfrm>
              <a:off x="1474000" y="2220275"/>
              <a:ext cx="117875" cy="98300"/>
            </a:xfrm>
            <a:custGeom>
              <a:avLst/>
              <a:gdLst/>
              <a:ahLst/>
              <a:cxnLst/>
              <a:rect l="l" t="t" r="r" b="b"/>
              <a:pathLst>
                <a:path w="4715" h="3932" extrusionOk="0">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7"/>
            <p:cNvSpPr/>
            <p:nvPr/>
          </p:nvSpPr>
          <p:spPr>
            <a:xfrm>
              <a:off x="1573450" y="2220275"/>
              <a:ext cx="117825" cy="98300"/>
            </a:xfrm>
            <a:custGeom>
              <a:avLst/>
              <a:gdLst/>
              <a:ahLst/>
              <a:cxnLst/>
              <a:rect l="l" t="t" r="r" b="b"/>
              <a:pathLst>
                <a:path w="4713" h="3932" extrusionOk="0">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7"/>
            <p:cNvSpPr/>
            <p:nvPr/>
          </p:nvSpPr>
          <p:spPr>
            <a:xfrm>
              <a:off x="1374550" y="2314600"/>
              <a:ext cx="117925" cy="99750"/>
            </a:xfrm>
            <a:custGeom>
              <a:avLst/>
              <a:gdLst/>
              <a:ahLst/>
              <a:cxnLst/>
              <a:rect l="l" t="t" r="r" b="b"/>
              <a:pathLst>
                <a:path w="4717" h="3990" extrusionOk="0">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7"/>
            <p:cNvSpPr/>
            <p:nvPr/>
          </p:nvSpPr>
          <p:spPr>
            <a:xfrm>
              <a:off x="1474000" y="2314600"/>
              <a:ext cx="117925" cy="99750"/>
            </a:xfrm>
            <a:custGeom>
              <a:avLst/>
              <a:gdLst/>
              <a:ahLst/>
              <a:cxnLst/>
              <a:rect l="l" t="t" r="r" b="b"/>
              <a:pathLst>
                <a:path w="4717" h="3990" extrusionOk="0">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7"/>
            <p:cNvSpPr/>
            <p:nvPr/>
          </p:nvSpPr>
          <p:spPr>
            <a:xfrm>
              <a:off x="1573450" y="2314600"/>
              <a:ext cx="117875" cy="99750"/>
            </a:xfrm>
            <a:custGeom>
              <a:avLst/>
              <a:gdLst/>
              <a:ahLst/>
              <a:cxnLst/>
              <a:rect l="l" t="t" r="r" b="b"/>
              <a:pathLst>
                <a:path w="4715" h="3990" extrusionOk="0">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7"/>
            <p:cNvSpPr/>
            <p:nvPr/>
          </p:nvSpPr>
          <p:spPr>
            <a:xfrm>
              <a:off x="1374550" y="2413325"/>
              <a:ext cx="117675" cy="99325"/>
            </a:xfrm>
            <a:custGeom>
              <a:avLst/>
              <a:gdLst/>
              <a:ahLst/>
              <a:cxnLst/>
              <a:rect l="l" t="t" r="r" b="b"/>
              <a:pathLst>
                <a:path w="4707" h="3973" extrusionOk="0">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7"/>
            <p:cNvSpPr/>
            <p:nvPr/>
          </p:nvSpPr>
          <p:spPr>
            <a:xfrm>
              <a:off x="1474000" y="2413325"/>
              <a:ext cx="117675" cy="99325"/>
            </a:xfrm>
            <a:custGeom>
              <a:avLst/>
              <a:gdLst/>
              <a:ahLst/>
              <a:cxnLst/>
              <a:rect l="l" t="t" r="r" b="b"/>
              <a:pathLst>
                <a:path w="4707" h="3973" extrusionOk="0">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7"/>
            <p:cNvSpPr/>
            <p:nvPr/>
          </p:nvSpPr>
          <p:spPr>
            <a:xfrm>
              <a:off x="1573450" y="2413325"/>
              <a:ext cx="117625" cy="99325"/>
            </a:xfrm>
            <a:custGeom>
              <a:avLst/>
              <a:gdLst/>
              <a:ahLst/>
              <a:cxnLst/>
              <a:rect l="l" t="t" r="r" b="b"/>
              <a:pathLst>
                <a:path w="4705" h="3973" extrusionOk="0">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7"/>
            <p:cNvSpPr/>
            <p:nvPr/>
          </p:nvSpPr>
          <p:spPr>
            <a:xfrm>
              <a:off x="1474000" y="2508125"/>
              <a:ext cx="117675" cy="98175"/>
            </a:xfrm>
            <a:custGeom>
              <a:avLst/>
              <a:gdLst/>
              <a:ahLst/>
              <a:cxnLst/>
              <a:rect l="l" t="t" r="r" b="b"/>
              <a:pathLst>
                <a:path w="4707" h="3927" extrusionOk="0">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7"/>
            <p:cNvSpPr/>
            <p:nvPr/>
          </p:nvSpPr>
          <p:spPr>
            <a:xfrm>
              <a:off x="1507750" y="2012425"/>
              <a:ext cx="128550" cy="223350"/>
            </a:xfrm>
            <a:custGeom>
              <a:avLst/>
              <a:gdLst/>
              <a:ahLst/>
              <a:cxnLst/>
              <a:rect l="l" t="t" r="r" b="b"/>
              <a:pathLst>
                <a:path w="5142" h="8934" extrusionOk="0">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7"/>
            <p:cNvSpPr/>
            <p:nvPr/>
          </p:nvSpPr>
          <p:spPr>
            <a:xfrm>
              <a:off x="1332275" y="1990950"/>
              <a:ext cx="204575" cy="186675"/>
            </a:xfrm>
            <a:custGeom>
              <a:avLst/>
              <a:gdLst/>
              <a:ahLst/>
              <a:cxnLst/>
              <a:rect l="l" t="t" r="r" b="b"/>
              <a:pathLst>
                <a:path w="8183" h="7467" extrusionOk="0">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7"/>
            <p:cNvSpPr/>
            <p:nvPr/>
          </p:nvSpPr>
          <p:spPr>
            <a:xfrm>
              <a:off x="1532175" y="2079050"/>
              <a:ext cx="147750" cy="95200"/>
            </a:xfrm>
            <a:custGeom>
              <a:avLst/>
              <a:gdLst/>
              <a:ahLst/>
              <a:cxnLst/>
              <a:rect l="l" t="t" r="r" b="b"/>
              <a:pathLst>
                <a:path w="5910" h="3808" extrusionOk="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17"/>
          <p:cNvGrpSpPr/>
          <p:nvPr/>
        </p:nvGrpSpPr>
        <p:grpSpPr>
          <a:xfrm>
            <a:off x="8037865" y="4042770"/>
            <a:ext cx="609770" cy="666930"/>
            <a:chOff x="5164825" y="3105675"/>
            <a:chExt cx="569400" cy="622775"/>
          </a:xfrm>
        </p:grpSpPr>
        <p:sp>
          <p:nvSpPr>
            <p:cNvPr id="1225" name="Google Shape;1225;p17"/>
            <p:cNvSpPr/>
            <p:nvPr/>
          </p:nvSpPr>
          <p:spPr>
            <a:xfrm>
              <a:off x="5239850" y="3284950"/>
              <a:ext cx="458325" cy="443500"/>
            </a:xfrm>
            <a:custGeom>
              <a:avLst/>
              <a:gdLst/>
              <a:ahLst/>
              <a:cxnLst/>
              <a:rect l="l" t="t" r="r" b="b"/>
              <a:pathLst>
                <a:path w="18333" h="17740" extrusionOk="0">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7"/>
            <p:cNvSpPr/>
            <p:nvPr/>
          </p:nvSpPr>
          <p:spPr>
            <a:xfrm>
              <a:off x="5329400" y="3355325"/>
              <a:ext cx="143100" cy="285600"/>
            </a:xfrm>
            <a:custGeom>
              <a:avLst/>
              <a:gdLst/>
              <a:ahLst/>
              <a:cxnLst/>
              <a:rect l="l" t="t" r="r" b="b"/>
              <a:pathLst>
                <a:path w="5724" h="11424" extrusionOk="0">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7"/>
            <p:cNvSpPr/>
            <p:nvPr/>
          </p:nvSpPr>
          <p:spPr>
            <a:xfrm>
              <a:off x="5547500" y="3304150"/>
              <a:ext cx="60525" cy="315250"/>
            </a:xfrm>
            <a:custGeom>
              <a:avLst/>
              <a:gdLst/>
              <a:ahLst/>
              <a:cxnLst/>
              <a:rect l="l" t="t" r="r" b="b"/>
              <a:pathLst>
                <a:path w="2421" h="12610" extrusionOk="0">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7"/>
            <p:cNvSpPr/>
            <p:nvPr/>
          </p:nvSpPr>
          <p:spPr>
            <a:xfrm>
              <a:off x="5465500" y="3350100"/>
              <a:ext cx="50625" cy="317575"/>
            </a:xfrm>
            <a:custGeom>
              <a:avLst/>
              <a:gdLst/>
              <a:ahLst/>
              <a:cxnLst/>
              <a:rect l="l" t="t" r="r" b="b"/>
              <a:pathLst>
                <a:path w="2025" h="12703" extrusionOk="0">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7"/>
            <p:cNvSpPr/>
            <p:nvPr/>
          </p:nvSpPr>
          <p:spPr>
            <a:xfrm>
              <a:off x="5164825" y="3105675"/>
              <a:ext cx="569400" cy="454375"/>
            </a:xfrm>
            <a:custGeom>
              <a:avLst/>
              <a:gdLst/>
              <a:ahLst/>
              <a:cxnLst/>
              <a:rect l="l" t="t" r="r" b="b"/>
              <a:pathLst>
                <a:path w="22776" h="18175" extrusionOk="0">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7"/>
            <p:cNvSpPr/>
            <p:nvPr/>
          </p:nvSpPr>
          <p:spPr>
            <a:xfrm>
              <a:off x="5356150" y="3226800"/>
              <a:ext cx="65750" cy="159975"/>
            </a:xfrm>
            <a:custGeom>
              <a:avLst/>
              <a:gdLst/>
              <a:ahLst/>
              <a:cxnLst/>
              <a:rect l="l" t="t" r="r" b="b"/>
              <a:pathLst>
                <a:path w="2630" h="6399" extrusionOk="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7"/>
            <p:cNvSpPr/>
            <p:nvPr/>
          </p:nvSpPr>
          <p:spPr>
            <a:xfrm>
              <a:off x="5545175" y="3267650"/>
              <a:ext cx="75050" cy="133650"/>
            </a:xfrm>
            <a:custGeom>
              <a:avLst/>
              <a:gdLst/>
              <a:ahLst/>
              <a:cxnLst/>
              <a:rect l="l" t="t" r="r" b="b"/>
              <a:pathLst>
                <a:path w="3002" h="5346" extrusionOk="0">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4_1">
    <p:spTree>
      <p:nvGrpSpPr>
        <p:cNvPr id="1" name="Shape 1232"/>
        <p:cNvGrpSpPr/>
        <p:nvPr/>
      </p:nvGrpSpPr>
      <p:grpSpPr>
        <a:xfrm>
          <a:off x="0" y="0"/>
          <a:ext cx="0" cy="0"/>
          <a:chOff x="0" y="0"/>
          <a:chExt cx="0" cy="0"/>
        </a:xfrm>
      </p:grpSpPr>
      <p:sp>
        <p:nvSpPr>
          <p:cNvPr id="1233" name="Google Shape;1233;p18"/>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8"/>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5" name="Google Shape;1235;p18"/>
          <p:cNvGrpSpPr/>
          <p:nvPr/>
        </p:nvGrpSpPr>
        <p:grpSpPr>
          <a:xfrm flipH="1">
            <a:off x="6402369" y="-282565"/>
            <a:ext cx="1765953" cy="1392514"/>
            <a:chOff x="2533100" y="1212175"/>
            <a:chExt cx="1066075" cy="839825"/>
          </a:xfrm>
        </p:grpSpPr>
        <p:sp>
          <p:nvSpPr>
            <p:cNvPr id="1236" name="Google Shape;1236;p18"/>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8"/>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8"/>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8"/>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8"/>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8"/>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8"/>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8"/>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8"/>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8"/>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8"/>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8"/>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8"/>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8"/>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8"/>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8"/>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8"/>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8"/>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8"/>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8"/>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8"/>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18"/>
          <p:cNvGrpSpPr/>
          <p:nvPr/>
        </p:nvGrpSpPr>
        <p:grpSpPr>
          <a:xfrm flipH="1">
            <a:off x="727873" y="4386591"/>
            <a:ext cx="2263567" cy="1281440"/>
            <a:chOff x="3260100" y="4040200"/>
            <a:chExt cx="1579600" cy="893550"/>
          </a:xfrm>
        </p:grpSpPr>
        <p:sp>
          <p:nvSpPr>
            <p:cNvPr id="1258" name="Google Shape;1258;p18"/>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8"/>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8"/>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8"/>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8"/>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8"/>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8"/>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8"/>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8"/>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8"/>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8"/>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8"/>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8"/>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8"/>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8"/>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8"/>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8"/>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8"/>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8"/>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8"/>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8"/>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8"/>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8"/>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8"/>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8"/>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8"/>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8"/>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8"/>
          <p:cNvGrpSpPr/>
          <p:nvPr/>
        </p:nvGrpSpPr>
        <p:grpSpPr>
          <a:xfrm rot="582039" flipH="1">
            <a:off x="257241" y="3928970"/>
            <a:ext cx="911966" cy="977765"/>
            <a:chOff x="1721175" y="2665325"/>
            <a:chExt cx="809625" cy="868075"/>
          </a:xfrm>
        </p:grpSpPr>
        <p:sp>
          <p:nvSpPr>
            <p:cNvPr id="1286" name="Google Shape;1286;p18"/>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8"/>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8"/>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8"/>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8"/>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8"/>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2" name="Google Shape;1292;p18"/>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293" name="Google Shape;1293;p18"/>
          <p:cNvGrpSpPr/>
          <p:nvPr/>
        </p:nvGrpSpPr>
        <p:grpSpPr>
          <a:xfrm>
            <a:off x="8259313" y="613528"/>
            <a:ext cx="826189" cy="768137"/>
            <a:chOff x="5564375" y="1841975"/>
            <a:chExt cx="593825" cy="552100"/>
          </a:xfrm>
        </p:grpSpPr>
        <p:sp>
          <p:nvSpPr>
            <p:cNvPr id="1294" name="Google Shape;1294;p18"/>
            <p:cNvSpPr/>
            <p:nvPr/>
          </p:nvSpPr>
          <p:spPr>
            <a:xfrm>
              <a:off x="5564375" y="1841975"/>
              <a:ext cx="593825" cy="552100"/>
            </a:xfrm>
            <a:custGeom>
              <a:avLst/>
              <a:gdLst/>
              <a:ahLst/>
              <a:cxnLst/>
              <a:rect l="l" t="t" r="r" b="b"/>
              <a:pathLst>
                <a:path w="23753" h="22084" extrusionOk="0">
                  <a:moveTo>
                    <a:pt x="11168" y="0"/>
                  </a:moveTo>
                  <a:cubicBezTo>
                    <a:pt x="10437" y="0"/>
                    <a:pt x="9857" y="1017"/>
                    <a:pt x="9608" y="1887"/>
                  </a:cubicBezTo>
                  <a:cubicBezTo>
                    <a:pt x="9027" y="3911"/>
                    <a:pt x="8445" y="5958"/>
                    <a:pt x="7957" y="7982"/>
                  </a:cubicBezTo>
                  <a:cubicBezTo>
                    <a:pt x="7096" y="7982"/>
                    <a:pt x="6305" y="8284"/>
                    <a:pt x="5537" y="8680"/>
                  </a:cubicBezTo>
                  <a:cubicBezTo>
                    <a:pt x="4188" y="9145"/>
                    <a:pt x="2815" y="9727"/>
                    <a:pt x="1466" y="10308"/>
                  </a:cubicBezTo>
                  <a:cubicBezTo>
                    <a:pt x="978" y="10518"/>
                    <a:pt x="396" y="10704"/>
                    <a:pt x="303" y="11192"/>
                  </a:cubicBezTo>
                  <a:cubicBezTo>
                    <a:pt x="0" y="12169"/>
                    <a:pt x="1164" y="12751"/>
                    <a:pt x="2048" y="13030"/>
                  </a:cubicBezTo>
                  <a:cubicBezTo>
                    <a:pt x="3979" y="13612"/>
                    <a:pt x="5933" y="14100"/>
                    <a:pt x="7957" y="14682"/>
                  </a:cubicBezTo>
                  <a:cubicBezTo>
                    <a:pt x="7678" y="15077"/>
                    <a:pt x="7468" y="15543"/>
                    <a:pt x="7282" y="16031"/>
                  </a:cubicBezTo>
                  <a:cubicBezTo>
                    <a:pt x="6700" y="17404"/>
                    <a:pt x="6119" y="18753"/>
                    <a:pt x="5537" y="20102"/>
                  </a:cubicBezTo>
                  <a:cubicBezTo>
                    <a:pt x="5351" y="20591"/>
                    <a:pt x="5142" y="21079"/>
                    <a:pt x="5351" y="21568"/>
                  </a:cubicBezTo>
                  <a:cubicBezTo>
                    <a:pt x="5553" y="21942"/>
                    <a:pt x="5909" y="22083"/>
                    <a:pt x="6318" y="22083"/>
                  </a:cubicBezTo>
                  <a:cubicBezTo>
                    <a:pt x="6849" y="22083"/>
                    <a:pt x="7470" y="21844"/>
                    <a:pt x="7957" y="21568"/>
                  </a:cubicBezTo>
                  <a:cubicBezTo>
                    <a:pt x="9608" y="20684"/>
                    <a:pt x="11260" y="19730"/>
                    <a:pt x="12912" y="18753"/>
                  </a:cubicBezTo>
                  <a:cubicBezTo>
                    <a:pt x="13284" y="19032"/>
                    <a:pt x="13773" y="19242"/>
                    <a:pt x="14168" y="19428"/>
                  </a:cubicBezTo>
                  <a:cubicBezTo>
                    <a:pt x="15517" y="20009"/>
                    <a:pt x="16867" y="20591"/>
                    <a:pt x="18239" y="21079"/>
                  </a:cubicBezTo>
                  <a:cubicBezTo>
                    <a:pt x="18578" y="21209"/>
                    <a:pt x="18906" y="21394"/>
                    <a:pt x="19239" y="21394"/>
                  </a:cubicBezTo>
                  <a:cubicBezTo>
                    <a:pt x="19385" y="21394"/>
                    <a:pt x="19532" y="21358"/>
                    <a:pt x="19682" y="21265"/>
                  </a:cubicBezTo>
                  <a:cubicBezTo>
                    <a:pt x="20566" y="20893"/>
                    <a:pt x="20170" y="19521"/>
                    <a:pt x="19682" y="18753"/>
                  </a:cubicBezTo>
                  <a:cubicBezTo>
                    <a:pt x="18728" y="17008"/>
                    <a:pt x="17751" y="15263"/>
                    <a:pt x="16774" y="13426"/>
                  </a:cubicBezTo>
                  <a:cubicBezTo>
                    <a:pt x="17262" y="13333"/>
                    <a:pt x="17751" y="13123"/>
                    <a:pt x="18239" y="12937"/>
                  </a:cubicBezTo>
                  <a:cubicBezTo>
                    <a:pt x="19589" y="12355"/>
                    <a:pt x="20938" y="11867"/>
                    <a:pt x="22310" y="11285"/>
                  </a:cubicBezTo>
                  <a:cubicBezTo>
                    <a:pt x="22799" y="11099"/>
                    <a:pt x="23264" y="10890"/>
                    <a:pt x="23474" y="10425"/>
                  </a:cubicBezTo>
                  <a:cubicBezTo>
                    <a:pt x="23753" y="9447"/>
                    <a:pt x="22590" y="8773"/>
                    <a:pt x="21636" y="8563"/>
                  </a:cubicBezTo>
                  <a:cubicBezTo>
                    <a:pt x="19309" y="7889"/>
                    <a:pt x="16867" y="7214"/>
                    <a:pt x="14447" y="6539"/>
                  </a:cubicBezTo>
                  <a:cubicBezTo>
                    <a:pt x="14354" y="6144"/>
                    <a:pt x="14168" y="5655"/>
                    <a:pt x="14075" y="5283"/>
                  </a:cubicBezTo>
                  <a:cubicBezTo>
                    <a:pt x="13493" y="3911"/>
                    <a:pt x="12912" y="2561"/>
                    <a:pt x="12330" y="1212"/>
                  </a:cubicBezTo>
                  <a:cubicBezTo>
                    <a:pt x="12121" y="724"/>
                    <a:pt x="11935" y="235"/>
                    <a:pt x="11446" y="49"/>
                  </a:cubicBezTo>
                  <a:cubicBezTo>
                    <a:pt x="11352" y="16"/>
                    <a:pt x="11259" y="0"/>
                    <a:pt x="1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8"/>
            <p:cNvSpPr/>
            <p:nvPr/>
          </p:nvSpPr>
          <p:spPr>
            <a:xfrm>
              <a:off x="5702800" y="1982550"/>
              <a:ext cx="310000" cy="289650"/>
            </a:xfrm>
            <a:custGeom>
              <a:avLst/>
              <a:gdLst/>
              <a:ahLst/>
              <a:cxnLst/>
              <a:rect l="l" t="t" r="r" b="b"/>
              <a:pathLst>
                <a:path w="12400" h="11586" extrusionOk="0">
                  <a:moveTo>
                    <a:pt x="5837" y="1"/>
                  </a:moveTo>
                  <a:cubicBezTo>
                    <a:pt x="5431" y="1"/>
                    <a:pt x="5131" y="578"/>
                    <a:pt x="5048" y="1010"/>
                  </a:cubicBezTo>
                  <a:lnTo>
                    <a:pt x="4164" y="4220"/>
                  </a:lnTo>
                  <a:cubicBezTo>
                    <a:pt x="3676" y="4220"/>
                    <a:pt x="3304" y="4406"/>
                    <a:pt x="2908" y="4499"/>
                  </a:cubicBezTo>
                  <a:cubicBezTo>
                    <a:pt x="2141" y="4802"/>
                    <a:pt x="1443" y="5081"/>
                    <a:pt x="768" y="5383"/>
                  </a:cubicBezTo>
                  <a:cubicBezTo>
                    <a:pt x="489" y="5476"/>
                    <a:pt x="186" y="5662"/>
                    <a:pt x="93" y="5848"/>
                  </a:cubicBezTo>
                  <a:cubicBezTo>
                    <a:pt x="0" y="6337"/>
                    <a:pt x="582" y="6732"/>
                    <a:pt x="1070" y="6826"/>
                  </a:cubicBezTo>
                  <a:cubicBezTo>
                    <a:pt x="2141" y="7128"/>
                    <a:pt x="3094" y="7407"/>
                    <a:pt x="4164" y="7710"/>
                  </a:cubicBezTo>
                  <a:cubicBezTo>
                    <a:pt x="3978" y="7896"/>
                    <a:pt x="3885" y="8175"/>
                    <a:pt x="3769" y="8384"/>
                  </a:cubicBezTo>
                  <a:cubicBezTo>
                    <a:pt x="3490" y="9152"/>
                    <a:pt x="3187" y="9827"/>
                    <a:pt x="2908" y="10501"/>
                  </a:cubicBezTo>
                  <a:cubicBezTo>
                    <a:pt x="2815" y="10804"/>
                    <a:pt x="2722" y="11083"/>
                    <a:pt x="2815" y="11292"/>
                  </a:cubicBezTo>
                  <a:cubicBezTo>
                    <a:pt x="2896" y="11505"/>
                    <a:pt x="3070" y="11585"/>
                    <a:pt x="3280" y="11585"/>
                  </a:cubicBezTo>
                  <a:cubicBezTo>
                    <a:pt x="3553" y="11585"/>
                    <a:pt x="3889" y="11450"/>
                    <a:pt x="4164" y="11292"/>
                  </a:cubicBezTo>
                  <a:cubicBezTo>
                    <a:pt x="5048" y="10804"/>
                    <a:pt x="5816" y="10315"/>
                    <a:pt x="6677" y="9827"/>
                  </a:cubicBezTo>
                  <a:cubicBezTo>
                    <a:pt x="6979" y="9920"/>
                    <a:pt x="7166" y="10036"/>
                    <a:pt x="7375" y="10129"/>
                  </a:cubicBezTo>
                  <a:cubicBezTo>
                    <a:pt x="8143" y="10408"/>
                    <a:pt x="8817" y="10804"/>
                    <a:pt x="9492" y="11083"/>
                  </a:cubicBezTo>
                  <a:cubicBezTo>
                    <a:pt x="9708" y="11166"/>
                    <a:pt x="9912" y="11237"/>
                    <a:pt x="10087" y="11237"/>
                  </a:cubicBezTo>
                  <a:cubicBezTo>
                    <a:pt x="10158" y="11237"/>
                    <a:pt x="10223" y="11226"/>
                    <a:pt x="10283" y="11199"/>
                  </a:cubicBezTo>
                  <a:cubicBezTo>
                    <a:pt x="10748" y="10897"/>
                    <a:pt x="10562" y="10222"/>
                    <a:pt x="10283" y="9827"/>
                  </a:cubicBezTo>
                  <a:cubicBezTo>
                    <a:pt x="9794" y="8873"/>
                    <a:pt x="9306" y="7989"/>
                    <a:pt x="8724" y="7012"/>
                  </a:cubicBezTo>
                  <a:cubicBezTo>
                    <a:pt x="9003" y="7012"/>
                    <a:pt x="9306" y="6919"/>
                    <a:pt x="9492" y="6826"/>
                  </a:cubicBezTo>
                  <a:cubicBezTo>
                    <a:pt x="10167" y="6546"/>
                    <a:pt x="10958" y="6244"/>
                    <a:pt x="11632" y="5965"/>
                  </a:cubicBezTo>
                  <a:cubicBezTo>
                    <a:pt x="11911" y="5848"/>
                    <a:pt x="12214" y="5662"/>
                    <a:pt x="12214" y="5476"/>
                  </a:cubicBezTo>
                  <a:cubicBezTo>
                    <a:pt x="12400" y="4988"/>
                    <a:pt x="11818" y="4592"/>
                    <a:pt x="11330" y="4499"/>
                  </a:cubicBezTo>
                  <a:cubicBezTo>
                    <a:pt x="10073" y="4104"/>
                    <a:pt x="8817" y="3824"/>
                    <a:pt x="7561" y="3429"/>
                  </a:cubicBezTo>
                  <a:cubicBezTo>
                    <a:pt x="7468" y="3243"/>
                    <a:pt x="7375" y="2940"/>
                    <a:pt x="7375" y="2754"/>
                  </a:cubicBezTo>
                  <a:cubicBezTo>
                    <a:pt x="7072" y="2080"/>
                    <a:pt x="6793" y="1405"/>
                    <a:pt x="6491" y="614"/>
                  </a:cubicBezTo>
                  <a:cubicBezTo>
                    <a:pt x="6398" y="428"/>
                    <a:pt x="6212" y="149"/>
                    <a:pt x="6002" y="32"/>
                  </a:cubicBezTo>
                  <a:cubicBezTo>
                    <a:pt x="5945" y="11"/>
                    <a:pt x="5890" y="1"/>
                    <a:pt x="5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8"/>
            <p:cNvSpPr/>
            <p:nvPr/>
          </p:nvSpPr>
          <p:spPr>
            <a:xfrm>
              <a:off x="5843550" y="2075225"/>
              <a:ext cx="31425" cy="59400"/>
            </a:xfrm>
            <a:custGeom>
              <a:avLst/>
              <a:gdLst/>
              <a:ahLst/>
              <a:cxnLst/>
              <a:rect l="l" t="t" r="r" b="b"/>
              <a:pathLst>
                <a:path w="1257" h="2376" extrusionOk="0">
                  <a:moveTo>
                    <a:pt x="496" y="0"/>
                  </a:moveTo>
                  <a:cubicBezTo>
                    <a:pt x="452" y="0"/>
                    <a:pt x="409" y="8"/>
                    <a:pt x="372" y="24"/>
                  </a:cubicBezTo>
                  <a:cubicBezTo>
                    <a:pt x="93" y="117"/>
                    <a:pt x="0" y="397"/>
                    <a:pt x="0" y="606"/>
                  </a:cubicBezTo>
                  <a:cubicBezTo>
                    <a:pt x="93" y="1095"/>
                    <a:pt x="93" y="1560"/>
                    <a:pt x="186" y="2048"/>
                  </a:cubicBezTo>
                  <a:cubicBezTo>
                    <a:pt x="186" y="2220"/>
                    <a:pt x="451" y="2375"/>
                    <a:pt x="700" y="2375"/>
                  </a:cubicBezTo>
                  <a:cubicBezTo>
                    <a:pt x="755" y="2375"/>
                    <a:pt x="810" y="2368"/>
                    <a:pt x="861" y="2351"/>
                  </a:cubicBezTo>
                  <a:cubicBezTo>
                    <a:pt x="1163" y="2258"/>
                    <a:pt x="1256" y="2048"/>
                    <a:pt x="1163" y="1769"/>
                  </a:cubicBezTo>
                  <a:cubicBezTo>
                    <a:pt x="1163" y="1281"/>
                    <a:pt x="1047" y="792"/>
                    <a:pt x="954" y="397"/>
                  </a:cubicBezTo>
                  <a:cubicBezTo>
                    <a:pt x="954" y="167"/>
                    <a:pt x="702" y="0"/>
                    <a:pt x="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8"/>
            <p:cNvSpPr/>
            <p:nvPr/>
          </p:nvSpPr>
          <p:spPr>
            <a:xfrm>
              <a:off x="5785375" y="2121175"/>
              <a:ext cx="48300" cy="32625"/>
            </a:xfrm>
            <a:custGeom>
              <a:avLst/>
              <a:gdLst/>
              <a:ahLst/>
              <a:cxnLst/>
              <a:rect l="l" t="t" r="r" b="b"/>
              <a:pathLst>
                <a:path w="1932" h="1305" extrusionOk="0">
                  <a:moveTo>
                    <a:pt x="519" y="0"/>
                  </a:moveTo>
                  <a:cubicBezTo>
                    <a:pt x="281" y="0"/>
                    <a:pt x="77" y="170"/>
                    <a:pt x="1" y="420"/>
                  </a:cubicBezTo>
                  <a:cubicBezTo>
                    <a:pt x="1" y="699"/>
                    <a:pt x="94" y="885"/>
                    <a:pt x="373" y="1001"/>
                  </a:cubicBezTo>
                  <a:cubicBezTo>
                    <a:pt x="675" y="1094"/>
                    <a:pt x="955" y="1187"/>
                    <a:pt x="1164" y="1281"/>
                  </a:cubicBezTo>
                  <a:cubicBezTo>
                    <a:pt x="1213" y="1297"/>
                    <a:pt x="1263" y="1305"/>
                    <a:pt x="1312" y="1305"/>
                  </a:cubicBezTo>
                  <a:cubicBezTo>
                    <a:pt x="1543" y="1305"/>
                    <a:pt x="1762" y="1134"/>
                    <a:pt x="1839" y="885"/>
                  </a:cubicBezTo>
                  <a:cubicBezTo>
                    <a:pt x="1932" y="606"/>
                    <a:pt x="1745" y="420"/>
                    <a:pt x="1443" y="303"/>
                  </a:cubicBezTo>
                  <a:cubicBezTo>
                    <a:pt x="1257" y="210"/>
                    <a:pt x="955" y="117"/>
                    <a:pt x="675" y="24"/>
                  </a:cubicBezTo>
                  <a:cubicBezTo>
                    <a:pt x="622" y="8"/>
                    <a:pt x="570" y="0"/>
                    <a:pt x="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8"/>
            <p:cNvSpPr/>
            <p:nvPr/>
          </p:nvSpPr>
          <p:spPr>
            <a:xfrm>
              <a:off x="5819125" y="2173475"/>
              <a:ext cx="41300" cy="48675"/>
            </a:xfrm>
            <a:custGeom>
              <a:avLst/>
              <a:gdLst/>
              <a:ahLst/>
              <a:cxnLst/>
              <a:rect l="l" t="t" r="r" b="b"/>
              <a:pathLst>
                <a:path w="1652" h="1947" extrusionOk="0">
                  <a:moveTo>
                    <a:pt x="1026" y="1"/>
                  </a:moveTo>
                  <a:cubicBezTo>
                    <a:pt x="856" y="1"/>
                    <a:pt x="696" y="72"/>
                    <a:pt x="582" y="259"/>
                  </a:cubicBezTo>
                  <a:cubicBezTo>
                    <a:pt x="489" y="538"/>
                    <a:pt x="279" y="840"/>
                    <a:pt x="93" y="1119"/>
                  </a:cubicBezTo>
                  <a:cubicBezTo>
                    <a:pt x="0" y="1422"/>
                    <a:pt x="93" y="1701"/>
                    <a:pt x="279" y="1910"/>
                  </a:cubicBezTo>
                  <a:cubicBezTo>
                    <a:pt x="359" y="1935"/>
                    <a:pt x="437" y="1946"/>
                    <a:pt x="512" y="1946"/>
                  </a:cubicBezTo>
                  <a:cubicBezTo>
                    <a:pt x="724" y="1946"/>
                    <a:pt x="916" y="1855"/>
                    <a:pt x="1070" y="1701"/>
                  </a:cubicBezTo>
                  <a:cubicBezTo>
                    <a:pt x="1163" y="1422"/>
                    <a:pt x="1349" y="1119"/>
                    <a:pt x="1559" y="747"/>
                  </a:cubicBezTo>
                  <a:cubicBezTo>
                    <a:pt x="1652" y="538"/>
                    <a:pt x="1559" y="259"/>
                    <a:pt x="1349" y="73"/>
                  </a:cubicBezTo>
                  <a:cubicBezTo>
                    <a:pt x="1242" y="28"/>
                    <a:pt x="1132" y="1"/>
                    <a:pt x="1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8"/>
            <p:cNvSpPr/>
            <p:nvPr/>
          </p:nvSpPr>
          <p:spPr>
            <a:xfrm>
              <a:off x="5867375" y="2163300"/>
              <a:ext cx="48900" cy="44575"/>
            </a:xfrm>
            <a:custGeom>
              <a:avLst/>
              <a:gdLst/>
              <a:ahLst/>
              <a:cxnLst/>
              <a:rect l="l" t="t" r="r" b="b"/>
              <a:pathLst>
                <a:path w="1956" h="1783" extrusionOk="0">
                  <a:moveTo>
                    <a:pt x="552" y="1"/>
                  </a:moveTo>
                  <a:cubicBezTo>
                    <a:pt x="421" y="1"/>
                    <a:pt x="294" y="51"/>
                    <a:pt x="210" y="177"/>
                  </a:cubicBezTo>
                  <a:cubicBezTo>
                    <a:pt x="1" y="363"/>
                    <a:pt x="1" y="666"/>
                    <a:pt x="210" y="852"/>
                  </a:cubicBezTo>
                  <a:cubicBezTo>
                    <a:pt x="489" y="1154"/>
                    <a:pt x="792" y="1433"/>
                    <a:pt x="1071" y="1643"/>
                  </a:cubicBezTo>
                  <a:cubicBezTo>
                    <a:pt x="1164" y="1736"/>
                    <a:pt x="1286" y="1782"/>
                    <a:pt x="1408" y="1782"/>
                  </a:cubicBezTo>
                  <a:cubicBezTo>
                    <a:pt x="1531" y="1782"/>
                    <a:pt x="1653" y="1736"/>
                    <a:pt x="1746" y="1643"/>
                  </a:cubicBezTo>
                  <a:cubicBezTo>
                    <a:pt x="1955" y="1433"/>
                    <a:pt x="1955" y="1061"/>
                    <a:pt x="1746" y="852"/>
                  </a:cubicBezTo>
                  <a:cubicBezTo>
                    <a:pt x="1467" y="666"/>
                    <a:pt x="1257" y="363"/>
                    <a:pt x="978" y="177"/>
                  </a:cubicBezTo>
                  <a:cubicBezTo>
                    <a:pt x="876" y="75"/>
                    <a:pt x="711" y="1"/>
                    <a:pt x="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8"/>
            <p:cNvSpPr/>
            <p:nvPr/>
          </p:nvSpPr>
          <p:spPr>
            <a:xfrm>
              <a:off x="5887150" y="2111825"/>
              <a:ext cx="52950" cy="38075"/>
            </a:xfrm>
            <a:custGeom>
              <a:avLst/>
              <a:gdLst/>
              <a:ahLst/>
              <a:cxnLst/>
              <a:rect l="l" t="t" r="r" b="b"/>
              <a:pathLst>
                <a:path w="2118" h="1523" extrusionOk="0">
                  <a:moveTo>
                    <a:pt x="1506" y="0"/>
                  </a:moveTo>
                  <a:cubicBezTo>
                    <a:pt x="1412" y="0"/>
                    <a:pt x="1322" y="31"/>
                    <a:pt x="1257" y="96"/>
                  </a:cubicBezTo>
                  <a:cubicBezTo>
                    <a:pt x="955" y="212"/>
                    <a:pt x="676" y="398"/>
                    <a:pt x="373" y="584"/>
                  </a:cubicBezTo>
                  <a:cubicBezTo>
                    <a:pt x="94" y="677"/>
                    <a:pt x="1" y="1073"/>
                    <a:pt x="187" y="1259"/>
                  </a:cubicBezTo>
                  <a:cubicBezTo>
                    <a:pt x="247" y="1454"/>
                    <a:pt x="432" y="1523"/>
                    <a:pt x="606" y="1523"/>
                  </a:cubicBezTo>
                  <a:cubicBezTo>
                    <a:pt x="702" y="1523"/>
                    <a:pt x="795" y="1502"/>
                    <a:pt x="862" y="1468"/>
                  </a:cubicBezTo>
                  <a:cubicBezTo>
                    <a:pt x="1164" y="1259"/>
                    <a:pt x="1443" y="1166"/>
                    <a:pt x="1746" y="980"/>
                  </a:cubicBezTo>
                  <a:cubicBezTo>
                    <a:pt x="2025" y="887"/>
                    <a:pt x="2118" y="491"/>
                    <a:pt x="1932" y="305"/>
                  </a:cubicBezTo>
                  <a:cubicBezTo>
                    <a:pt x="1871" y="108"/>
                    <a:pt x="1682" y="0"/>
                    <a:pt x="1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01"/>
        <p:cNvGrpSpPr/>
        <p:nvPr/>
      </p:nvGrpSpPr>
      <p:grpSpPr>
        <a:xfrm>
          <a:off x="0" y="0"/>
          <a:ext cx="0" cy="0"/>
          <a:chOff x="0" y="0"/>
          <a:chExt cx="0" cy="0"/>
        </a:xfrm>
      </p:grpSpPr>
      <p:sp>
        <p:nvSpPr>
          <p:cNvPr id="1302" name="Google Shape;1302;p19"/>
          <p:cNvSpPr/>
          <p:nvPr/>
        </p:nvSpPr>
        <p:spPr>
          <a:xfrm rot="10800000">
            <a:off x="7534568" y="3459043"/>
            <a:ext cx="252263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9"/>
          <p:cNvSpPr/>
          <p:nvPr/>
        </p:nvSpPr>
        <p:spPr>
          <a:xfrm rot="10800000">
            <a:off x="-826931" y="-377410"/>
            <a:ext cx="2940584"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4" name="Google Shape;1304;p19"/>
          <p:cNvGrpSpPr/>
          <p:nvPr/>
        </p:nvGrpSpPr>
        <p:grpSpPr>
          <a:xfrm rot="10800000">
            <a:off x="514330" y="-103820"/>
            <a:ext cx="1822069" cy="1032408"/>
            <a:chOff x="3260100" y="4040200"/>
            <a:chExt cx="1579600" cy="893550"/>
          </a:xfrm>
        </p:grpSpPr>
        <p:sp>
          <p:nvSpPr>
            <p:cNvPr id="1305" name="Google Shape;1305;p19"/>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9"/>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9"/>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9"/>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9"/>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9"/>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9"/>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9"/>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9"/>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9"/>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9"/>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9"/>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9"/>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9"/>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9"/>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9"/>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9"/>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9"/>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9"/>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9"/>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9"/>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9"/>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9"/>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9"/>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9"/>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9"/>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9"/>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19"/>
          <p:cNvGrpSpPr/>
          <p:nvPr/>
        </p:nvGrpSpPr>
        <p:grpSpPr>
          <a:xfrm rot="-9242899">
            <a:off x="8492281" y="4384157"/>
            <a:ext cx="304152" cy="774353"/>
            <a:chOff x="4992675" y="1797250"/>
            <a:chExt cx="198925" cy="506000"/>
          </a:xfrm>
        </p:grpSpPr>
        <p:sp>
          <p:nvSpPr>
            <p:cNvPr id="1333" name="Google Shape;1333;p19"/>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9"/>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9"/>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9"/>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9"/>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9"/>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9"/>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9"/>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9"/>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1342;p19"/>
          <p:cNvSpPr txBox="1">
            <a:spLocks noGrp="1"/>
          </p:cNvSpPr>
          <p:nvPr>
            <p:ph type="subTitle" idx="1"/>
          </p:nvPr>
        </p:nvSpPr>
        <p:spPr>
          <a:xfrm>
            <a:off x="1094225" y="2294976"/>
            <a:ext cx="1933800" cy="6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sz="1400">
                <a:solidFill>
                  <a:schemeClr val="accen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1600"/>
              </a:spcBef>
              <a:spcAft>
                <a:spcPts val="0"/>
              </a:spcAft>
              <a:buClr>
                <a:schemeClr val="accent1"/>
              </a:buClr>
              <a:buSzPts val="1400"/>
              <a:buNone/>
              <a:defRPr>
                <a:solidFill>
                  <a:schemeClr val="accent1"/>
                </a:solidFill>
              </a:defRPr>
            </a:lvl3pPr>
            <a:lvl4pPr lvl="3" algn="r" rtl="0">
              <a:lnSpc>
                <a:spcPct val="100000"/>
              </a:lnSpc>
              <a:spcBef>
                <a:spcPts val="1600"/>
              </a:spcBef>
              <a:spcAft>
                <a:spcPts val="0"/>
              </a:spcAft>
              <a:buClr>
                <a:schemeClr val="accent1"/>
              </a:buClr>
              <a:buSzPts val="1400"/>
              <a:buNone/>
              <a:defRPr>
                <a:solidFill>
                  <a:schemeClr val="accent1"/>
                </a:solidFill>
              </a:defRPr>
            </a:lvl4pPr>
            <a:lvl5pPr lvl="4" algn="r" rtl="0">
              <a:lnSpc>
                <a:spcPct val="100000"/>
              </a:lnSpc>
              <a:spcBef>
                <a:spcPts val="1600"/>
              </a:spcBef>
              <a:spcAft>
                <a:spcPts val="0"/>
              </a:spcAft>
              <a:buClr>
                <a:schemeClr val="accent1"/>
              </a:buClr>
              <a:buSzPts val="1400"/>
              <a:buNone/>
              <a:defRPr>
                <a:solidFill>
                  <a:schemeClr val="accent1"/>
                </a:solidFill>
              </a:defRPr>
            </a:lvl5pPr>
            <a:lvl6pPr lvl="5" algn="r" rtl="0">
              <a:lnSpc>
                <a:spcPct val="100000"/>
              </a:lnSpc>
              <a:spcBef>
                <a:spcPts val="1600"/>
              </a:spcBef>
              <a:spcAft>
                <a:spcPts val="0"/>
              </a:spcAft>
              <a:buClr>
                <a:schemeClr val="accent1"/>
              </a:buClr>
              <a:buSzPts val="1400"/>
              <a:buNone/>
              <a:defRPr>
                <a:solidFill>
                  <a:schemeClr val="accent1"/>
                </a:solidFill>
              </a:defRPr>
            </a:lvl6pPr>
            <a:lvl7pPr lvl="6" algn="r" rtl="0">
              <a:lnSpc>
                <a:spcPct val="100000"/>
              </a:lnSpc>
              <a:spcBef>
                <a:spcPts val="1600"/>
              </a:spcBef>
              <a:spcAft>
                <a:spcPts val="0"/>
              </a:spcAft>
              <a:buClr>
                <a:schemeClr val="accent1"/>
              </a:buClr>
              <a:buSzPts val="1400"/>
              <a:buNone/>
              <a:defRPr>
                <a:solidFill>
                  <a:schemeClr val="accent1"/>
                </a:solidFill>
              </a:defRPr>
            </a:lvl7pPr>
            <a:lvl8pPr lvl="7" algn="r" rtl="0">
              <a:lnSpc>
                <a:spcPct val="100000"/>
              </a:lnSpc>
              <a:spcBef>
                <a:spcPts val="1600"/>
              </a:spcBef>
              <a:spcAft>
                <a:spcPts val="0"/>
              </a:spcAft>
              <a:buClr>
                <a:schemeClr val="accent1"/>
              </a:buClr>
              <a:buSzPts val="1400"/>
              <a:buNone/>
              <a:defRPr>
                <a:solidFill>
                  <a:schemeClr val="accent1"/>
                </a:solidFill>
              </a:defRPr>
            </a:lvl8pPr>
            <a:lvl9pPr lvl="8" algn="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43" name="Google Shape;1343;p19"/>
          <p:cNvSpPr txBox="1">
            <a:spLocks noGrp="1"/>
          </p:cNvSpPr>
          <p:nvPr>
            <p:ph type="title"/>
          </p:nvPr>
        </p:nvSpPr>
        <p:spPr>
          <a:xfrm>
            <a:off x="1190672" y="1945327"/>
            <a:ext cx="1837200" cy="40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1800">
                <a:solidFill>
                  <a:schemeClr val="accent2"/>
                </a:solidFill>
              </a:defRPr>
            </a:lvl1pPr>
            <a:lvl2pPr lvl="1" algn="r" rtl="0">
              <a:spcBef>
                <a:spcPts val="0"/>
              </a:spcBef>
              <a:spcAft>
                <a:spcPts val="0"/>
              </a:spcAft>
              <a:buClr>
                <a:schemeClr val="accent2"/>
              </a:buClr>
              <a:buSzPts val="2000"/>
              <a:buNone/>
              <a:defRPr sz="2000">
                <a:solidFill>
                  <a:schemeClr val="accent2"/>
                </a:solidFill>
              </a:defRPr>
            </a:lvl2pPr>
            <a:lvl3pPr lvl="2" algn="r" rtl="0">
              <a:spcBef>
                <a:spcPts val="0"/>
              </a:spcBef>
              <a:spcAft>
                <a:spcPts val="0"/>
              </a:spcAft>
              <a:buClr>
                <a:schemeClr val="accent2"/>
              </a:buClr>
              <a:buSzPts val="2000"/>
              <a:buNone/>
              <a:defRPr sz="2000">
                <a:solidFill>
                  <a:schemeClr val="accent2"/>
                </a:solidFill>
              </a:defRPr>
            </a:lvl3pPr>
            <a:lvl4pPr lvl="3" algn="r" rtl="0">
              <a:spcBef>
                <a:spcPts val="0"/>
              </a:spcBef>
              <a:spcAft>
                <a:spcPts val="0"/>
              </a:spcAft>
              <a:buClr>
                <a:schemeClr val="accent2"/>
              </a:buClr>
              <a:buSzPts val="2000"/>
              <a:buNone/>
              <a:defRPr sz="2000">
                <a:solidFill>
                  <a:schemeClr val="accent2"/>
                </a:solidFill>
              </a:defRPr>
            </a:lvl4pPr>
            <a:lvl5pPr lvl="4" algn="r" rtl="0">
              <a:spcBef>
                <a:spcPts val="0"/>
              </a:spcBef>
              <a:spcAft>
                <a:spcPts val="0"/>
              </a:spcAft>
              <a:buClr>
                <a:schemeClr val="accent2"/>
              </a:buClr>
              <a:buSzPts val="2000"/>
              <a:buNone/>
              <a:defRPr sz="2000">
                <a:solidFill>
                  <a:schemeClr val="accent2"/>
                </a:solidFill>
              </a:defRPr>
            </a:lvl5pPr>
            <a:lvl6pPr lvl="5" algn="r" rtl="0">
              <a:spcBef>
                <a:spcPts val="0"/>
              </a:spcBef>
              <a:spcAft>
                <a:spcPts val="0"/>
              </a:spcAft>
              <a:buClr>
                <a:schemeClr val="accent2"/>
              </a:buClr>
              <a:buSzPts val="2000"/>
              <a:buNone/>
              <a:defRPr sz="2000">
                <a:solidFill>
                  <a:schemeClr val="accent2"/>
                </a:solidFill>
              </a:defRPr>
            </a:lvl6pPr>
            <a:lvl7pPr lvl="6" algn="r" rtl="0">
              <a:spcBef>
                <a:spcPts val="0"/>
              </a:spcBef>
              <a:spcAft>
                <a:spcPts val="0"/>
              </a:spcAft>
              <a:buClr>
                <a:schemeClr val="accent2"/>
              </a:buClr>
              <a:buSzPts val="2000"/>
              <a:buNone/>
              <a:defRPr sz="2000">
                <a:solidFill>
                  <a:schemeClr val="accent2"/>
                </a:solidFill>
              </a:defRPr>
            </a:lvl7pPr>
            <a:lvl8pPr lvl="7" algn="r" rtl="0">
              <a:spcBef>
                <a:spcPts val="0"/>
              </a:spcBef>
              <a:spcAft>
                <a:spcPts val="0"/>
              </a:spcAft>
              <a:buClr>
                <a:schemeClr val="accent2"/>
              </a:buClr>
              <a:buSzPts val="2000"/>
              <a:buNone/>
              <a:defRPr sz="2000">
                <a:solidFill>
                  <a:schemeClr val="accent2"/>
                </a:solidFill>
              </a:defRPr>
            </a:lvl8pPr>
            <a:lvl9pPr lvl="8" algn="r" rtl="0">
              <a:spcBef>
                <a:spcPts val="0"/>
              </a:spcBef>
              <a:spcAft>
                <a:spcPts val="0"/>
              </a:spcAft>
              <a:buClr>
                <a:schemeClr val="accent2"/>
              </a:buClr>
              <a:buSzPts val="2000"/>
              <a:buNone/>
              <a:defRPr sz="2000">
                <a:solidFill>
                  <a:schemeClr val="accent2"/>
                </a:solidFill>
              </a:defRPr>
            </a:lvl9pPr>
          </a:lstStyle>
          <a:p>
            <a:endParaRPr/>
          </a:p>
        </p:txBody>
      </p:sp>
      <p:sp>
        <p:nvSpPr>
          <p:cNvPr id="1344" name="Google Shape;1344;p19"/>
          <p:cNvSpPr txBox="1">
            <a:spLocks noGrp="1"/>
          </p:cNvSpPr>
          <p:nvPr>
            <p:ph type="subTitle" idx="2"/>
          </p:nvPr>
        </p:nvSpPr>
        <p:spPr>
          <a:xfrm>
            <a:off x="6176700" y="2294976"/>
            <a:ext cx="1933800" cy="6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45" name="Google Shape;1345;p19"/>
          <p:cNvSpPr txBox="1">
            <a:spLocks noGrp="1"/>
          </p:cNvSpPr>
          <p:nvPr>
            <p:ph type="title" idx="3"/>
          </p:nvPr>
        </p:nvSpPr>
        <p:spPr>
          <a:xfrm>
            <a:off x="6176700" y="1945327"/>
            <a:ext cx="1837200" cy="407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1346" name="Google Shape;1346;p19"/>
          <p:cNvSpPr txBox="1">
            <a:spLocks noGrp="1"/>
          </p:cNvSpPr>
          <p:nvPr>
            <p:ph type="subTitle" idx="4"/>
          </p:nvPr>
        </p:nvSpPr>
        <p:spPr>
          <a:xfrm>
            <a:off x="1094225" y="3603501"/>
            <a:ext cx="1933800" cy="64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400"/>
              <a:buNone/>
              <a:defRPr sz="1400">
                <a:solidFill>
                  <a:schemeClr val="accen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1600"/>
              </a:spcBef>
              <a:spcAft>
                <a:spcPts val="0"/>
              </a:spcAft>
              <a:buClr>
                <a:schemeClr val="accent1"/>
              </a:buClr>
              <a:buSzPts val="1400"/>
              <a:buNone/>
              <a:defRPr>
                <a:solidFill>
                  <a:schemeClr val="accent1"/>
                </a:solidFill>
              </a:defRPr>
            </a:lvl3pPr>
            <a:lvl4pPr lvl="3" algn="r" rtl="0">
              <a:lnSpc>
                <a:spcPct val="100000"/>
              </a:lnSpc>
              <a:spcBef>
                <a:spcPts val="1600"/>
              </a:spcBef>
              <a:spcAft>
                <a:spcPts val="0"/>
              </a:spcAft>
              <a:buClr>
                <a:schemeClr val="accent1"/>
              </a:buClr>
              <a:buSzPts val="1400"/>
              <a:buNone/>
              <a:defRPr>
                <a:solidFill>
                  <a:schemeClr val="accent1"/>
                </a:solidFill>
              </a:defRPr>
            </a:lvl4pPr>
            <a:lvl5pPr lvl="4" algn="r" rtl="0">
              <a:lnSpc>
                <a:spcPct val="100000"/>
              </a:lnSpc>
              <a:spcBef>
                <a:spcPts val="1600"/>
              </a:spcBef>
              <a:spcAft>
                <a:spcPts val="0"/>
              </a:spcAft>
              <a:buClr>
                <a:schemeClr val="accent1"/>
              </a:buClr>
              <a:buSzPts val="1400"/>
              <a:buNone/>
              <a:defRPr>
                <a:solidFill>
                  <a:schemeClr val="accent1"/>
                </a:solidFill>
              </a:defRPr>
            </a:lvl5pPr>
            <a:lvl6pPr lvl="5" algn="r" rtl="0">
              <a:lnSpc>
                <a:spcPct val="100000"/>
              </a:lnSpc>
              <a:spcBef>
                <a:spcPts val="1600"/>
              </a:spcBef>
              <a:spcAft>
                <a:spcPts val="0"/>
              </a:spcAft>
              <a:buClr>
                <a:schemeClr val="accent1"/>
              </a:buClr>
              <a:buSzPts val="1400"/>
              <a:buNone/>
              <a:defRPr>
                <a:solidFill>
                  <a:schemeClr val="accent1"/>
                </a:solidFill>
              </a:defRPr>
            </a:lvl6pPr>
            <a:lvl7pPr lvl="6" algn="r" rtl="0">
              <a:lnSpc>
                <a:spcPct val="100000"/>
              </a:lnSpc>
              <a:spcBef>
                <a:spcPts val="1600"/>
              </a:spcBef>
              <a:spcAft>
                <a:spcPts val="0"/>
              </a:spcAft>
              <a:buClr>
                <a:schemeClr val="accent1"/>
              </a:buClr>
              <a:buSzPts val="1400"/>
              <a:buNone/>
              <a:defRPr>
                <a:solidFill>
                  <a:schemeClr val="accent1"/>
                </a:solidFill>
              </a:defRPr>
            </a:lvl7pPr>
            <a:lvl8pPr lvl="7" algn="r" rtl="0">
              <a:lnSpc>
                <a:spcPct val="100000"/>
              </a:lnSpc>
              <a:spcBef>
                <a:spcPts val="1600"/>
              </a:spcBef>
              <a:spcAft>
                <a:spcPts val="0"/>
              </a:spcAft>
              <a:buClr>
                <a:schemeClr val="accent1"/>
              </a:buClr>
              <a:buSzPts val="1400"/>
              <a:buNone/>
              <a:defRPr>
                <a:solidFill>
                  <a:schemeClr val="accent1"/>
                </a:solidFill>
              </a:defRPr>
            </a:lvl8pPr>
            <a:lvl9pPr lvl="8" algn="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47" name="Google Shape;1347;p19"/>
          <p:cNvSpPr txBox="1">
            <a:spLocks noGrp="1"/>
          </p:cNvSpPr>
          <p:nvPr>
            <p:ph type="title" idx="5"/>
          </p:nvPr>
        </p:nvSpPr>
        <p:spPr>
          <a:xfrm>
            <a:off x="1190672" y="3253852"/>
            <a:ext cx="1837200" cy="40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1800">
                <a:solidFill>
                  <a:schemeClr val="accent2"/>
                </a:solidFill>
              </a:defRPr>
            </a:lvl1pPr>
            <a:lvl2pPr lvl="1" algn="r" rtl="0">
              <a:spcBef>
                <a:spcPts val="0"/>
              </a:spcBef>
              <a:spcAft>
                <a:spcPts val="0"/>
              </a:spcAft>
              <a:buClr>
                <a:schemeClr val="accent2"/>
              </a:buClr>
              <a:buSzPts val="2000"/>
              <a:buNone/>
              <a:defRPr sz="2000">
                <a:solidFill>
                  <a:schemeClr val="accent2"/>
                </a:solidFill>
              </a:defRPr>
            </a:lvl2pPr>
            <a:lvl3pPr lvl="2" algn="r" rtl="0">
              <a:spcBef>
                <a:spcPts val="0"/>
              </a:spcBef>
              <a:spcAft>
                <a:spcPts val="0"/>
              </a:spcAft>
              <a:buClr>
                <a:schemeClr val="accent2"/>
              </a:buClr>
              <a:buSzPts val="2000"/>
              <a:buNone/>
              <a:defRPr sz="2000">
                <a:solidFill>
                  <a:schemeClr val="accent2"/>
                </a:solidFill>
              </a:defRPr>
            </a:lvl3pPr>
            <a:lvl4pPr lvl="3" algn="r" rtl="0">
              <a:spcBef>
                <a:spcPts val="0"/>
              </a:spcBef>
              <a:spcAft>
                <a:spcPts val="0"/>
              </a:spcAft>
              <a:buClr>
                <a:schemeClr val="accent2"/>
              </a:buClr>
              <a:buSzPts val="2000"/>
              <a:buNone/>
              <a:defRPr sz="2000">
                <a:solidFill>
                  <a:schemeClr val="accent2"/>
                </a:solidFill>
              </a:defRPr>
            </a:lvl4pPr>
            <a:lvl5pPr lvl="4" algn="r" rtl="0">
              <a:spcBef>
                <a:spcPts val="0"/>
              </a:spcBef>
              <a:spcAft>
                <a:spcPts val="0"/>
              </a:spcAft>
              <a:buClr>
                <a:schemeClr val="accent2"/>
              </a:buClr>
              <a:buSzPts val="2000"/>
              <a:buNone/>
              <a:defRPr sz="2000">
                <a:solidFill>
                  <a:schemeClr val="accent2"/>
                </a:solidFill>
              </a:defRPr>
            </a:lvl5pPr>
            <a:lvl6pPr lvl="5" algn="r" rtl="0">
              <a:spcBef>
                <a:spcPts val="0"/>
              </a:spcBef>
              <a:spcAft>
                <a:spcPts val="0"/>
              </a:spcAft>
              <a:buClr>
                <a:schemeClr val="accent2"/>
              </a:buClr>
              <a:buSzPts val="2000"/>
              <a:buNone/>
              <a:defRPr sz="2000">
                <a:solidFill>
                  <a:schemeClr val="accent2"/>
                </a:solidFill>
              </a:defRPr>
            </a:lvl6pPr>
            <a:lvl7pPr lvl="6" algn="r" rtl="0">
              <a:spcBef>
                <a:spcPts val="0"/>
              </a:spcBef>
              <a:spcAft>
                <a:spcPts val="0"/>
              </a:spcAft>
              <a:buClr>
                <a:schemeClr val="accent2"/>
              </a:buClr>
              <a:buSzPts val="2000"/>
              <a:buNone/>
              <a:defRPr sz="2000">
                <a:solidFill>
                  <a:schemeClr val="accent2"/>
                </a:solidFill>
              </a:defRPr>
            </a:lvl7pPr>
            <a:lvl8pPr lvl="7" algn="r" rtl="0">
              <a:spcBef>
                <a:spcPts val="0"/>
              </a:spcBef>
              <a:spcAft>
                <a:spcPts val="0"/>
              </a:spcAft>
              <a:buClr>
                <a:schemeClr val="accent2"/>
              </a:buClr>
              <a:buSzPts val="2000"/>
              <a:buNone/>
              <a:defRPr sz="2000">
                <a:solidFill>
                  <a:schemeClr val="accent2"/>
                </a:solidFill>
              </a:defRPr>
            </a:lvl8pPr>
            <a:lvl9pPr lvl="8" algn="r" rtl="0">
              <a:spcBef>
                <a:spcPts val="0"/>
              </a:spcBef>
              <a:spcAft>
                <a:spcPts val="0"/>
              </a:spcAft>
              <a:buClr>
                <a:schemeClr val="accent2"/>
              </a:buClr>
              <a:buSzPts val="2000"/>
              <a:buNone/>
              <a:defRPr sz="2000">
                <a:solidFill>
                  <a:schemeClr val="accent2"/>
                </a:solidFill>
              </a:defRPr>
            </a:lvl9pPr>
          </a:lstStyle>
          <a:p>
            <a:endParaRPr/>
          </a:p>
        </p:txBody>
      </p:sp>
      <p:sp>
        <p:nvSpPr>
          <p:cNvPr id="1348" name="Google Shape;1348;p19"/>
          <p:cNvSpPr txBox="1">
            <a:spLocks noGrp="1"/>
          </p:cNvSpPr>
          <p:nvPr>
            <p:ph type="title" idx="6"/>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349" name="Google Shape;1349;p19"/>
          <p:cNvGrpSpPr/>
          <p:nvPr/>
        </p:nvGrpSpPr>
        <p:grpSpPr>
          <a:xfrm rot="10800000">
            <a:off x="6804346" y="4356437"/>
            <a:ext cx="1764567" cy="1392514"/>
            <a:chOff x="2533100" y="1212175"/>
            <a:chExt cx="1066075" cy="839825"/>
          </a:xfrm>
        </p:grpSpPr>
        <p:sp>
          <p:nvSpPr>
            <p:cNvPr id="1350" name="Google Shape;1350;p19"/>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9"/>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9"/>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9"/>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9"/>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9"/>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9"/>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9"/>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9"/>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9"/>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9"/>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9"/>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9"/>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9"/>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9"/>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9"/>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9"/>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9"/>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9"/>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9"/>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9"/>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1" name="Google Shape;1371;p19"/>
          <p:cNvSpPr txBox="1">
            <a:spLocks noGrp="1"/>
          </p:cNvSpPr>
          <p:nvPr>
            <p:ph type="subTitle" idx="7"/>
          </p:nvPr>
        </p:nvSpPr>
        <p:spPr>
          <a:xfrm>
            <a:off x="6176700" y="3603501"/>
            <a:ext cx="1933800" cy="6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1372" name="Google Shape;1372;p19"/>
          <p:cNvSpPr txBox="1">
            <a:spLocks noGrp="1"/>
          </p:cNvSpPr>
          <p:nvPr>
            <p:ph type="title" idx="8"/>
          </p:nvPr>
        </p:nvSpPr>
        <p:spPr>
          <a:xfrm>
            <a:off x="6176700" y="3253852"/>
            <a:ext cx="1837200" cy="407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373"/>
        <p:cNvGrpSpPr/>
        <p:nvPr/>
      </p:nvGrpSpPr>
      <p:grpSpPr>
        <a:xfrm>
          <a:off x="0" y="0"/>
          <a:ext cx="0" cy="0"/>
          <a:chOff x="0" y="0"/>
          <a:chExt cx="0" cy="0"/>
        </a:xfrm>
      </p:grpSpPr>
      <p:sp>
        <p:nvSpPr>
          <p:cNvPr id="1374" name="Google Shape;1374;p20"/>
          <p:cNvSpPr/>
          <p:nvPr/>
        </p:nvSpPr>
        <p:spPr>
          <a:xfrm>
            <a:off x="-786300" y="-269337"/>
            <a:ext cx="2134564" cy="1904225"/>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0"/>
          <p:cNvSpPr txBox="1">
            <a:spLocks noGrp="1"/>
          </p:cNvSpPr>
          <p:nvPr>
            <p:ph type="title"/>
          </p:nvPr>
        </p:nvSpPr>
        <p:spPr>
          <a:xfrm>
            <a:off x="4359350" y="539500"/>
            <a:ext cx="40713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
        <p:nvSpPr>
          <p:cNvPr id="1376" name="Google Shape;1376;p20"/>
          <p:cNvSpPr/>
          <p:nvPr/>
        </p:nvSpPr>
        <p:spPr>
          <a:xfrm>
            <a:off x="6344700" y="3788825"/>
            <a:ext cx="3114846" cy="1785135"/>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7" name="Google Shape;1377;p20"/>
          <p:cNvGrpSpPr/>
          <p:nvPr/>
        </p:nvGrpSpPr>
        <p:grpSpPr>
          <a:xfrm rot="10800000" flipH="1">
            <a:off x="7727318" y="4263686"/>
            <a:ext cx="2029420" cy="879814"/>
            <a:chOff x="2915775" y="2073500"/>
            <a:chExt cx="874750" cy="394925"/>
          </a:xfrm>
        </p:grpSpPr>
        <p:sp>
          <p:nvSpPr>
            <p:cNvPr id="1378" name="Google Shape;1378;p20"/>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0"/>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0"/>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0"/>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0"/>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0"/>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0"/>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0"/>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0"/>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0"/>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0"/>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0"/>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0"/>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0"/>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0"/>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0"/>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0"/>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0"/>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0"/>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0"/>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8" name="Google Shape;1398;p20"/>
          <p:cNvGrpSpPr/>
          <p:nvPr/>
        </p:nvGrpSpPr>
        <p:grpSpPr>
          <a:xfrm rot="10800000" flipH="1">
            <a:off x="-234322" y="74436"/>
            <a:ext cx="2029458" cy="1216700"/>
            <a:chOff x="3095850" y="2740875"/>
            <a:chExt cx="1972838" cy="1216700"/>
          </a:xfrm>
        </p:grpSpPr>
        <p:sp>
          <p:nvSpPr>
            <p:cNvPr id="1399" name="Google Shape;1399;p20"/>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0"/>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0"/>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0"/>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0"/>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6_1">
    <p:spTree>
      <p:nvGrpSpPr>
        <p:cNvPr id="1" name="Shape 1404"/>
        <p:cNvGrpSpPr/>
        <p:nvPr/>
      </p:nvGrpSpPr>
      <p:grpSpPr>
        <a:xfrm>
          <a:off x="0" y="0"/>
          <a:ext cx="0" cy="0"/>
          <a:chOff x="0" y="0"/>
          <a:chExt cx="0" cy="0"/>
        </a:xfrm>
      </p:grpSpPr>
      <p:sp>
        <p:nvSpPr>
          <p:cNvPr id="1405" name="Google Shape;1405;p21"/>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1"/>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1"/>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408" name="Google Shape;1408;p21"/>
          <p:cNvGrpSpPr/>
          <p:nvPr/>
        </p:nvGrpSpPr>
        <p:grpSpPr>
          <a:xfrm rot="1927918">
            <a:off x="7427369" y="216933"/>
            <a:ext cx="1505785" cy="1179556"/>
            <a:chOff x="3495050" y="1152875"/>
            <a:chExt cx="1082275" cy="847800"/>
          </a:xfrm>
        </p:grpSpPr>
        <p:sp>
          <p:nvSpPr>
            <p:cNvPr id="1409" name="Google Shape;1409;p21"/>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1"/>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1"/>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1"/>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1"/>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1"/>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1"/>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1"/>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7" name="Google Shape;1417;p21"/>
          <p:cNvGrpSpPr/>
          <p:nvPr/>
        </p:nvGrpSpPr>
        <p:grpSpPr>
          <a:xfrm rot="1416901">
            <a:off x="-256327" y="4166276"/>
            <a:ext cx="1939088" cy="875444"/>
            <a:chOff x="2915775" y="2073500"/>
            <a:chExt cx="874750" cy="394925"/>
          </a:xfrm>
        </p:grpSpPr>
        <p:sp>
          <p:nvSpPr>
            <p:cNvPr id="1418" name="Google Shape;1418;p21"/>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1"/>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1"/>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21"/>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1"/>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1"/>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1"/>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1"/>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1"/>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1"/>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1"/>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21"/>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1"/>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1"/>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1"/>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21"/>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21"/>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1"/>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1"/>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1"/>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8" name="Google Shape;1438;p21"/>
          <p:cNvGrpSpPr/>
          <p:nvPr/>
        </p:nvGrpSpPr>
        <p:grpSpPr>
          <a:xfrm rot="5550459">
            <a:off x="726831" y="4371527"/>
            <a:ext cx="625805" cy="615371"/>
            <a:chOff x="4452350" y="1286250"/>
            <a:chExt cx="700275" cy="688600"/>
          </a:xfrm>
        </p:grpSpPr>
        <p:sp>
          <p:nvSpPr>
            <p:cNvPr id="1439" name="Google Shape;1439;p21"/>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1"/>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1"/>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1"/>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1"/>
            <p:cNvSpPr/>
            <p:nvPr/>
          </p:nvSpPr>
          <p:spPr>
            <a:xfrm rot="10800000" flipH="1">
              <a:off x="4816486" y="1639672"/>
              <a:ext cx="151225" cy="52829"/>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1"/>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1"/>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1"/>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1"/>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1"/>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1"/>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1"/>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1"/>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1"/>
          <p:cNvGrpSpPr/>
          <p:nvPr/>
        </p:nvGrpSpPr>
        <p:grpSpPr>
          <a:xfrm>
            <a:off x="423761" y="4061118"/>
            <a:ext cx="415164" cy="629250"/>
            <a:chOff x="2525525" y="689125"/>
            <a:chExt cx="298400" cy="452275"/>
          </a:xfrm>
        </p:grpSpPr>
        <p:sp>
          <p:nvSpPr>
            <p:cNvPr id="1453" name="Google Shape;1453;p21"/>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1"/>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1"/>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21"/>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1"/>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1"/>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1"/>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1"/>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1"/>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1"/>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1"/>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1"/>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1"/>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1"/>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1"/>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1"/>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1"/>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1"/>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1"/>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1"/>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1"/>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1"/>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1"/>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CUSTOM_7">
    <p:spTree>
      <p:nvGrpSpPr>
        <p:cNvPr id="1" name="Shape 1476"/>
        <p:cNvGrpSpPr/>
        <p:nvPr/>
      </p:nvGrpSpPr>
      <p:grpSpPr>
        <a:xfrm>
          <a:off x="0" y="0"/>
          <a:ext cx="0" cy="0"/>
          <a:chOff x="0" y="0"/>
          <a:chExt cx="0" cy="0"/>
        </a:xfrm>
      </p:grpSpPr>
      <p:sp>
        <p:nvSpPr>
          <p:cNvPr id="1477" name="Google Shape;1477;p22"/>
          <p:cNvSpPr/>
          <p:nvPr/>
        </p:nvSpPr>
        <p:spPr>
          <a:xfrm>
            <a:off x="-781000" y="-226725"/>
            <a:ext cx="250432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 name="Google Shape;1478;p22"/>
          <p:cNvGrpSpPr/>
          <p:nvPr/>
        </p:nvGrpSpPr>
        <p:grpSpPr>
          <a:xfrm>
            <a:off x="385917" y="-226709"/>
            <a:ext cx="1751668" cy="1392514"/>
            <a:chOff x="2533100" y="1212175"/>
            <a:chExt cx="1066075" cy="839825"/>
          </a:xfrm>
        </p:grpSpPr>
        <p:sp>
          <p:nvSpPr>
            <p:cNvPr id="1479" name="Google Shape;1479;p22"/>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2"/>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2"/>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2"/>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2"/>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2"/>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2"/>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2"/>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2"/>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2"/>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2"/>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2"/>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2"/>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2"/>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2"/>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2"/>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2"/>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2"/>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2"/>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2"/>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22"/>
          <p:cNvSpPr txBox="1">
            <a:spLocks noGrp="1"/>
          </p:cNvSpPr>
          <p:nvPr>
            <p:ph type="title"/>
          </p:nvPr>
        </p:nvSpPr>
        <p:spPr>
          <a:xfrm>
            <a:off x="4359350" y="539500"/>
            <a:ext cx="40713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
        <p:nvSpPr>
          <p:cNvPr id="1501" name="Google Shape;1501;p22"/>
          <p:cNvSpPr/>
          <p:nvPr/>
        </p:nvSpPr>
        <p:spPr>
          <a:xfrm>
            <a:off x="6940228" y="3927900"/>
            <a:ext cx="2704476"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2" name="Google Shape;1502;p22"/>
          <p:cNvGrpSpPr/>
          <p:nvPr/>
        </p:nvGrpSpPr>
        <p:grpSpPr>
          <a:xfrm rot="-10570577">
            <a:off x="7418408" y="4003449"/>
            <a:ext cx="1748086" cy="997632"/>
            <a:chOff x="3260100" y="4040200"/>
            <a:chExt cx="1579600" cy="893550"/>
          </a:xfrm>
        </p:grpSpPr>
        <p:sp>
          <p:nvSpPr>
            <p:cNvPr id="1503" name="Google Shape;1503;p22"/>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2"/>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2"/>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2"/>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2"/>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2"/>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2"/>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2"/>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2"/>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2"/>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2"/>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2"/>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2"/>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2"/>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2"/>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2"/>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2"/>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2"/>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2"/>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2"/>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22"/>
          <p:cNvGrpSpPr/>
          <p:nvPr/>
        </p:nvGrpSpPr>
        <p:grpSpPr>
          <a:xfrm flipH="1">
            <a:off x="8430771" y="3927888"/>
            <a:ext cx="625243" cy="1130362"/>
            <a:chOff x="6608925" y="2056050"/>
            <a:chExt cx="453075" cy="812450"/>
          </a:xfrm>
        </p:grpSpPr>
        <p:sp>
          <p:nvSpPr>
            <p:cNvPr id="1531" name="Google Shape;1531;p22"/>
            <p:cNvSpPr/>
            <p:nvPr/>
          </p:nvSpPr>
          <p:spPr>
            <a:xfrm>
              <a:off x="6766525" y="2277050"/>
              <a:ext cx="230350" cy="544975"/>
            </a:xfrm>
            <a:custGeom>
              <a:avLst/>
              <a:gdLst/>
              <a:ahLst/>
              <a:cxnLst/>
              <a:rect l="l" t="t" r="r" b="b"/>
              <a:pathLst>
                <a:path w="9214" h="21799" extrusionOk="0">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2"/>
            <p:cNvSpPr/>
            <p:nvPr/>
          </p:nvSpPr>
          <p:spPr>
            <a:xfrm>
              <a:off x="6694575" y="2713450"/>
              <a:ext cx="171425" cy="155050"/>
            </a:xfrm>
            <a:custGeom>
              <a:avLst/>
              <a:gdLst/>
              <a:ahLst/>
              <a:cxnLst/>
              <a:rect l="l" t="t" r="r" b="b"/>
              <a:pathLst>
                <a:path w="6857" h="6202" extrusionOk="0">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2"/>
            <p:cNvSpPr/>
            <p:nvPr/>
          </p:nvSpPr>
          <p:spPr>
            <a:xfrm>
              <a:off x="6890800" y="2558000"/>
              <a:ext cx="171200" cy="155450"/>
            </a:xfrm>
            <a:custGeom>
              <a:avLst/>
              <a:gdLst/>
              <a:ahLst/>
              <a:cxnLst/>
              <a:rect l="l" t="t" r="r" b="b"/>
              <a:pathLst>
                <a:path w="6848" h="6218" extrusionOk="0">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2"/>
            <p:cNvSpPr/>
            <p:nvPr/>
          </p:nvSpPr>
          <p:spPr>
            <a:xfrm>
              <a:off x="6608925" y="2056050"/>
              <a:ext cx="257075" cy="273950"/>
            </a:xfrm>
            <a:custGeom>
              <a:avLst/>
              <a:gdLst/>
              <a:ahLst/>
              <a:cxnLst/>
              <a:rect l="l" t="t" r="r" b="b"/>
              <a:pathLst>
                <a:path w="10283" h="10958" extrusionOk="0">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2"/>
            <p:cNvSpPr/>
            <p:nvPr/>
          </p:nvSpPr>
          <p:spPr>
            <a:xfrm>
              <a:off x="6829350" y="2146200"/>
              <a:ext cx="138450" cy="183800"/>
            </a:xfrm>
            <a:custGeom>
              <a:avLst/>
              <a:gdLst/>
              <a:ahLst/>
              <a:cxnLst/>
              <a:rect l="l" t="t" r="r" b="b"/>
              <a:pathLst>
                <a:path w="5538" h="7352" extrusionOk="0">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8">
    <p:spTree>
      <p:nvGrpSpPr>
        <p:cNvPr id="1" name="Shape 1536"/>
        <p:cNvGrpSpPr/>
        <p:nvPr/>
      </p:nvGrpSpPr>
      <p:grpSpPr>
        <a:xfrm>
          <a:off x="0" y="0"/>
          <a:ext cx="0" cy="0"/>
          <a:chOff x="0" y="0"/>
          <a:chExt cx="0" cy="0"/>
        </a:xfrm>
      </p:grpSpPr>
      <p:sp>
        <p:nvSpPr>
          <p:cNvPr id="1537" name="Google Shape;1537;p23"/>
          <p:cNvSpPr/>
          <p:nvPr/>
        </p:nvSpPr>
        <p:spPr>
          <a:xfrm flipH="1">
            <a:off x="7394037" y="-226725"/>
            <a:ext cx="2263663" cy="2003040"/>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9" name="Google Shape;1539;p23"/>
          <p:cNvGrpSpPr/>
          <p:nvPr/>
        </p:nvGrpSpPr>
        <p:grpSpPr>
          <a:xfrm flipH="1">
            <a:off x="6664819" y="-342965"/>
            <a:ext cx="1765953" cy="1392514"/>
            <a:chOff x="2533100" y="1212175"/>
            <a:chExt cx="1066075" cy="839825"/>
          </a:xfrm>
        </p:grpSpPr>
        <p:sp>
          <p:nvSpPr>
            <p:cNvPr id="1540" name="Google Shape;1540;p23"/>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3"/>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3"/>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3"/>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3"/>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3"/>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3"/>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3"/>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3"/>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3"/>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3"/>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3"/>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1" name="Google Shape;1561;p23"/>
          <p:cNvGrpSpPr/>
          <p:nvPr/>
        </p:nvGrpSpPr>
        <p:grpSpPr>
          <a:xfrm flipH="1">
            <a:off x="727873" y="4386591"/>
            <a:ext cx="2263567" cy="1281440"/>
            <a:chOff x="3260100" y="4040200"/>
            <a:chExt cx="1579600" cy="893550"/>
          </a:xfrm>
        </p:grpSpPr>
        <p:sp>
          <p:nvSpPr>
            <p:cNvPr id="1562" name="Google Shape;1562;p23"/>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3"/>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3"/>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3"/>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3"/>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3"/>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3"/>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3"/>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3"/>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3"/>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3"/>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3"/>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3"/>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3"/>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3"/>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3"/>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3"/>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3"/>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3"/>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3"/>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3"/>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3"/>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3"/>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3"/>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3"/>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3"/>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3"/>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9" name="Google Shape;1589;p23"/>
          <p:cNvGrpSpPr/>
          <p:nvPr/>
        </p:nvGrpSpPr>
        <p:grpSpPr>
          <a:xfrm rot="1668569" flipH="1">
            <a:off x="616483" y="3865448"/>
            <a:ext cx="911957" cy="977823"/>
            <a:chOff x="1721175" y="2665325"/>
            <a:chExt cx="809625" cy="868075"/>
          </a:xfrm>
        </p:grpSpPr>
        <p:sp>
          <p:nvSpPr>
            <p:cNvPr id="1590" name="Google Shape;1590;p23"/>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3"/>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3"/>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3"/>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3"/>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3"/>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1596;p23"/>
          <p:cNvGrpSpPr/>
          <p:nvPr/>
        </p:nvGrpSpPr>
        <p:grpSpPr>
          <a:xfrm rot="-1556019" flipH="1">
            <a:off x="445076" y="4030645"/>
            <a:ext cx="304348" cy="774463"/>
            <a:chOff x="4992675" y="1797250"/>
            <a:chExt cx="198925" cy="506000"/>
          </a:xfrm>
        </p:grpSpPr>
        <p:sp>
          <p:nvSpPr>
            <p:cNvPr id="1597" name="Google Shape;1597;p23"/>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3"/>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3"/>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3"/>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3"/>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3"/>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3"/>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3"/>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3"/>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23"/>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
        <p:nvSpPr>
          <p:cNvPr id="1607" name="Google Shape;1607;p23"/>
          <p:cNvSpPr txBox="1">
            <a:spLocks noGrp="1"/>
          </p:cNvSpPr>
          <p:nvPr>
            <p:ph type="title" idx="2"/>
          </p:nvPr>
        </p:nvSpPr>
        <p:spPr>
          <a:xfrm>
            <a:off x="5005963" y="333967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608" name="Google Shape;1608;p23"/>
          <p:cNvSpPr txBox="1">
            <a:spLocks noGrp="1"/>
          </p:cNvSpPr>
          <p:nvPr>
            <p:ph type="subTitle" idx="1"/>
          </p:nvPr>
        </p:nvSpPr>
        <p:spPr>
          <a:xfrm>
            <a:off x="5073325" y="2244725"/>
            <a:ext cx="2317800" cy="9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
        <p:nvSpPr>
          <p:cNvPr id="1609" name="Google Shape;1609;p23"/>
          <p:cNvSpPr txBox="1">
            <a:spLocks noGrp="1"/>
          </p:cNvSpPr>
          <p:nvPr>
            <p:ph type="title" idx="3"/>
          </p:nvPr>
        </p:nvSpPr>
        <p:spPr>
          <a:xfrm>
            <a:off x="1685513" y="3339675"/>
            <a:ext cx="2452500" cy="56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8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sp>
        <p:nvSpPr>
          <p:cNvPr id="1610" name="Google Shape;1610;p23"/>
          <p:cNvSpPr txBox="1">
            <a:spLocks noGrp="1"/>
          </p:cNvSpPr>
          <p:nvPr>
            <p:ph type="subTitle" idx="4"/>
          </p:nvPr>
        </p:nvSpPr>
        <p:spPr>
          <a:xfrm>
            <a:off x="1752875" y="2244725"/>
            <a:ext cx="2317800" cy="94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spcBef>
                <a:spcPts val="0"/>
              </a:spcBef>
              <a:spcAft>
                <a:spcPts val="0"/>
              </a:spcAft>
              <a:buClr>
                <a:schemeClr val="accent1"/>
              </a:buClr>
              <a:buSzPts val="1400"/>
              <a:buNone/>
              <a:defRPr>
                <a:solidFill>
                  <a:schemeClr val="accent1"/>
                </a:solidFill>
              </a:defRPr>
            </a:lvl2pPr>
            <a:lvl3pPr lvl="2" algn="ctr" rtl="0">
              <a:spcBef>
                <a:spcPts val="1600"/>
              </a:spcBef>
              <a:spcAft>
                <a:spcPts val="0"/>
              </a:spcAft>
              <a:buClr>
                <a:schemeClr val="accent1"/>
              </a:buClr>
              <a:buSzPts val="1400"/>
              <a:buNone/>
              <a:defRPr>
                <a:solidFill>
                  <a:schemeClr val="accent1"/>
                </a:solidFill>
              </a:defRPr>
            </a:lvl3pPr>
            <a:lvl4pPr lvl="3" algn="ctr" rtl="0">
              <a:spcBef>
                <a:spcPts val="1600"/>
              </a:spcBef>
              <a:spcAft>
                <a:spcPts val="0"/>
              </a:spcAft>
              <a:buClr>
                <a:schemeClr val="accent1"/>
              </a:buClr>
              <a:buSzPts val="1400"/>
              <a:buNone/>
              <a:defRPr>
                <a:solidFill>
                  <a:schemeClr val="accent1"/>
                </a:solidFill>
              </a:defRPr>
            </a:lvl4pPr>
            <a:lvl5pPr lvl="4" algn="ctr" rtl="0">
              <a:spcBef>
                <a:spcPts val="1600"/>
              </a:spcBef>
              <a:spcAft>
                <a:spcPts val="0"/>
              </a:spcAft>
              <a:buClr>
                <a:schemeClr val="accent1"/>
              </a:buClr>
              <a:buSzPts val="1400"/>
              <a:buNone/>
              <a:defRPr>
                <a:solidFill>
                  <a:schemeClr val="accent1"/>
                </a:solidFill>
              </a:defRPr>
            </a:lvl5pPr>
            <a:lvl6pPr lvl="5" algn="ctr" rtl="0">
              <a:spcBef>
                <a:spcPts val="1600"/>
              </a:spcBef>
              <a:spcAft>
                <a:spcPts val="0"/>
              </a:spcAft>
              <a:buClr>
                <a:schemeClr val="accent1"/>
              </a:buClr>
              <a:buSzPts val="1400"/>
              <a:buNone/>
              <a:defRPr>
                <a:solidFill>
                  <a:schemeClr val="accent1"/>
                </a:solidFill>
              </a:defRPr>
            </a:lvl6pPr>
            <a:lvl7pPr lvl="6" algn="ctr" rtl="0">
              <a:spcBef>
                <a:spcPts val="1600"/>
              </a:spcBef>
              <a:spcAft>
                <a:spcPts val="0"/>
              </a:spcAft>
              <a:buClr>
                <a:schemeClr val="accent1"/>
              </a:buClr>
              <a:buSzPts val="1400"/>
              <a:buNone/>
              <a:defRPr>
                <a:solidFill>
                  <a:schemeClr val="accent1"/>
                </a:solidFill>
              </a:defRPr>
            </a:lvl7pPr>
            <a:lvl8pPr lvl="7" algn="ctr" rtl="0">
              <a:spcBef>
                <a:spcPts val="1600"/>
              </a:spcBef>
              <a:spcAft>
                <a:spcPts val="0"/>
              </a:spcAft>
              <a:buClr>
                <a:schemeClr val="accent1"/>
              </a:buClr>
              <a:buSzPts val="1400"/>
              <a:buNone/>
              <a:defRPr>
                <a:solidFill>
                  <a:schemeClr val="accent1"/>
                </a:solidFill>
              </a:defRPr>
            </a:lvl8pPr>
            <a:lvl9pPr lvl="8" algn="ctr" rtl="0">
              <a:spcBef>
                <a:spcPts val="1600"/>
              </a:spcBef>
              <a:spcAft>
                <a:spcPts val="160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8"/>
        <p:cNvGrpSpPr/>
        <p:nvPr/>
      </p:nvGrpSpPr>
      <p:grpSpPr>
        <a:xfrm>
          <a:off x="0" y="0"/>
          <a:ext cx="0" cy="0"/>
          <a:chOff x="0" y="0"/>
          <a:chExt cx="0" cy="0"/>
        </a:xfrm>
      </p:grpSpPr>
      <p:sp>
        <p:nvSpPr>
          <p:cNvPr id="149" name="Google Shape;149;p3"/>
          <p:cNvSpPr/>
          <p:nvPr/>
        </p:nvSpPr>
        <p:spPr>
          <a:xfrm>
            <a:off x="-252819" y="3257456"/>
            <a:ext cx="330152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txBox="1">
            <a:spLocks noGrp="1"/>
          </p:cNvSpPr>
          <p:nvPr>
            <p:ph type="title" hasCustomPrompt="1"/>
          </p:nvPr>
        </p:nvSpPr>
        <p:spPr>
          <a:xfrm>
            <a:off x="2662800" y="1386088"/>
            <a:ext cx="3818400" cy="1409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12000"/>
              <a:buNone/>
              <a:defRPr sz="12000">
                <a:solidFill>
                  <a:schemeClr val="accent6"/>
                </a:solidFill>
              </a:defRPr>
            </a:lvl1pPr>
            <a:lvl2pPr lvl="1" algn="ctr" rtl="0">
              <a:spcBef>
                <a:spcPts val="0"/>
              </a:spcBef>
              <a:spcAft>
                <a:spcPts val="0"/>
              </a:spcAft>
              <a:buClr>
                <a:schemeClr val="accent6"/>
              </a:buClr>
              <a:buSzPts val="12000"/>
              <a:buNone/>
              <a:defRPr sz="12000">
                <a:solidFill>
                  <a:schemeClr val="accent6"/>
                </a:solidFill>
              </a:defRPr>
            </a:lvl2pPr>
            <a:lvl3pPr lvl="2" algn="ctr" rtl="0">
              <a:spcBef>
                <a:spcPts val="0"/>
              </a:spcBef>
              <a:spcAft>
                <a:spcPts val="0"/>
              </a:spcAft>
              <a:buClr>
                <a:schemeClr val="accent6"/>
              </a:buClr>
              <a:buSzPts val="12000"/>
              <a:buNone/>
              <a:defRPr sz="12000">
                <a:solidFill>
                  <a:schemeClr val="accent6"/>
                </a:solidFill>
              </a:defRPr>
            </a:lvl3pPr>
            <a:lvl4pPr lvl="3" algn="ctr" rtl="0">
              <a:spcBef>
                <a:spcPts val="0"/>
              </a:spcBef>
              <a:spcAft>
                <a:spcPts val="0"/>
              </a:spcAft>
              <a:buClr>
                <a:schemeClr val="accent6"/>
              </a:buClr>
              <a:buSzPts val="12000"/>
              <a:buNone/>
              <a:defRPr sz="12000">
                <a:solidFill>
                  <a:schemeClr val="accent6"/>
                </a:solidFill>
              </a:defRPr>
            </a:lvl4pPr>
            <a:lvl5pPr lvl="4" algn="ctr" rtl="0">
              <a:spcBef>
                <a:spcPts val="0"/>
              </a:spcBef>
              <a:spcAft>
                <a:spcPts val="0"/>
              </a:spcAft>
              <a:buClr>
                <a:schemeClr val="accent6"/>
              </a:buClr>
              <a:buSzPts val="12000"/>
              <a:buNone/>
              <a:defRPr sz="12000">
                <a:solidFill>
                  <a:schemeClr val="accent6"/>
                </a:solidFill>
              </a:defRPr>
            </a:lvl5pPr>
            <a:lvl6pPr lvl="5" algn="ctr" rtl="0">
              <a:spcBef>
                <a:spcPts val="0"/>
              </a:spcBef>
              <a:spcAft>
                <a:spcPts val="0"/>
              </a:spcAft>
              <a:buClr>
                <a:schemeClr val="accent6"/>
              </a:buClr>
              <a:buSzPts val="12000"/>
              <a:buNone/>
              <a:defRPr sz="12000">
                <a:solidFill>
                  <a:schemeClr val="accent6"/>
                </a:solidFill>
              </a:defRPr>
            </a:lvl6pPr>
            <a:lvl7pPr lvl="6" algn="ctr" rtl="0">
              <a:spcBef>
                <a:spcPts val="0"/>
              </a:spcBef>
              <a:spcAft>
                <a:spcPts val="0"/>
              </a:spcAft>
              <a:buClr>
                <a:schemeClr val="accent6"/>
              </a:buClr>
              <a:buSzPts val="12000"/>
              <a:buNone/>
              <a:defRPr sz="12000">
                <a:solidFill>
                  <a:schemeClr val="accent6"/>
                </a:solidFill>
              </a:defRPr>
            </a:lvl7pPr>
            <a:lvl8pPr lvl="7" algn="ctr" rtl="0">
              <a:spcBef>
                <a:spcPts val="0"/>
              </a:spcBef>
              <a:spcAft>
                <a:spcPts val="0"/>
              </a:spcAft>
              <a:buClr>
                <a:schemeClr val="accent6"/>
              </a:buClr>
              <a:buSzPts val="12000"/>
              <a:buNone/>
              <a:defRPr sz="12000">
                <a:solidFill>
                  <a:schemeClr val="accent6"/>
                </a:solidFill>
              </a:defRPr>
            </a:lvl8pPr>
            <a:lvl9pPr lvl="8" algn="ctr" rtl="0">
              <a:spcBef>
                <a:spcPts val="0"/>
              </a:spcBef>
              <a:spcAft>
                <a:spcPts val="0"/>
              </a:spcAft>
              <a:buClr>
                <a:schemeClr val="accent6"/>
              </a:buClr>
              <a:buSzPts val="12000"/>
              <a:buNone/>
              <a:defRPr sz="12000">
                <a:solidFill>
                  <a:schemeClr val="accent6"/>
                </a:solidFill>
              </a:defRPr>
            </a:lvl9pPr>
          </a:lstStyle>
          <a:p>
            <a:r>
              <a:t>xx%</a:t>
            </a:r>
          </a:p>
        </p:txBody>
      </p:sp>
      <p:sp>
        <p:nvSpPr>
          <p:cNvPr id="151" name="Google Shape;151;p3"/>
          <p:cNvSpPr txBox="1">
            <a:spLocks noGrp="1"/>
          </p:cNvSpPr>
          <p:nvPr>
            <p:ph type="title" idx="2"/>
          </p:nvPr>
        </p:nvSpPr>
        <p:spPr>
          <a:xfrm>
            <a:off x="2921250" y="2256802"/>
            <a:ext cx="3301500" cy="706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4400"/>
              <a:buNone/>
              <a:defRPr sz="4400">
                <a:solidFill>
                  <a:schemeClr val="accent1"/>
                </a:solidFill>
              </a:defRPr>
            </a:lvl1pPr>
            <a:lvl2pPr lvl="1" algn="ctr" rtl="0">
              <a:spcBef>
                <a:spcPts val="0"/>
              </a:spcBef>
              <a:spcAft>
                <a:spcPts val="0"/>
              </a:spcAft>
              <a:buClr>
                <a:schemeClr val="accent1"/>
              </a:buClr>
              <a:buSzPts val="4400"/>
              <a:buNone/>
              <a:defRPr sz="4400">
                <a:solidFill>
                  <a:schemeClr val="accent1"/>
                </a:solidFill>
              </a:defRPr>
            </a:lvl2pPr>
            <a:lvl3pPr lvl="2" algn="ctr" rtl="0">
              <a:spcBef>
                <a:spcPts val="0"/>
              </a:spcBef>
              <a:spcAft>
                <a:spcPts val="0"/>
              </a:spcAft>
              <a:buClr>
                <a:schemeClr val="accent1"/>
              </a:buClr>
              <a:buSzPts val="4400"/>
              <a:buNone/>
              <a:defRPr sz="4400">
                <a:solidFill>
                  <a:schemeClr val="accent1"/>
                </a:solidFill>
              </a:defRPr>
            </a:lvl3pPr>
            <a:lvl4pPr lvl="3" algn="ctr" rtl="0">
              <a:spcBef>
                <a:spcPts val="0"/>
              </a:spcBef>
              <a:spcAft>
                <a:spcPts val="0"/>
              </a:spcAft>
              <a:buClr>
                <a:schemeClr val="accent1"/>
              </a:buClr>
              <a:buSzPts val="4400"/>
              <a:buNone/>
              <a:defRPr sz="4400">
                <a:solidFill>
                  <a:schemeClr val="accent1"/>
                </a:solidFill>
              </a:defRPr>
            </a:lvl4pPr>
            <a:lvl5pPr lvl="4" algn="ctr" rtl="0">
              <a:spcBef>
                <a:spcPts val="0"/>
              </a:spcBef>
              <a:spcAft>
                <a:spcPts val="0"/>
              </a:spcAft>
              <a:buClr>
                <a:schemeClr val="accent1"/>
              </a:buClr>
              <a:buSzPts val="4400"/>
              <a:buNone/>
              <a:defRPr sz="4400">
                <a:solidFill>
                  <a:schemeClr val="accent1"/>
                </a:solidFill>
              </a:defRPr>
            </a:lvl5pPr>
            <a:lvl6pPr lvl="5" algn="ctr" rtl="0">
              <a:spcBef>
                <a:spcPts val="0"/>
              </a:spcBef>
              <a:spcAft>
                <a:spcPts val="0"/>
              </a:spcAft>
              <a:buClr>
                <a:schemeClr val="accent1"/>
              </a:buClr>
              <a:buSzPts val="4400"/>
              <a:buNone/>
              <a:defRPr sz="4400">
                <a:solidFill>
                  <a:schemeClr val="accent1"/>
                </a:solidFill>
              </a:defRPr>
            </a:lvl6pPr>
            <a:lvl7pPr lvl="6" algn="ctr" rtl="0">
              <a:spcBef>
                <a:spcPts val="0"/>
              </a:spcBef>
              <a:spcAft>
                <a:spcPts val="0"/>
              </a:spcAft>
              <a:buClr>
                <a:schemeClr val="accent1"/>
              </a:buClr>
              <a:buSzPts val="4400"/>
              <a:buNone/>
              <a:defRPr sz="4400">
                <a:solidFill>
                  <a:schemeClr val="accent1"/>
                </a:solidFill>
              </a:defRPr>
            </a:lvl7pPr>
            <a:lvl8pPr lvl="7" algn="ctr" rtl="0">
              <a:spcBef>
                <a:spcPts val="0"/>
              </a:spcBef>
              <a:spcAft>
                <a:spcPts val="0"/>
              </a:spcAft>
              <a:buClr>
                <a:schemeClr val="accent1"/>
              </a:buClr>
              <a:buSzPts val="4400"/>
              <a:buNone/>
              <a:defRPr sz="4400">
                <a:solidFill>
                  <a:schemeClr val="accent1"/>
                </a:solidFill>
              </a:defRPr>
            </a:lvl8pPr>
            <a:lvl9pPr lvl="8" algn="ctr" rtl="0">
              <a:spcBef>
                <a:spcPts val="0"/>
              </a:spcBef>
              <a:spcAft>
                <a:spcPts val="0"/>
              </a:spcAft>
              <a:buClr>
                <a:schemeClr val="accent1"/>
              </a:buClr>
              <a:buSzPts val="4400"/>
              <a:buNone/>
              <a:defRPr sz="4400">
                <a:solidFill>
                  <a:schemeClr val="accent1"/>
                </a:solidFill>
              </a:defRPr>
            </a:lvl9pPr>
          </a:lstStyle>
          <a:p>
            <a:endParaRPr/>
          </a:p>
        </p:txBody>
      </p:sp>
      <p:sp>
        <p:nvSpPr>
          <p:cNvPr id="152" name="Google Shape;152;p3"/>
          <p:cNvSpPr/>
          <p:nvPr/>
        </p:nvSpPr>
        <p:spPr>
          <a:xfrm>
            <a:off x="-370325" y="-226732"/>
            <a:ext cx="2526678"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110142" y="3398493"/>
            <a:ext cx="448058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3"/>
          <p:cNvGrpSpPr/>
          <p:nvPr/>
        </p:nvGrpSpPr>
        <p:grpSpPr>
          <a:xfrm>
            <a:off x="1120712" y="-282579"/>
            <a:ext cx="1767552" cy="1392514"/>
            <a:chOff x="2533100" y="1212175"/>
            <a:chExt cx="1066075" cy="839825"/>
          </a:xfrm>
        </p:grpSpPr>
        <p:sp>
          <p:nvSpPr>
            <p:cNvPr id="155" name="Google Shape;155;p3"/>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3"/>
          <p:cNvGrpSpPr/>
          <p:nvPr/>
        </p:nvGrpSpPr>
        <p:grpSpPr>
          <a:xfrm>
            <a:off x="4638230" y="4357529"/>
            <a:ext cx="2265304" cy="1281440"/>
            <a:chOff x="3260100" y="4040200"/>
            <a:chExt cx="1579600" cy="893550"/>
          </a:xfrm>
        </p:grpSpPr>
        <p:sp>
          <p:nvSpPr>
            <p:cNvPr id="177" name="Google Shape;177;p3"/>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
          <p:cNvGrpSpPr/>
          <p:nvPr/>
        </p:nvGrpSpPr>
        <p:grpSpPr>
          <a:xfrm rot="8219760">
            <a:off x="-182790" y="-187380"/>
            <a:ext cx="912246" cy="978105"/>
            <a:chOff x="1721175" y="2665325"/>
            <a:chExt cx="809625" cy="868075"/>
          </a:xfrm>
        </p:grpSpPr>
        <p:sp>
          <p:nvSpPr>
            <p:cNvPr id="205" name="Google Shape;205;p3"/>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3"/>
          <p:cNvGrpSpPr/>
          <p:nvPr/>
        </p:nvGrpSpPr>
        <p:grpSpPr>
          <a:xfrm>
            <a:off x="8301945" y="1705856"/>
            <a:ext cx="700827" cy="706168"/>
            <a:chOff x="1474000" y="3672875"/>
            <a:chExt cx="492050" cy="495800"/>
          </a:xfrm>
        </p:grpSpPr>
        <p:sp>
          <p:nvSpPr>
            <p:cNvPr id="212" name="Google Shape;212;p3"/>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a:off x="2619438" y="-34737"/>
            <a:ext cx="429250" cy="561650"/>
            <a:chOff x="5840625" y="3436675"/>
            <a:chExt cx="429250" cy="561650"/>
          </a:xfrm>
        </p:grpSpPr>
        <p:sp>
          <p:nvSpPr>
            <p:cNvPr id="222" name="Google Shape;222;p3"/>
            <p:cNvSpPr/>
            <p:nvPr/>
          </p:nvSpPr>
          <p:spPr>
            <a:xfrm>
              <a:off x="5928950" y="3436675"/>
              <a:ext cx="132725" cy="215600"/>
            </a:xfrm>
            <a:custGeom>
              <a:avLst/>
              <a:gdLst/>
              <a:ahLst/>
              <a:cxnLst/>
              <a:rect l="l" t="t" r="r" b="b"/>
              <a:pathLst>
                <a:path w="5309" h="8624" extrusionOk="0">
                  <a:moveTo>
                    <a:pt x="1033" y="0"/>
                  </a:moveTo>
                  <a:cubicBezTo>
                    <a:pt x="430" y="0"/>
                    <a:pt x="0" y="995"/>
                    <a:pt x="655" y="1400"/>
                  </a:cubicBezTo>
                  <a:cubicBezTo>
                    <a:pt x="2772" y="2935"/>
                    <a:pt x="3749" y="5378"/>
                    <a:pt x="3656" y="7890"/>
                  </a:cubicBezTo>
                  <a:cubicBezTo>
                    <a:pt x="3610" y="8379"/>
                    <a:pt x="3947" y="8623"/>
                    <a:pt x="4308" y="8623"/>
                  </a:cubicBezTo>
                  <a:cubicBezTo>
                    <a:pt x="4668" y="8623"/>
                    <a:pt x="5052" y="8379"/>
                    <a:pt x="5099" y="7890"/>
                  </a:cubicBezTo>
                  <a:cubicBezTo>
                    <a:pt x="5308" y="4796"/>
                    <a:pt x="3935" y="1981"/>
                    <a:pt x="1423" y="143"/>
                  </a:cubicBezTo>
                  <a:cubicBezTo>
                    <a:pt x="1291" y="43"/>
                    <a:pt x="1158" y="0"/>
                    <a:pt x="1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840625" y="3551400"/>
              <a:ext cx="429250" cy="446925"/>
            </a:xfrm>
            <a:custGeom>
              <a:avLst/>
              <a:gdLst/>
              <a:ahLst/>
              <a:cxnLst/>
              <a:rect l="l" t="t" r="r" b="b"/>
              <a:pathLst>
                <a:path w="17170" h="17877" extrusionOk="0">
                  <a:moveTo>
                    <a:pt x="12144" y="0"/>
                  </a:moveTo>
                  <a:cubicBezTo>
                    <a:pt x="11134" y="0"/>
                    <a:pt x="10165" y="631"/>
                    <a:pt x="9423" y="1649"/>
                  </a:cubicBezTo>
                  <a:cubicBezTo>
                    <a:pt x="8779" y="1179"/>
                    <a:pt x="8081" y="916"/>
                    <a:pt x="7403" y="916"/>
                  </a:cubicBezTo>
                  <a:cubicBezTo>
                    <a:pt x="6537" y="916"/>
                    <a:pt x="5701" y="1346"/>
                    <a:pt x="5049" y="2324"/>
                  </a:cubicBezTo>
                  <a:cubicBezTo>
                    <a:pt x="4444" y="1969"/>
                    <a:pt x="3816" y="1776"/>
                    <a:pt x="3221" y="1776"/>
                  </a:cubicBezTo>
                  <a:cubicBezTo>
                    <a:pt x="1712" y="1776"/>
                    <a:pt x="410" y="3020"/>
                    <a:pt x="210" y="6023"/>
                  </a:cubicBezTo>
                  <a:cubicBezTo>
                    <a:pt x="1" y="10094"/>
                    <a:pt x="1746" y="14258"/>
                    <a:pt x="4863" y="16864"/>
                  </a:cubicBezTo>
                  <a:cubicBezTo>
                    <a:pt x="5450" y="17370"/>
                    <a:pt x="6266" y="17876"/>
                    <a:pt x="7097" y="17876"/>
                  </a:cubicBezTo>
                  <a:cubicBezTo>
                    <a:pt x="7221" y="17876"/>
                    <a:pt x="7345" y="17865"/>
                    <a:pt x="7468" y="17841"/>
                  </a:cubicBezTo>
                  <a:cubicBezTo>
                    <a:pt x="7864" y="17748"/>
                    <a:pt x="8143" y="17539"/>
                    <a:pt x="8446" y="17260"/>
                  </a:cubicBezTo>
                  <a:cubicBezTo>
                    <a:pt x="8841" y="17446"/>
                    <a:pt x="9213" y="17539"/>
                    <a:pt x="9702" y="17539"/>
                  </a:cubicBezTo>
                  <a:cubicBezTo>
                    <a:pt x="10470" y="17446"/>
                    <a:pt x="11051" y="16957"/>
                    <a:pt x="11447" y="16282"/>
                  </a:cubicBezTo>
                  <a:cubicBezTo>
                    <a:pt x="11773" y="16532"/>
                    <a:pt x="12162" y="16702"/>
                    <a:pt x="12614" y="16702"/>
                  </a:cubicBezTo>
                  <a:cubicBezTo>
                    <a:pt x="12711" y="16702"/>
                    <a:pt x="12810" y="16694"/>
                    <a:pt x="12912" y="16678"/>
                  </a:cubicBezTo>
                  <a:cubicBezTo>
                    <a:pt x="13773" y="16585"/>
                    <a:pt x="14448" y="15701"/>
                    <a:pt x="14936" y="14840"/>
                  </a:cubicBezTo>
                  <a:cubicBezTo>
                    <a:pt x="16983" y="11351"/>
                    <a:pt x="17170" y="6884"/>
                    <a:pt x="15611" y="3115"/>
                  </a:cubicBezTo>
                  <a:cubicBezTo>
                    <a:pt x="14611" y="900"/>
                    <a:pt x="13349" y="0"/>
                    <a:pt x="1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918575" y="3604850"/>
              <a:ext cx="82025" cy="324550"/>
            </a:xfrm>
            <a:custGeom>
              <a:avLst/>
              <a:gdLst/>
              <a:ahLst/>
              <a:cxnLst/>
              <a:rect l="l" t="t" r="r" b="b"/>
              <a:pathLst>
                <a:path w="3281" h="12982" extrusionOk="0">
                  <a:moveTo>
                    <a:pt x="1349" y="0"/>
                  </a:moveTo>
                  <a:lnTo>
                    <a:pt x="1349" y="0"/>
                  </a:lnTo>
                  <a:cubicBezTo>
                    <a:pt x="768" y="977"/>
                    <a:pt x="372" y="2140"/>
                    <a:pt x="186" y="3303"/>
                  </a:cubicBezTo>
                  <a:cubicBezTo>
                    <a:pt x="0" y="4467"/>
                    <a:pt x="0" y="5630"/>
                    <a:pt x="186" y="6793"/>
                  </a:cubicBezTo>
                  <a:cubicBezTo>
                    <a:pt x="372" y="7956"/>
                    <a:pt x="675" y="9119"/>
                    <a:pt x="1256" y="10166"/>
                  </a:cubicBezTo>
                  <a:cubicBezTo>
                    <a:pt x="1745" y="11236"/>
                    <a:pt x="2420" y="12214"/>
                    <a:pt x="3280" y="12981"/>
                  </a:cubicBezTo>
                  <a:cubicBezTo>
                    <a:pt x="2815" y="11911"/>
                    <a:pt x="2420" y="10864"/>
                    <a:pt x="2024" y="9887"/>
                  </a:cubicBezTo>
                  <a:cubicBezTo>
                    <a:pt x="1745" y="8817"/>
                    <a:pt x="1536" y="7747"/>
                    <a:pt x="1349" y="6677"/>
                  </a:cubicBezTo>
                  <a:cubicBezTo>
                    <a:pt x="1163" y="5514"/>
                    <a:pt x="1070" y="4467"/>
                    <a:pt x="1163" y="3397"/>
                  </a:cubicBezTo>
                  <a:cubicBezTo>
                    <a:pt x="1163" y="2233"/>
                    <a:pt x="1256" y="1163"/>
                    <a:pt x="1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6124450" y="3711275"/>
              <a:ext cx="36075" cy="244875"/>
            </a:xfrm>
            <a:custGeom>
              <a:avLst/>
              <a:gdLst/>
              <a:ahLst/>
              <a:cxnLst/>
              <a:rect l="l" t="t" r="r" b="b"/>
              <a:pathLst>
                <a:path w="1443" h="9795" extrusionOk="0">
                  <a:moveTo>
                    <a:pt x="582" y="0"/>
                  </a:moveTo>
                  <a:cubicBezTo>
                    <a:pt x="489" y="884"/>
                    <a:pt x="489" y="1745"/>
                    <a:pt x="396" y="2536"/>
                  </a:cubicBezTo>
                  <a:lnTo>
                    <a:pt x="187" y="4956"/>
                  </a:lnTo>
                  <a:lnTo>
                    <a:pt x="94" y="7375"/>
                  </a:lnTo>
                  <a:cubicBezTo>
                    <a:pt x="94" y="8143"/>
                    <a:pt x="1" y="9027"/>
                    <a:pt x="1" y="9794"/>
                  </a:cubicBezTo>
                  <a:cubicBezTo>
                    <a:pt x="489" y="9120"/>
                    <a:pt x="768" y="8352"/>
                    <a:pt x="978" y="7468"/>
                  </a:cubicBezTo>
                  <a:cubicBezTo>
                    <a:pt x="1257" y="6700"/>
                    <a:pt x="1350" y="5816"/>
                    <a:pt x="1350" y="5049"/>
                  </a:cubicBezTo>
                  <a:cubicBezTo>
                    <a:pt x="1443" y="4165"/>
                    <a:pt x="1443" y="3304"/>
                    <a:pt x="1257" y="2536"/>
                  </a:cubicBezTo>
                  <a:cubicBezTo>
                    <a:pt x="1164" y="1652"/>
                    <a:pt x="978" y="884"/>
                    <a:pt x="5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3"/>
          <p:cNvGrpSpPr/>
          <p:nvPr/>
        </p:nvGrpSpPr>
        <p:grpSpPr>
          <a:xfrm>
            <a:off x="8493066" y="4274774"/>
            <a:ext cx="700874" cy="766574"/>
            <a:chOff x="5164825" y="3105675"/>
            <a:chExt cx="569400" cy="622775"/>
          </a:xfrm>
        </p:grpSpPr>
        <p:sp>
          <p:nvSpPr>
            <p:cNvPr id="227" name="Google Shape;227;p3"/>
            <p:cNvSpPr/>
            <p:nvPr/>
          </p:nvSpPr>
          <p:spPr>
            <a:xfrm>
              <a:off x="5239850" y="3284950"/>
              <a:ext cx="458325" cy="443500"/>
            </a:xfrm>
            <a:custGeom>
              <a:avLst/>
              <a:gdLst/>
              <a:ahLst/>
              <a:cxnLst/>
              <a:rect l="l" t="t" r="r" b="b"/>
              <a:pathLst>
                <a:path w="18333" h="17740" extrusionOk="0">
                  <a:moveTo>
                    <a:pt x="18332" y="1"/>
                  </a:moveTo>
                  <a:lnTo>
                    <a:pt x="18332" y="1"/>
                  </a:lnTo>
                  <a:cubicBezTo>
                    <a:pt x="13200" y="489"/>
                    <a:pt x="8085" y="698"/>
                    <a:pt x="2958" y="698"/>
                  </a:cubicBezTo>
                  <a:cubicBezTo>
                    <a:pt x="1973" y="698"/>
                    <a:pt x="987" y="691"/>
                    <a:pt x="0" y="676"/>
                  </a:cubicBezTo>
                  <a:lnTo>
                    <a:pt x="0" y="676"/>
                  </a:lnTo>
                  <a:cubicBezTo>
                    <a:pt x="2629" y="6398"/>
                    <a:pt x="5235" y="12121"/>
                    <a:pt x="7863" y="17728"/>
                  </a:cubicBezTo>
                  <a:cubicBezTo>
                    <a:pt x="7870" y="17736"/>
                    <a:pt x="7901" y="17740"/>
                    <a:pt x="7953" y="17740"/>
                  </a:cubicBezTo>
                  <a:cubicBezTo>
                    <a:pt x="8670" y="17740"/>
                    <a:pt x="13404" y="17041"/>
                    <a:pt x="13772" y="16867"/>
                  </a:cubicBezTo>
                  <a:cubicBezTo>
                    <a:pt x="15308" y="15797"/>
                    <a:pt x="14843" y="14541"/>
                    <a:pt x="15029" y="12494"/>
                  </a:cubicBezTo>
                  <a:cubicBezTo>
                    <a:pt x="15424" y="8143"/>
                    <a:pt x="16587" y="3886"/>
                    <a:pt x="183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329400" y="3355325"/>
              <a:ext cx="143100" cy="285600"/>
            </a:xfrm>
            <a:custGeom>
              <a:avLst/>
              <a:gdLst/>
              <a:ahLst/>
              <a:cxnLst/>
              <a:rect l="l" t="t" r="r" b="b"/>
              <a:pathLst>
                <a:path w="5724" h="11424" extrusionOk="0">
                  <a:moveTo>
                    <a:pt x="1" y="1"/>
                  </a:moveTo>
                  <a:lnTo>
                    <a:pt x="1" y="1"/>
                  </a:lnTo>
                  <a:cubicBezTo>
                    <a:pt x="303" y="955"/>
                    <a:pt x="675" y="2025"/>
                    <a:pt x="1164" y="3002"/>
                  </a:cubicBezTo>
                  <a:cubicBezTo>
                    <a:pt x="1560" y="3979"/>
                    <a:pt x="2048" y="4933"/>
                    <a:pt x="2537" y="5910"/>
                  </a:cubicBezTo>
                  <a:cubicBezTo>
                    <a:pt x="3002" y="6887"/>
                    <a:pt x="3490" y="7748"/>
                    <a:pt x="3979" y="8725"/>
                  </a:cubicBezTo>
                  <a:cubicBezTo>
                    <a:pt x="4561" y="9679"/>
                    <a:pt x="5142" y="10563"/>
                    <a:pt x="5724" y="11423"/>
                  </a:cubicBezTo>
                  <a:cubicBezTo>
                    <a:pt x="5445" y="10470"/>
                    <a:pt x="4956" y="9399"/>
                    <a:pt x="4561" y="8422"/>
                  </a:cubicBezTo>
                  <a:cubicBezTo>
                    <a:pt x="4165" y="7469"/>
                    <a:pt x="3700" y="6491"/>
                    <a:pt x="3211" y="5514"/>
                  </a:cubicBezTo>
                  <a:cubicBezTo>
                    <a:pt x="2723" y="4561"/>
                    <a:pt x="2234" y="3677"/>
                    <a:pt x="1653" y="2699"/>
                  </a:cubicBezTo>
                  <a:cubicBezTo>
                    <a:pt x="1164" y="1746"/>
                    <a:pt x="582" y="862"/>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547500" y="3304150"/>
              <a:ext cx="60525" cy="315250"/>
            </a:xfrm>
            <a:custGeom>
              <a:avLst/>
              <a:gdLst/>
              <a:ahLst/>
              <a:cxnLst/>
              <a:rect l="l" t="t" r="r" b="b"/>
              <a:pathLst>
                <a:path w="2421" h="12610" extrusionOk="0">
                  <a:moveTo>
                    <a:pt x="2420" y="1"/>
                  </a:moveTo>
                  <a:lnTo>
                    <a:pt x="2420" y="1"/>
                  </a:lnTo>
                  <a:cubicBezTo>
                    <a:pt x="2141" y="1071"/>
                    <a:pt x="1839" y="2141"/>
                    <a:pt x="1559" y="3118"/>
                  </a:cubicBezTo>
                  <a:cubicBezTo>
                    <a:pt x="1257" y="4165"/>
                    <a:pt x="1071" y="5235"/>
                    <a:pt x="885" y="6305"/>
                  </a:cubicBezTo>
                  <a:cubicBezTo>
                    <a:pt x="675" y="7375"/>
                    <a:pt x="489" y="8352"/>
                    <a:pt x="303" y="9399"/>
                  </a:cubicBezTo>
                  <a:cubicBezTo>
                    <a:pt x="210" y="10469"/>
                    <a:pt x="94" y="11539"/>
                    <a:pt x="1" y="12610"/>
                  </a:cubicBezTo>
                  <a:cubicBezTo>
                    <a:pt x="396" y="11633"/>
                    <a:pt x="675" y="10562"/>
                    <a:pt x="885" y="9609"/>
                  </a:cubicBezTo>
                  <a:cubicBezTo>
                    <a:pt x="1164" y="8538"/>
                    <a:pt x="1373" y="7468"/>
                    <a:pt x="1653" y="6398"/>
                  </a:cubicBezTo>
                  <a:cubicBezTo>
                    <a:pt x="1839" y="5328"/>
                    <a:pt x="2048" y="4281"/>
                    <a:pt x="2141" y="3304"/>
                  </a:cubicBezTo>
                  <a:cubicBezTo>
                    <a:pt x="2327" y="2234"/>
                    <a:pt x="2420" y="1164"/>
                    <a:pt x="24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465500" y="3350100"/>
              <a:ext cx="50625" cy="317575"/>
            </a:xfrm>
            <a:custGeom>
              <a:avLst/>
              <a:gdLst/>
              <a:ahLst/>
              <a:cxnLst/>
              <a:rect l="l" t="t" r="r" b="b"/>
              <a:pathLst>
                <a:path w="2025" h="12703" extrusionOk="0">
                  <a:moveTo>
                    <a:pt x="1" y="0"/>
                  </a:moveTo>
                  <a:cubicBezTo>
                    <a:pt x="1" y="1071"/>
                    <a:pt x="94" y="2141"/>
                    <a:pt x="187" y="3211"/>
                  </a:cubicBezTo>
                  <a:cubicBezTo>
                    <a:pt x="280" y="4281"/>
                    <a:pt x="466" y="5351"/>
                    <a:pt x="582" y="6398"/>
                  </a:cubicBezTo>
                  <a:cubicBezTo>
                    <a:pt x="768" y="7468"/>
                    <a:pt x="954" y="8538"/>
                    <a:pt x="1257" y="9608"/>
                  </a:cubicBezTo>
                  <a:cubicBezTo>
                    <a:pt x="1443" y="10586"/>
                    <a:pt x="1745" y="11632"/>
                    <a:pt x="2025" y="12703"/>
                  </a:cubicBezTo>
                  <a:cubicBezTo>
                    <a:pt x="2025" y="11632"/>
                    <a:pt x="1931" y="10586"/>
                    <a:pt x="1838" y="9515"/>
                  </a:cubicBezTo>
                  <a:cubicBezTo>
                    <a:pt x="1745" y="8445"/>
                    <a:pt x="1536" y="7375"/>
                    <a:pt x="1350" y="6305"/>
                  </a:cubicBezTo>
                  <a:cubicBezTo>
                    <a:pt x="1164" y="5235"/>
                    <a:pt x="954" y="4188"/>
                    <a:pt x="768" y="3118"/>
                  </a:cubicBezTo>
                  <a:cubicBezTo>
                    <a:pt x="582" y="2048"/>
                    <a:pt x="280" y="107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164825" y="3105675"/>
              <a:ext cx="569400" cy="454375"/>
            </a:xfrm>
            <a:custGeom>
              <a:avLst/>
              <a:gdLst/>
              <a:ahLst/>
              <a:cxnLst/>
              <a:rect l="l" t="t" r="r" b="b"/>
              <a:pathLst>
                <a:path w="22776" h="18175" extrusionOk="0">
                  <a:moveTo>
                    <a:pt x="14355" y="0"/>
                  </a:moveTo>
                  <a:cubicBezTo>
                    <a:pt x="12767" y="0"/>
                    <a:pt x="11233" y="1421"/>
                    <a:pt x="11144" y="3101"/>
                  </a:cubicBezTo>
                  <a:cubicBezTo>
                    <a:pt x="10543" y="1954"/>
                    <a:pt x="9344" y="1291"/>
                    <a:pt x="8104" y="1291"/>
                  </a:cubicBezTo>
                  <a:cubicBezTo>
                    <a:pt x="7759" y="1291"/>
                    <a:pt x="7412" y="1343"/>
                    <a:pt x="7072" y="1449"/>
                  </a:cubicBezTo>
                  <a:cubicBezTo>
                    <a:pt x="5630" y="1845"/>
                    <a:pt x="4560" y="3496"/>
                    <a:pt x="4746" y="5032"/>
                  </a:cubicBezTo>
                  <a:cubicBezTo>
                    <a:pt x="4409" y="4787"/>
                    <a:pt x="3949" y="4642"/>
                    <a:pt x="3513" y="4642"/>
                  </a:cubicBezTo>
                  <a:cubicBezTo>
                    <a:pt x="3077" y="4642"/>
                    <a:pt x="2664" y="4787"/>
                    <a:pt x="2420" y="5125"/>
                  </a:cubicBezTo>
                  <a:cubicBezTo>
                    <a:pt x="1931" y="5613"/>
                    <a:pt x="2420" y="6497"/>
                    <a:pt x="2815" y="6869"/>
                  </a:cubicBezTo>
                  <a:cubicBezTo>
                    <a:pt x="977" y="8149"/>
                    <a:pt x="0" y="10848"/>
                    <a:pt x="1349" y="12802"/>
                  </a:cubicBezTo>
                  <a:cubicBezTo>
                    <a:pt x="2095" y="13901"/>
                    <a:pt x="3403" y="14458"/>
                    <a:pt x="4708" y="14458"/>
                  </a:cubicBezTo>
                  <a:cubicBezTo>
                    <a:pt x="5805" y="14458"/>
                    <a:pt x="6899" y="14064"/>
                    <a:pt x="7654" y="13267"/>
                  </a:cubicBezTo>
                  <a:cubicBezTo>
                    <a:pt x="8329" y="14826"/>
                    <a:pt x="9306" y="16291"/>
                    <a:pt x="10655" y="17245"/>
                  </a:cubicBezTo>
                  <a:cubicBezTo>
                    <a:pt x="11546" y="17839"/>
                    <a:pt x="12608" y="18175"/>
                    <a:pt x="13634" y="18175"/>
                  </a:cubicBezTo>
                  <a:cubicBezTo>
                    <a:pt x="14296" y="18175"/>
                    <a:pt x="14942" y="18035"/>
                    <a:pt x="15517" y="17734"/>
                  </a:cubicBezTo>
                  <a:cubicBezTo>
                    <a:pt x="17053" y="16966"/>
                    <a:pt x="17937" y="15012"/>
                    <a:pt x="17355" y="13476"/>
                  </a:cubicBezTo>
                  <a:lnTo>
                    <a:pt x="17355" y="13476"/>
                  </a:lnTo>
                  <a:cubicBezTo>
                    <a:pt x="17815" y="13751"/>
                    <a:pt x="18346" y="13879"/>
                    <a:pt x="18887" y="13879"/>
                  </a:cubicBezTo>
                  <a:cubicBezTo>
                    <a:pt x="20044" y="13879"/>
                    <a:pt x="21249" y="13296"/>
                    <a:pt x="21915" y="12313"/>
                  </a:cubicBezTo>
                  <a:cubicBezTo>
                    <a:pt x="22775" y="10755"/>
                    <a:pt x="22287" y="8614"/>
                    <a:pt x="20845" y="7660"/>
                  </a:cubicBezTo>
                  <a:cubicBezTo>
                    <a:pt x="22194" y="6986"/>
                    <a:pt x="22589" y="4939"/>
                    <a:pt x="21705" y="3682"/>
                  </a:cubicBezTo>
                  <a:cubicBezTo>
                    <a:pt x="21191" y="3055"/>
                    <a:pt x="20357" y="2711"/>
                    <a:pt x="19531" y="2711"/>
                  </a:cubicBezTo>
                  <a:cubicBezTo>
                    <a:pt x="18826" y="2711"/>
                    <a:pt x="18127" y="2961"/>
                    <a:pt x="17634" y="3496"/>
                  </a:cubicBezTo>
                  <a:cubicBezTo>
                    <a:pt x="17727" y="1751"/>
                    <a:pt x="16285" y="100"/>
                    <a:pt x="14540" y="7"/>
                  </a:cubicBezTo>
                  <a:cubicBezTo>
                    <a:pt x="14478" y="2"/>
                    <a:pt x="14417" y="0"/>
                    <a:pt x="1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356150" y="3226800"/>
              <a:ext cx="65750" cy="159975"/>
            </a:xfrm>
            <a:custGeom>
              <a:avLst/>
              <a:gdLst/>
              <a:ahLst/>
              <a:cxnLst/>
              <a:rect l="l" t="t" r="r" b="b"/>
              <a:pathLst>
                <a:path w="2630" h="6399" extrusionOk="0">
                  <a:moveTo>
                    <a:pt x="1" y="1"/>
                  </a:moveTo>
                  <a:lnTo>
                    <a:pt x="1" y="1"/>
                  </a:lnTo>
                  <a:cubicBezTo>
                    <a:pt x="303" y="582"/>
                    <a:pt x="583" y="1071"/>
                    <a:pt x="885" y="1559"/>
                  </a:cubicBezTo>
                  <a:cubicBezTo>
                    <a:pt x="1071" y="2024"/>
                    <a:pt x="1257" y="2513"/>
                    <a:pt x="1350" y="3002"/>
                  </a:cubicBezTo>
                  <a:cubicBezTo>
                    <a:pt x="1467" y="3583"/>
                    <a:pt x="1467" y="4072"/>
                    <a:pt x="1467" y="4653"/>
                  </a:cubicBezTo>
                  <a:cubicBezTo>
                    <a:pt x="1467" y="5235"/>
                    <a:pt x="1467" y="5723"/>
                    <a:pt x="1257" y="6398"/>
                  </a:cubicBezTo>
                  <a:cubicBezTo>
                    <a:pt x="1839" y="6003"/>
                    <a:pt x="2234" y="5421"/>
                    <a:pt x="2420" y="4746"/>
                  </a:cubicBezTo>
                  <a:cubicBezTo>
                    <a:pt x="2630" y="4165"/>
                    <a:pt x="2630" y="3490"/>
                    <a:pt x="2420" y="2815"/>
                  </a:cubicBezTo>
                  <a:cubicBezTo>
                    <a:pt x="2327" y="2141"/>
                    <a:pt x="2048" y="1559"/>
                    <a:pt x="1653" y="1071"/>
                  </a:cubicBezTo>
                  <a:cubicBezTo>
                    <a:pt x="1164" y="489"/>
                    <a:pt x="583" y="9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545175" y="3267650"/>
              <a:ext cx="75050" cy="133650"/>
            </a:xfrm>
            <a:custGeom>
              <a:avLst/>
              <a:gdLst/>
              <a:ahLst/>
              <a:cxnLst/>
              <a:rect l="l" t="t" r="r" b="b"/>
              <a:pathLst>
                <a:path w="3002" h="5346" extrusionOk="0">
                  <a:moveTo>
                    <a:pt x="2765" y="0"/>
                  </a:moveTo>
                  <a:cubicBezTo>
                    <a:pt x="2244" y="0"/>
                    <a:pt x="1680" y="245"/>
                    <a:pt x="1257" y="507"/>
                  </a:cubicBezTo>
                  <a:cubicBezTo>
                    <a:pt x="768" y="879"/>
                    <a:pt x="396" y="1461"/>
                    <a:pt x="187" y="2042"/>
                  </a:cubicBezTo>
                  <a:cubicBezTo>
                    <a:pt x="1" y="2717"/>
                    <a:pt x="1" y="3415"/>
                    <a:pt x="187" y="3996"/>
                  </a:cubicBezTo>
                  <a:cubicBezTo>
                    <a:pt x="396" y="4578"/>
                    <a:pt x="768" y="5043"/>
                    <a:pt x="1257" y="5346"/>
                  </a:cubicBezTo>
                  <a:cubicBezTo>
                    <a:pt x="1164" y="4764"/>
                    <a:pt x="1071" y="4276"/>
                    <a:pt x="1071" y="3787"/>
                  </a:cubicBezTo>
                  <a:cubicBezTo>
                    <a:pt x="1071" y="3298"/>
                    <a:pt x="1164" y="2833"/>
                    <a:pt x="1257" y="2438"/>
                  </a:cubicBezTo>
                  <a:cubicBezTo>
                    <a:pt x="1466" y="2042"/>
                    <a:pt x="1652" y="1554"/>
                    <a:pt x="1932" y="1181"/>
                  </a:cubicBezTo>
                  <a:cubicBezTo>
                    <a:pt x="2234" y="786"/>
                    <a:pt x="2513" y="390"/>
                    <a:pt x="3002" y="18"/>
                  </a:cubicBezTo>
                  <a:cubicBezTo>
                    <a:pt x="2924" y="6"/>
                    <a:pt x="2845" y="0"/>
                    <a:pt x="2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
          <p:cNvGrpSpPr/>
          <p:nvPr/>
        </p:nvGrpSpPr>
        <p:grpSpPr>
          <a:xfrm rot="3369565">
            <a:off x="7221721" y="3321431"/>
            <a:ext cx="489715" cy="1683158"/>
            <a:chOff x="4871700" y="1797250"/>
            <a:chExt cx="319900" cy="1099500"/>
          </a:xfrm>
        </p:grpSpPr>
        <p:sp>
          <p:nvSpPr>
            <p:cNvPr id="235" name="Google Shape;235;p3"/>
            <p:cNvSpPr/>
            <p:nvPr/>
          </p:nvSpPr>
          <p:spPr>
            <a:xfrm>
              <a:off x="4871700" y="2253700"/>
              <a:ext cx="271050" cy="643050"/>
            </a:xfrm>
            <a:custGeom>
              <a:avLst/>
              <a:gdLst/>
              <a:ahLst/>
              <a:cxnLst/>
              <a:rect l="l" t="t" r="r" b="b"/>
              <a:pathLst>
                <a:path w="10842" h="25722" extrusionOk="0">
                  <a:moveTo>
                    <a:pt x="3856" y="0"/>
                  </a:moveTo>
                  <a:cubicBezTo>
                    <a:pt x="2479" y="0"/>
                    <a:pt x="1198" y="397"/>
                    <a:pt x="489" y="1702"/>
                  </a:cubicBezTo>
                  <a:cubicBezTo>
                    <a:pt x="0" y="2679"/>
                    <a:pt x="93" y="3936"/>
                    <a:pt x="93" y="4890"/>
                  </a:cubicBezTo>
                  <a:cubicBezTo>
                    <a:pt x="0" y="8286"/>
                    <a:pt x="186" y="11683"/>
                    <a:pt x="489" y="15079"/>
                  </a:cubicBezTo>
                  <a:cubicBezTo>
                    <a:pt x="582" y="16731"/>
                    <a:pt x="675" y="18383"/>
                    <a:pt x="861" y="20011"/>
                  </a:cubicBezTo>
                  <a:cubicBezTo>
                    <a:pt x="1070" y="21570"/>
                    <a:pt x="1070" y="23035"/>
                    <a:pt x="1536" y="24571"/>
                  </a:cubicBezTo>
                  <a:cubicBezTo>
                    <a:pt x="1536" y="24873"/>
                    <a:pt x="1745" y="25245"/>
                    <a:pt x="1931" y="25455"/>
                  </a:cubicBezTo>
                  <a:cubicBezTo>
                    <a:pt x="2170" y="25640"/>
                    <a:pt x="2409" y="25721"/>
                    <a:pt x="2645" y="25721"/>
                  </a:cubicBezTo>
                  <a:cubicBezTo>
                    <a:pt x="4130" y="25721"/>
                    <a:pt x="5488" y="22493"/>
                    <a:pt x="5909" y="21570"/>
                  </a:cubicBezTo>
                  <a:cubicBezTo>
                    <a:pt x="6584" y="19732"/>
                    <a:pt x="6886" y="17801"/>
                    <a:pt x="7561" y="15847"/>
                  </a:cubicBezTo>
                  <a:cubicBezTo>
                    <a:pt x="8422" y="13241"/>
                    <a:pt x="9213" y="10612"/>
                    <a:pt x="9980" y="7914"/>
                  </a:cubicBezTo>
                  <a:cubicBezTo>
                    <a:pt x="10469" y="6541"/>
                    <a:pt x="10841" y="5099"/>
                    <a:pt x="10469" y="3726"/>
                  </a:cubicBezTo>
                  <a:cubicBezTo>
                    <a:pt x="9980" y="1982"/>
                    <a:pt x="8236" y="818"/>
                    <a:pt x="6491" y="353"/>
                  </a:cubicBezTo>
                  <a:cubicBezTo>
                    <a:pt x="5656" y="163"/>
                    <a:pt x="4736" y="0"/>
                    <a:pt x="3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4895550" y="2310800"/>
              <a:ext cx="225675" cy="78525"/>
            </a:xfrm>
            <a:custGeom>
              <a:avLst/>
              <a:gdLst/>
              <a:ahLst/>
              <a:cxnLst/>
              <a:rect l="l" t="t" r="r" b="b"/>
              <a:pathLst>
                <a:path w="9027" h="3141" extrusionOk="0">
                  <a:moveTo>
                    <a:pt x="116" y="0"/>
                  </a:moveTo>
                  <a:lnTo>
                    <a:pt x="116" y="0"/>
                  </a:lnTo>
                  <a:cubicBezTo>
                    <a:pt x="0" y="395"/>
                    <a:pt x="209" y="861"/>
                    <a:pt x="489" y="1256"/>
                  </a:cubicBezTo>
                  <a:cubicBezTo>
                    <a:pt x="698" y="1652"/>
                    <a:pt x="1070" y="1931"/>
                    <a:pt x="1466" y="2233"/>
                  </a:cubicBezTo>
                  <a:cubicBezTo>
                    <a:pt x="1861" y="2419"/>
                    <a:pt x="2326" y="2606"/>
                    <a:pt x="2722" y="2722"/>
                  </a:cubicBezTo>
                  <a:cubicBezTo>
                    <a:pt x="3117" y="2908"/>
                    <a:pt x="3606" y="3001"/>
                    <a:pt x="3978" y="3001"/>
                  </a:cubicBezTo>
                  <a:cubicBezTo>
                    <a:pt x="4420" y="3094"/>
                    <a:pt x="4856" y="3141"/>
                    <a:pt x="5293" y="3141"/>
                  </a:cubicBezTo>
                  <a:cubicBezTo>
                    <a:pt x="5729" y="3141"/>
                    <a:pt x="6165" y="3094"/>
                    <a:pt x="6607" y="3001"/>
                  </a:cubicBezTo>
                  <a:cubicBezTo>
                    <a:pt x="7468" y="2815"/>
                    <a:pt x="8352" y="2512"/>
                    <a:pt x="9026" y="2024"/>
                  </a:cubicBezTo>
                  <a:cubicBezTo>
                    <a:pt x="8142" y="2024"/>
                    <a:pt x="7375" y="2140"/>
                    <a:pt x="6514" y="2140"/>
                  </a:cubicBezTo>
                  <a:cubicBezTo>
                    <a:pt x="5723" y="2140"/>
                    <a:pt x="4955" y="2024"/>
                    <a:pt x="4187" y="1931"/>
                  </a:cubicBezTo>
                  <a:cubicBezTo>
                    <a:pt x="3792" y="1838"/>
                    <a:pt x="3397" y="1745"/>
                    <a:pt x="3024" y="1652"/>
                  </a:cubicBezTo>
                  <a:cubicBezTo>
                    <a:pt x="2629" y="1559"/>
                    <a:pt x="2233" y="1442"/>
                    <a:pt x="1861" y="1349"/>
                  </a:cubicBezTo>
                  <a:cubicBezTo>
                    <a:pt x="1559" y="1256"/>
                    <a:pt x="1163" y="1070"/>
                    <a:pt x="884" y="861"/>
                  </a:cubicBezTo>
                  <a:cubicBezTo>
                    <a:pt x="489" y="675"/>
                    <a:pt x="302" y="395"/>
                    <a:pt x="1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4932175" y="2489925"/>
              <a:ext cx="174500" cy="41300"/>
            </a:xfrm>
            <a:custGeom>
              <a:avLst/>
              <a:gdLst/>
              <a:ahLst/>
              <a:cxnLst/>
              <a:rect l="l" t="t" r="r" b="b"/>
              <a:pathLst>
                <a:path w="6980" h="1652" extrusionOk="0">
                  <a:moveTo>
                    <a:pt x="1" y="0"/>
                  </a:moveTo>
                  <a:cubicBezTo>
                    <a:pt x="489" y="489"/>
                    <a:pt x="1071" y="791"/>
                    <a:pt x="1559" y="1070"/>
                  </a:cubicBezTo>
                  <a:cubicBezTo>
                    <a:pt x="2141" y="1373"/>
                    <a:pt x="2816" y="1559"/>
                    <a:pt x="3490" y="1652"/>
                  </a:cubicBezTo>
                  <a:cubicBezTo>
                    <a:pt x="4072" y="1652"/>
                    <a:pt x="4746" y="1652"/>
                    <a:pt x="5421" y="1373"/>
                  </a:cubicBezTo>
                  <a:cubicBezTo>
                    <a:pt x="6003" y="1163"/>
                    <a:pt x="6584" y="791"/>
                    <a:pt x="6980" y="210"/>
                  </a:cubicBezTo>
                  <a:lnTo>
                    <a:pt x="6980" y="210"/>
                  </a:lnTo>
                  <a:cubicBezTo>
                    <a:pt x="6305" y="396"/>
                    <a:pt x="5817" y="489"/>
                    <a:pt x="5235" y="489"/>
                  </a:cubicBezTo>
                  <a:cubicBezTo>
                    <a:pt x="5041" y="520"/>
                    <a:pt x="4858" y="530"/>
                    <a:pt x="4678" y="530"/>
                  </a:cubicBezTo>
                  <a:cubicBezTo>
                    <a:pt x="4317" y="530"/>
                    <a:pt x="3971" y="489"/>
                    <a:pt x="3583" y="489"/>
                  </a:cubicBezTo>
                  <a:cubicBezTo>
                    <a:pt x="3002" y="396"/>
                    <a:pt x="2420" y="303"/>
                    <a:pt x="1838" y="210"/>
                  </a:cubicBezTo>
                  <a:cubicBezTo>
                    <a:pt x="1257" y="93"/>
                    <a:pt x="675"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4949050" y="2599250"/>
              <a:ext cx="126225" cy="37000"/>
            </a:xfrm>
            <a:custGeom>
              <a:avLst/>
              <a:gdLst/>
              <a:ahLst/>
              <a:cxnLst/>
              <a:rect l="l" t="t" r="r" b="b"/>
              <a:pathLst>
                <a:path w="5049" h="1480" extrusionOk="0">
                  <a:moveTo>
                    <a:pt x="5049" y="1"/>
                  </a:moveTo>
                  <a:cubicBezTo>
                    <a:pt x="4560" y="94"/>
                    <a:pt x="4165" y="187"/>
                    <a:pt x="3792" y="187"/>
                  </a:cubicBezTo>
                  <a:cubicBezTo>
                    <a:pt x="3397" y="280"/>
                    <a:pt x="3001" y="280"/>
                    <a:pt x="2629" y="280"/>
                  </a:cubicBezTo>
                  <a:lnTo>
                    <a:pt x="1350" y="373"/>
                  </a:lnTo>
                  <a:cubicBezTo>
                    <a:pt x="977" y="373"/>
                    <a:pt x="489" y="373"/>
                    <a:pt x="0" y="582"/>
                  </a:cubicBezTo>
                  <a:cubicBezTo>
                    <a:pt x="396" y="862"/>
                    <a:pt x="768" y="1164"/>
                    <a:pt x="1257" y="1257"/>
                  </a:cubicBezTo>
                  <a:cubicBezTo>
                    <a:pt x="1546" y="1393"/>
                    <a:pt x="1885" y="1480"/>
                    <a:pt x="2238" y="1480"/>
                  </a:cubicBezTo>
                  <a:cubicBezTo>
                    <a:pt x="2367" y="1480"/>
                    <a:pt x="2498" y="1468"/>
                    <a:pt x="2629" y="1443"/>
                  </a:cubicBezTo>
                  <a:cubicBezTo>
                    <a:pt x="3094" y="1443"/>
                    <a:pt x="3583" y="1350"/>
                    <a:pt x="4071" y="1071"/>
                  </a:cubicBezTo>
                  <a:cubicBezTo>
                    <a:pt x="4467" y="862"/>
                    <a:pt x="4839" y="489"/>
                    <a:pt x="5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4953700" y="2737100"/>
              <a:ext cx="77950" cy="34325"/>
            </a:xfrm>
            <a:custGeom>
              <a:avLst/>
              <a:gdLst/>
              <a:ahLst/>
              <a:cxnLst/>
              <a:rect l="l" t="t" r="r" b="b"/>
              <a:pathLst>
                <a:path w="3118" h="1373" extrusionOk="0">
                  <a:moveTo>
                    <a:pt x="3118" y="0"/>
                  </a:moveTo>
                  <a:cubicBezTo>
                    <a:pt x="2815" y="0"/>
                    <a:pt x="2536" y="0"/>
                    <a:pt x="2234" y="93"/>
                  </a:cubicBezTo>
                  <a:cubicBezTo>
                    <a:pt x="1955" y="93"/>
                    <a:pt x="1745" y="93"/>
                    <a:pt x="1466" y="210"/>
                  </a:cubicBezTo>
                  <a:cubicBezTo>
                    <a:pt x="1280" y="210"/>
                    <a:pt x="1071" y="303"/>
                    <a:pt x="791" y="396"/>
                  </a:cubicBezTo>
                  <a:cubicBezTo>
                    <a:pt x="489" y="582"/>
                    <a:pt x="303" y="675"/>
                    <a:pt x="0" y="884"/>
                  </a:cubicBezTo>
                  <a:cubicBezTo>
                    <a:pt x="210" y="1164"/>
                    <a:pt x="582" y="1257"/>
                    <a:pt x="884" y="1373"/>
                  </a:cubicBezTo>
                  <a:lnTo>
                    <a:pt x="1745" y="1373"/>
                  </a:lnTo>
                  <a:cubicBezTo>
                    <a:pt x="2048" y="1257"/>
                    <a:pt x="2327" y="1071"/>
                    <a:pt x="2629" y="884"/>
                  </a:cubicBezTo>
                  <a:cubicBezTo>
                    <a:pt x="2815" y="675"/>
                    <a:pt x="3118" y="396"/>
                    <a:pt x="31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 name="Google Shape;249;p3"/>
          <p:cNvSpPr txBox="1">
            <a:spLocks noGrp="1"/>
          </p:cNvSpPr>
          <p:nvPr>
            <p:ph type="subTitle" idx="1"/>
          </p:nvPr>
        </p:nvSpPr>
        <p:spPr>
          <a:xfrm>
            <a:off x="3012000" y="2924725"/>
            <a:ext cx="3120000" cy="6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800">
                <a:solidFill>
                  <a:schemeClr val="accent1"/>
                </a:solidFill>
              </a:defRPr>
            </a:lvl1pPr>
            <a:lvl2pPr lvl="1" algn="ctr" rtl="0">
              <a:spcBef>
                <a:spcPts val="0"/>
              </a:spcBef>
              <a:spcAft>
                <a:spcPts val="0"/>
              </a:spcAft>
              <a:buClr>
                <a:schemeClr val="accent1"/>
              </a:buClr>
              <a:buSzPts val="1800"/>
              <a:buNone/>
              <a:defRPr sz="1800">
                <a:solidFill>
                  <a:schemeClr val="accent1"/>
                </a:solidFill>
              </a:defRPr>
            </a:lvl2pPr>
            <a:lvl3pPr lvl="2" algn="ctr" rtl="0">
              <a:spcBef>
                <a:spcPts val="1600"/>
              </a:spcBef>
              <a:spcAft>
                <a:spcPts val="0"/>
              </a:spcAft>
              <a:buClr>
                <a:schemeClr val="accent1"/>
              </a:buClr>
              <a:buSzPts val="1800"/>
              <a:buNone/>
              <a:defRPr sz="1800">
                <a:solidFill>
                  <a:schemeClr val="accent1"/>
                </a:solidFill>
              </a:defRPr>
            </a:lvl3pPr>
            <a:lvl4pPr lvl="3" algn="ctr" rtl="0">
              <a:spcBef>
                <a:spcPts val="1600"/>
              </a:spcBef>
              <a:spcAft>
                <a:spcPts val="0"/>
              </a:spcAft>
              <a:buClr>
                <a:schemeClr val="accent1"/>
              </a:buClr>
              <a:buSzPts val="1800"/>
              <a:buNone/>
              <a:defRPr sz="1800">
                <a:solidFill>
                  <a:schemeClr val="accent1"/>
                </a:solidFill>
              </a:defRPr>
            </a:lvl4pPr>
            <a:lvl5pPr lvl="4" algn="ctr" rtl="0">
              <a:spcBef>
                <a:spcPts val="1600"/>
              </a:spcBef>
              <a:spcAft>
                <a:spcPts val="0"/>
              </a:spcAft>
              <a:buClr>
                <a:schemeClr val="accent1"/>
              </a:buClr>
              <a:buSzPts val="1800"/>
              <a:buNone/>
              <a:defRPr sz="1800">
                <a:solidFill>
                  <a:schemeClr val="accent1"/>
                </a:solidFill>
              </a:defRPr>
            </a:lvl5pPr>
            <a:lvl6pPr lvl="5" algn="ctr" rtl="0">
              <a:spcBef>
                <a:spcPts val="1600"/>
              </a:spcBef>
              <a:spcAft>
                <a:spcPts val="0"/>
              </a:spcAft>
              <a:buClr>
                <a:schemeClr val="accent1"/>
              </a:buClr>
              <a:buSzPts val="1800"/>
              <a:buNone/>
              <a:defRPr sz="1800">
                <a:solidFill>
                  <a:schemeClr val="accent1"/>
                </a:solidFill>
              </a:defRPr>
            </a:lvl6pPr>
            <a:lvl7pPr lvl="6" algn="ctr" rtl="0">
              <a:spcBef>
                <a:spcPts val="1600"/>
              </a:spcBef>
              <a:spcAft>
                <a:spcPts val="0"/>
              </a:spcAft>
              <a:buClr>
                <a:schemeClr val="accent1"/>
              </a:buClr>
              <a:buSzPts val="1800"/>
              <a:buNone/>
              <a:defRPr sz="1800">
                <a:solidFill>
                  <a:schemeClr val="accent1"/>
                </a:solidFill>
              </a:defRPr>
            </a:lvl7pPr>
            <a:lvl8pPr lvl="7" algn="ctr" rtl="0">
              <a:spcBef>
                <a:spcPts val="1600"/>
              </a:spcBef>
              <a:spcAft>
                <a:spcPts val="0"/>
              </a:spcAft>
              <a:buClr>
                <a:schemeClr val="accent1"/>
              </a:buClr>
              <a:buSzPts val="1800"/>
              <a:buNone/>
              <a:defRPr sz="1800">
                <a:solidFill>
                  <a:schemeClr val="accent1"/>
                </a:solidFill>
              </a:defRPr>
            </a:lvl8pPr>
            <a:lvl9pPr lvl="8" algn="ctr" rtl="0">
              <a:spcBef>
                <a:spcPts val="1600"/>
              </a:spcBef>
              <a:spcAft>
                <a:spcPts val="1600"/>
              </a:spcAft>
              <a:buClr>
                <a:schemeClr val="accent1"/>
              </a:buClr>
              <a:buSzPts val="1800"/>
              <a:buNone/>
              <a:defRPr sz="1800">
                <a:solidFill>
                  <a:schemeClr val="accent1"/>
                </a:solidFill>
              </a:defRPr>
            </a:lvl9pPr>
          </a:lstStyle>
          <a:p>
            <a:endParaRPr/>
          </a:p>
        </p:txBody>
      </p:sp>
      <p:sp>
        <p:nvSpPr>
          <p:cNvPr id="250" name="Google Shape;250;p3"/>
          <p:cNvSpPr/>
          <p:nvPr/>
        </p:nvSpPr>
        <p:spPr>
          <a:xfrm>
            <a:off x="6284035" y="-342975"/>
            <a:ext cx="3120042" cy="2211245"/>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3"/>
          <p:cNvGrpSpPr/>
          <p:nvPr/>
        </p:nvGrpSpPr>
        <p:grpSpPr>
          <a:xfrm>
            <a:off x="183500" y="3690400"/>
            <a:ext cx="1972838" cy="1216700"/>
            <a:chOff x="3095850" y="2740875"/>
            <a:chExt cx="1972838" cy="1216700"/>
          </a:xfrm>
        </p:grpSpPr>
        <p:sp>
          <p:nvSpPr>
            <p:cNvPr id="252" name="Google Shape;252;p3"/>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 name="Google Shape;257;p3"/>
          <p:cNvGrpSpPr/>
          <p:nvPr/>
        </p:nvGrpSpPr>
        <p:grpSpPr>
          <a:xfrm rot="659021">
            <a:off x="6962465" y="287510"/>
            <a:ext cx="1763181" cy="1381188"/>
            <a:chOff x="3495050" y="1152875"/>
            <a:chExt cx="1082275" cy="847800"/>
          </a:xfrm>
        </p:grpSpPr>
        <p:sp>
          <p:nvSpPr>
            <p:cNvPr id="258" name="Google Shape;258;p3"/>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
          <p:cNvGrpSpPr/>
          <p:nvPr/>
        </p:nvGrpSpPr>
        <p:grpSpPr>
          <a:xfrm>
            <a:off x="8406210" y="-90113"/>
            <a:ext cx="492294" cy="1007595"/>
            <a:chOff x="5291025" y="2315450"/>
            <a:chExt cx="319900" cy="654750"/>
          </a:xfrm>
        </p:grpSpPr>
        <p:sp>
          <p:nvSpPr>
            <p:cNvPr id="267" name="Google Shape;267;p3"/>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3"/>
          <p:cNvGrpSpPr/>
          <p:nvPr/>
        </p:nvGrpSpPr>
        <p:grpSpPr>
          <a:xfrm>
            <a:off x="276386" y="1439556"/>
            <a:ext cx="489708" cy="839276"/>
            <a:chOff x="1332275" y="1990950"/>
            <a:chExt cx="359050" cy="615350"/>
          </a:xfrm>
        </p:grpSpPr>
        <p:sp>
          <p:nvSpPr>
            <p:cNvPr id="271" name="Google Shape;271;p3"/>
            <p:cNvSpPr/>
            <p:nvPr/>
          </p:nvSpPr>
          <p:spPr>
            <a:xfrm>
              <a:off x="1374550" y="2220275"/>
              <a:ext cx="117875" cy="98300"/>
            </a:xfrm>
            <a:custGeom>
              <a:avLst/>
              <a:gdLst/>
              <a:ahLst/>
              <a:cxnLst/>
              <a:rect l="l" t="t" r="r" b="b"/>
              <a:pathLst>
                <a:path w="4715" h="3932" extrusionOk="0">
                  <a:moveTo>
                    <a:pt x="2393" y="0"/>
                  </a:moveTo>
                  <a:cubicBezTo>
                    <a:pt x="2279" y="0"/>
                    <a:pt x="2163" y="13"/>
                    <a:pt x="2048" y="38"/>
                  </a:cubicBezTo>
                  <a:lnTo>
                    <a:pt x="1955" y="38"/>
                  </a:lnTo>
                  <a:cubicBezTo>
                    <a:pt x="582" y="411"/>
                    <a:pt x="1" y="2458"/>
                    <a:pt x="1071" y="3435"/>
                  </a:cubicBezTo>
                  <a:cubicBezTo>
                    <a:pt x="1419" y="3775"/>
                    <a:pt x="1888" y="3931"/>
                    <a:pt x="2366" y="3931"/>
                  </a:cubicBezTo>
                  <a:cubicBezTo>
                    <a:pt x="3229" y="3931"/>
                    <a:pt x="4120" y="3420"/>
                    <a:pt x="4374" y="2551"/>
                  </a:cubicBezTo>
                  <a:cubicBezTo>
                    <a:pt x="4715" y="1402"/>
                    <a:pt x="3615" y="0"/>
                    <a:pt x="23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474000" y="2220275"/>
              <a:ext cx="117875" cy="98300"/>
            </a:xfrm>
            <a:custGeom>
              <a:avLst/>
              <a:gdLst/>
              <a:ahLst/>
              <a:cxnLst/>
              <a:rect l="l" t="t" r="r" b="b"/>
              <a:pathLst>
                <a:path w="4715" h="3932" extrusionOk="0">
                  <a:moveTo>
                    <a:pt x="2304" y="0"/>
                  </a:moveTo>
                  <a:cubicBezTo>
                    <a:pt x="2181" y="0"/>
                    <a:pt x="2057" y="13"/>
                    <a:pt x="1932" y="38"/>
                  </a:cubicBezTo>
                  <a:lnTo>
                    <a:pt x="1839" y="38"/>
                  </a:lnTo>
                  <a:cubicBezTo>
                    <a:pt x="582" y="411"/>
                    <a:pt x="1" y="2458"/>
                    <a:pt x="978" y="3435"/>
                  </a:cubicBezTo>
                  <a:cubicBezTo>
                    <a:pt x="1318" y="3775"/>
                    <a:pt x="1796" y="3931"/>
                    <a:pt x="2289" y="3931"/>
                  </a:cubicBezTo>
                  <a:cubicBezTo>
                    <a:pt x="3181" y="3931"/>
                    <a:pt x="4120" y="3420"/>
                    <a:pt x="4374" y="2551"/>
                  </a:cubicBezTo>
                  <a:cubicBezTo>
                    <a:pt x="4715" y="1402"/>
                    <a:pt x="3615" y="0"/>
                    <a:pt x="2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573450" y="2220275"/>
              <a:ext cx="117825" cy="98300"/>
            </a:xfrm>
            <a:custGeom>
              <a:avLst/>
              <a:gdLst/>
              <a:ahLst/>
              <a:cxnLst/>
              <a:rect l="l" t="t" r="r" b="b"/>
              <a:pathLst>
                <a:path w="4713" h="3932" extrusionOk="0">
                  <a:moveTo>
                    <a:pt x="2284" y="0"/>
                  </a:moveTo>
                  <a:cubicBezTo>
                    <a:pt x="2167" y="0"/>
                    <a:pt x="2049" y="13"/>
                    <a:pt x="1932" y="38"/>
                  </a:cubicBezTo>
                  <a:lnTo>
                    <a:pt x="1839" y="38"/>
                  </a:lnTo>
                  <a:cubicBezTo>
                    <a:pt x="489" y="411"/>
                    <a:pt x="1" y="2458"/>
                    <a:pt x="978" y="3435"/>
                  </a:cubicBezTo>
                  <a:cubicBezTo>
                    <a:pt x="1318" y="3775"/>
                    <a:pt x="1796" y="3931"/>
                    <a:pt x="2288" y="3931"/>
                  </a:cubicBezTo>
                  <a:cubicBezTo>
                    <a:pt x="3178" y="3931"/>
                    <a:pt x="4112" y="3420"/>
                    <a:pt x="4351" y="2551"/>
                  </a:cubicBezTo>
                  <a:cubicBezTo>
                    <a:pt x="4713" y="1402"/>
                    <a:pt x="3538" y="0"/>
                    <a:pt x="2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374550" y="2314600"/>
              <a:ext cx="117925" cy="99750"/>
            </a:xfrm>
            <a:custGeom>
              <a:avLst/>
              <a:gdLst/>
              <a:ahLst/>
              <a:cxnLst/>
              <a:rect l="l" t="t" r="r" b="b"/>
              <a:pathLst>
                <a:path w="4717" h="3990" extrusionOk="0">
                  <a:moveTo>
                    <a:pt x="2373" y="1"/>
                  </a:moveTo>
                  <a:cubicBezTo>
                    <a:pt x="2265" y="1"/>
                    <a:pt x="2156" y="12"/>
                    <a:pt x="2048" y="34"/>
                  </a:cubicBezTo>
                  <a:lnTo>
                    <a:pt x="1955" y="127"/>
                  </a:lnTo>
                  <a:cubicBezTo>
                    <a:pt x="582" y="430"/>
                    <a:pt x="1" y="2454"/>
                    <a:pt x="1071" y="3431"/>
                  </a:cubicBezTo>
                  <a:cubicBezTo>
                    <a:pt x="1425" y="3819"/>
                    <a:pt x="1905" y="3990"/>
                    <a:pt x="2392" y="3990"/>
                  </a:cubicBezTo>
                  <a:cubicBezTo>
                    <a:pt x="3247" y="3990"/>
                    <a:pt x="4122" y="3463"/>
                    <a:pt x="4374" y="2663"/>
                  </a:cubicBezTo>
                  <a:cubicBezTo>
                    <a:pt x="4716" y="1401"/>
                    <a:pt x="3603" y="1"/>
                    <a:pt x="2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474000" y="2314600"/>
              <a:ext cx="117925" cy="99750"/>
            </a:xfrm>
            <a:custGeom>
              <a:avLst/>
              <a:gdLst/>
              <a:ahLst/>
              <a:cxnLst/>
              <a:rect l="l" t="t" r="r" b="b"/>
              <a:pathLst>
                <a:path w="4717" h="3990" extrusionOk="0">
                  <a:moveTo>
                    <a:pt x="2282" y="1"/>
                  </a:moveTo>
                  <a:cubicBezTo>
                    <a:pt x="2167" y="1"/>
                    <a:pt x="2050" y="12"/>
                    <a:pt x="1932" y="34"/>
                  </a:cubicBezTo>
                  <a:lnTo>
                    <a:pt x="1839" y="127"/>
                  </a:lnTo>
                  <a:cubicBezTo>
                    <a:pt x="582" y="430"/>
                    <a:pt x="1" y="2454"/>
                    <a:pt x="978" y="3431"/>
                  </a:cubicBezTo>
                  <a:cubicBezTo>
                    <a:pt x="1324" y="3819"/>
                    <a:pt x="1814" y="3990"/>
                    <a:pt x="2317" y="3990"/>
                  </a:cubicBezTo>
                  <a:cubicBezTo>
                    <a:pt x="3200" y="3990"/>
                    <a:pt x="4122" y="3463"/>
                    <a:pt x="4374" y="2663"/>
                  </a:cubicBezTo>
                  <a:cubicBezTo>
                    <a:pt x="4717" y="1401"/>
                    <a:pt x="3603" y="1"/>
                    <a:pt x="22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573450" y="2314600"/>
              <a:ext cx="117875" cy="99750"/>
            </a:xfrm>
            <a:custGeom>
              <a:avLst/>
              <a:gdLst/>
              <a:ahLst/>
              <a:cxnLst/>
              <a:rect l="l" t="t" r="r" b="b"/>
              <a:pathLst>
                <a:path w="4715" h="3990" extrusionOk="0">
                  <a:moveTo>
                    <a:pt x="2263" y="1"/>
                  </a:moveTo>
                  <a:cubicBezTo>
                    <a:pt x="2153" y="1"/>
                    <a:pt x="2042" y="12"/>
                    <a:pt x="1932" y="34"/>
                  </a:cubicBezTo>
                  <a:lnTo>
                    <a:pt x="1839" y="127"/>
                  </a:lnTo>
                  <a:cubicBezTo>
                    <a:pt x="489" y="430"/>
                    <a:pt x="1" y="2454"/>
                    <a:pt x="978" y="3431"/>
                  </a:cubicBezTo>
                  <a:cubicBezTo>
                    <a:pt x="1324" y="3819"/>
                    <a:pt x="1814" y="3990"/>
                    <a:pt x="2316" y="3990"/>
                  </a:cubicBezTo>
                  <a:cubicBezTo>
                    <a:pt x="3197" y="3990"/>
                    <a:pt x="4114" y="3463"/>
                    <a:pt x="4351" y="2663"/>
                  </a:cubicBezTo>
                  <a:cubicBezTo>
                    <a:pt x="4715" y="1401"/>
                    <a:pt x="3524" y="1"/>
                    <a:pt x="2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374550" y="2413325"/>
              <a:ext cx="117675" cy="99325"/>
            </a:xfrm>
            <a:custGeom>
              <a:avLst/>
              <a:gdLst/>
              <a:ahLst/>
              <a:cxnLst/>
              <a:rect l="l" t="t" r="r" b="b"/>
              <a:pathLst>
                <a:path w="4707" h="3973" extrusionOk="0">
                  <a:moveTo>
                    <a:pt x="2481" y="1"/>
                  </a:moveTo>
                  <a:cubicBezTo>
                    <a:pt x="2338" y="1"/>
                    <a:pt x="2193" y="21"/>
                    <a:pt x="2048" y="63"/>
                  </a:cubicBezTo>
                  <a:lnTo>
                    <a:pt x="1955" y="63"/>
                  </a:lnTo>
                  <a:cubicBezTo>
                    <a:pt x="582" y="459"/>
                    <a:pt x="1" y="2390"/>
                    <a:pt x="1071" y="3460"/>
                  </a:cubicBezTo>
                  <a:cubicBezTo>
                    <a:pt x="1421" y="3810"/>
                    <a:pt x="1895" y="3972"/>
                    <a:pt x="2376" y="3972"/>
                  </a:cubicBezTo>
                  <a:cubicBezTo>
                    <a:pt x="3236" y="3972"/>
                    <a:pt x="4121" y="3456"/>
                    <a:pt x="4374" y="2576"/>
                  </a:cubicBezTo>
                  <a:cubicBezTo>
                    <a:pt x="4706" y="1372"/>
                    <a:pt x="3668" y="1"/>
                    <a:pt x="24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474000" y="2413325"/>
              <a:ext cx="117675" cy="99325"/>
            </a:xfrm>
            <a:custGeom>
              <a:avLst/>
              <a:gdLst/>
              <a:ahLst/>
              <a:cxnLst/>
              <a:rect l="l" t="t" r="r" b="b"/>
              <a:pathLst>
                <a:path w="4707" h="3973" extrusionOk="0">
                  <a:moveTo>
                    <a:pt x="2399" y="1"/>
                  </a:moveTo>
                  <a:cubicBezTo>
                    <a:pt x="2246" y="1"/>
                    <a:pt x="2089" y="21"/>
                    <a:pt x="1932" y="63"/>
                  </a:cubicBezTo>
                  <a:lnTo>
                    <a:pt x="1839" y="63"/>
                  </a:lnTo>
                  <a:cubicBezTo>
                    <a:pt x="582" y="459"/>
                    <a:pt x="1" y="2390"/>
                    <a:pt x="978" y="3460"/>
                  </a:cubicBezTo>
                  <a:cubicBezTo>
                    <a:pt x="1320" y="3810"/>
                    <a:pt x="1803" y="3972"/>
                    <a:pt x="2300" y="3972"/>
                  </a:cubicBezTo>
                  <a:cubicBezTo>
                    <a:pt x="3188" y="3972"/>
                    <a:pt x="4121" y="3456"/>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573450" y="2413325"/>
              <a:ext cx="117625" cy="99325"/>
            </a:xfrm>
            <a:custGeom>
              <a:avLst/>
              <a:gdLst/>
              <a:ahLst/>
              <a:cxnLst/>
              <a:rect l="l" t="t" r="r" b="b"/>
              <a:pathLst>
                <a:path w="4705" h="3973" extrusionOk="0">
                  <a:moveTo>
                    <a:pt x="2375" y="1"/>
                  </a:moveTo>
                  <a:cubicBezTo>
                    <a:pt x="2228" y="1"/>
                    <a:pt x="2079" y="21"/>
                    <a:pt x="1932" y="63"/>
                  </a:cubicBezTo>
                  <a:lnTo>
                    <a:pt x="1839" y="63"/>
                  </a:lnTo>
                  <a:cubicBezTo>
                    <a:pt x="489" y="459"/>
                    <a:pt x="1" y="2390"/>
                    <a:pt x="978" y="3460"/>
                  </a:cubicBezTo>
                  <a:cubicBezTo>
                    <a:pt x="1320" y="3810"/>
                    <a:pt x="1803" y="3972"/>
                    <a:pt x="2299" y="3972"/>
                  </a:cubicBezTo>
                  <a:cubicBezTo>
                    <a:pt x="3185" y="3972"/>
                    <a:pt x="4113" y="3456"/>
                    <a:pt x="4351" y="2576"/>
                  </a:cubicBezTo>
                  <a:cubicBezTo>
                    <a:pt x="4704" y="1372"/>
                    <a:pt x="3593" y="1"/>
                    <a:pt x="2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474000" y="2508125"/>
              <a:ext cx="117675" cy="98175"/>
            </a:xfrm>
            <a:custGeom>
              <a:avLst/>
              <a:gdLst/>
              <a:ahLst/>
              <a:cxnLst/>
              <a:rect l="l" t="t" r="r" b="b"/>
              <a:pathLst>
                <a:path w="4707" h="3927" extrusionOk="0">
                  <a:moveTo>
                    <a:pt x="2399" y="1"/>
                  </a:moveTo>
                  <a:cubicBezTo>
                    <a:pt x="2246" y="1"/>
                    <a:pt x="2089" y="21"/>
                    <a:pt x="1932" y="63"/>
                  </a:cubicBezTo>
                  <a:lnTo>
                    <a:pt x="1839" y="63"/>
                  </a:lnTo>
                  <a:cubicBezTo>
                    <a:pt x="582" y="435"/>
                    <a:pt x="1" y="2390"/>
                    <a:pt x="978" y="3343"/>
                  </a:cubicBezTo>
                  <a:cubicBezTo>
                    <a:pt x="1335" y="3744"/>
                    <a:pt x="1846" y="3927"/>
                    <a:pt x="2366" y="3927"/>
                  </a:cubicBezTo>
                  <a:cubicBezTo>
                    <a:pt x="3234" y="3927"/>
                    <a:pt x="4127" y="3419"/>
                    <a:pt x="4374" y="2576"/>
                  </a:cubicBezTo>
                  <a:cubicBezTo>
                    <a:pt x="4706" y="1372"/>
                    <a:pt x="3668" y="1"/>
                    <a:pt x="23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507750" y="2012425"/>
              <a:ext cx="128550" cy="223350"/>
            </a:xfrm>
            <a:custGeom>
              <a:avLst/>
              <a:gdLst/>
              <a:ahLst/>
              <a:cxnLst/>
              <a:rect l="l" t="t" r="r" b="b"/>
              <a:pathLst>
                <a:path w="5142" h="8934" extrusionOk="0">
                  <a:moveTo>
                    <a:pt x="4653" y="1"/>
                  </a:moveTo>
                  <a:cubicBezTo>
                    <a:pt x="1745" y="1862"/>
                    <a:pt x="0" y="5444"/>
                    <a:pt x="698" y="8934"/>
                  </a:cubicBezTo>
                  <a:lnTo>
                    <a:pt x="1559" y="8725"/>
                  </a:lnTo>
                  <a:cubicBezTo>
                    <a:pt x="977" y="5724"/>
                    <a:pt x="2536" y="2327"/>
                    <a:pt x="5141" y="792"/>
                  </a:cubicBezTo>
                  <a:lnTo>
                    <a:pt x="46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332275" y="1990950"/>
              <a:ext cx="204575" cy="186675"/>
            </a:xfrm>
            <a:custGeom>
              <a:avLst/>
              <a:gdLst/>
              <a:ahLst/>
              <a:cxnLst/>
              <a:rect l="l" t="t" r="r" b="b"/>
              <a:pathLst>
                <a:path w="8183" h="7467" extrusionOk="0">
                  <a:moveTo>
                    <a:pt x="1607" y="1"/>
                  </a:moveTo>
                  <a:cubicBezTo>
                    <a:pt x="539" y="1"/>
                    <a:pt x="1" y="645"/>
                    <a:pt x="1110" y="2511"/>
                  </a:cubicBezTo>
                  <a:cubicBezTo>
                    <a:pt x="2576" y="5047"/>
                    <a:pt x="5181" y="6885"/>
                    <a:pt x="8089" y="7467"/>
                  </a:cubicBezTo>
                  <a:cubicBezTo>
                    <a:pt x="8182" y="5326"/>
                    <a:pt x="7321" y="3186"/>
                    <a:pt x="5763" y="1744"/>
                  </a:cubicBezTo>
                  <a:cubicBezTo>
                    <a:pt x="4868" y="900"/>
                    <a:pt x="2868" y="1"/>
                    <a:pt x="16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532175" y="2079050"/>
              <a:ext cx="147750" cy="95200"/>
            </a:xfrm>
            <a:custGeom>
              <a:avLst/>
              <a:gdLst/>
              <a:ahLst/>
              <a:cxnLst/>
              <a:rect l="l" t="t" r="r" b="b"/>
              <a:pathLst>
                <a:path w="5910" h="3808" extrusionOk="0">
                  <a:moveTo>
                    <a:pt x="4347" y="0"/>
                  </a:moveTo>
                  <a:cubicBezTo>
                    <a:pt x="4058" y="0"/>
                    <a:pt x="3755" y="66"/>
                    <a:pt x="3490" y="151"/>
                  </a:cubicBezTo>
                  <a:cubicBezTo>
                    <a:pt x="1931" y="639"/>
                    <a:pt x="768" y="1895"/>
                    <a:pt x="396" y="3454"/>
                  </a:cubicBezTo>
                  <a:lnTo>
                    <a:pt x="489" y="3454"/>
                  </a:lnTo>
                  <a:cubicBezTo>
                    <a:pt x="396" y="3547"/>
                    <a:pt x="186" y="3547"/>
                    <a:pt x="0" y="3640"/>
                  </a:cubicBezTo>
                  <a:cubicBezTo>
                    <a:pt x="438" y="3751"/>
                    <a:pt x="890" y="3807"/>
                    <a:pt x="1342" y="3807"/>
                  </a:cubicBezTo>
                  <a:cubicBezTo>
                    <a:pt x="2500" y="3807"/>
                    <a:pt x="3656" y="3439"/>
                    <a:pt x="4560" y="2686"/>
                  </a:cubicBezTo>
                  <a:cubicBezTo>
                    <a:pt x="5328" y="2105"/>
                    <a:pt x="5909" y="1035"/>
                    <a:pt x="5234" y="360"/>
                  </a:cubicBezTo>
                  <a:cubicBezTo>
                    <a:pt x="5019" y="94"/>
                    <a:pt x="4693" y="0"/>
                    <a:pt x="4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
          <p:cNvGrpSpPr/>
          <p:nvPr/>
        </p:nvGrpSpPr>
        <p:grpSpPr>
          <a:xfrm rot="-7942932">
            <a:off x="5853666" y="-365813"/>
            <a:ext cx="845641" cy="831543"/>
            <a:chOff x="4452350" y="1286250"/>
            <a:chExt cx="700275" cy="688600"/>
          </a:xfrm>
        </p:grpSpPr>
        <p:sp>
          <p:nvSpPr>
            <p:cNvPr id="285" name="Google Shape;285;p3"/>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
          <p:cNvGrpSpPr/>
          <p:nvPr/>
        </p:nvGrpSpPr>
        <p:grpSpPr>
          <a:xfrm>
            <a:off x="2411250" y="4357513"/>
            <a:ext cx="845650" cy="713075"/>
            <a:chOff x="2385375" y="4063625"/>
            <a:chExt cx="845650" cy="713075"/>
          </a:xfrm>
        </p:grpSpPr>
        <p:sp>
          <p:nvSpPr>
            <p:cNvPr id="299" name="Google Shape;299;p3"/>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3"/>
          <p:cNvGrpSpPr/>
          <p:nvPr/>
        </p:nvGrpSpPr>
        <p:grpSpPr>
          <a:xfrm rot="2700000">
            <a:off x="-292677" y="3107154"/>
            <a:ext cx="764885" cy="1148083"/>
            <a:chOff x="3463650" y="2615600"/>
            <a:chExt cx="467625" cy="701900"/>
          </a:xfrm>
        </p:grpSpPr>
        <p:sp>
          <p:nvSpPr>
            <p:cNvPr id="304" name="Google Shape;304;p3"/>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
          <p:cNvGrpSpPr/>
          <p:nvPr/>
        </p:nvGrpSpPr>
        <p:grpSpPr>
          <a:xfrm>
            <a:off x="99934" y="4395244"/>
            <a:ext cx="346800" cy="525634"/>
            <a:chOff x="2525525" y="689125"/>
            <a:chExt cx="298400" cy="452275"/>
          </a:xfrm>
        </p:grpSpPr>
        <p:sp>
          <p:nvSpPr>
            <p:cNvPr id="308" name="Google Shape;308;p3"/>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6">
  <p:cSld name="CUSTOM_9">
    <p:spTree>
      <p:nvGrpSpPr>
        <p:cNvPr id="1" name="Shape 1611"/>
        <p:cNvGrpSpPr/>
        <p:nvPr/>
      </p:nvGrpSpPr>
      <p:grpSpPr>
        <a:xfrm>
          <a:off x="0" y="0"/>
          <a:ext cx="0" cy="0"/>
          <a:chOff x="0" y="0"/>
          <a:chExt cx="0" cy="0"/>
        </a:xfrm>
      </p:grpSpPr>
      <p:sp>
        <p:nvSpPr>
          <p:cNvPr id="1612" name="Google Shape;1612;p24"/>
          <p:cNvSpPr/>
          <p:nvPr/>
        </p:nvSpPr>
        <p:spPr>
          <a:xfrm flipH="1">
            <a:off x="7223185" y="3710825"/>
            <a:ext cx="2154690" cy="1541027"/>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4"/>
          <p:cNvSpPr/>
          <p:nvPr/>
        </p:nvSpPr>
        <p:spPr>
          <a:xfrm flipH="1">
            <a:off x="-388671" y="-317500"/>
            <a:ext cx="3401995" cy="2566380"/>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grpSp>
        <p:nvGrpSpPr>
          <p:cNvPr id="1615" name="Google Shape;1615;p24"/>
          <p:cNvGrpSpPr/>
          <p:nvPr/>
        </p:nvGrpSpPr>
        <p:grpSpPr>
          <a:xfrm rot="9958971" flipH="1">
            <a:off x="7304877" y="4061117"/>
            <a:ext cx="1339147" cy="887267"/>
            <a:chOff x="3495050" y="1152875"/>
            <a:chExt cx="1082275" cy="847800"/>
          </a:xfrm>
        </p:grpSpPr>
        <p:sp>
          <p:nvSpPr>
            <p:cNvPr id="1616" name="Google Shape;1616;p24"/>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4"/>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4"/>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4"/>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4"/>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4"/>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24"/>
          <p:cNvGrpSpPr/>
          <p:nvPr/>
        </p:nvGrpSpPr>
        <p:grpSpPr>
          <a:xfrm>
            <a:off x="-713676" y="-29854"/>
            <a:ext cx="2176640" cy="982692"/>
            <a:chOff x="2915775" y="2073500"/>
            <a:chExt cx="874750" cy="394925"/>
          </a:xfrm>
        </p:grpSpPr>
        <p:sp>
          <p:nvSpPr>
            <p:cNvPr id="1625" name="Google Shape;1625;p2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24"/>
          <p:cNvGrpSpPr/>
          <p:nvPr/>
        </p:nvGrpSpPr>
        <p:grpSpPr>
          <a:xfrm>
            <a:off x="7868202" y="3769025"/>
            <a:ext cx="562398" cy="884275"/>
            <a:chOff x="6381525" y="2911575"/>
            <a:chExt cx="404225" cy="635575"/>
          </a:xfrm>
        </p:grpSpPr>
        <p:sp>
          <p:nvSpPr>
            <p:cNvPr id="1646" name="Google Shape;1646;p24"/>
            <p:cNvSpPr/>
            <p:nvPr/>
          </p:nvSpPr>
          <p:spPr>
            <a:xfrm>
              <a:off x="6412925" y="2911575"/>
              <a:ext cx="285575" cy="305975"/>
            </a:xfrm>
            <a:custGeom>
              <a:avLst/>
              <a:gdLst/>
              <a:ahLst/>
              <a:cxnLst/>
              <a:rect l="l" t="t" r="r" b="b"/>
              <a:pathLst>
                <a:path w="11423" h="12239" extrusionOk="0">
                  <a:moveTo>
                    <a:pt x="6887" y="1"/>
                  </a:moveTo>
                  <a:cubicBezTo>
                    <a:pt x="5235" y="2909"/>
                    <a:pt x="4653" y="6491"/>
                    <a:pt x="5328" y="9795"/>
                  </a:cubicBezTo>
                  <a:cubicBezTo>
                    <a:pt x="3872" y="9387"/>
                    <a:pt x="2351" y="9190"/>
                    <a:pt x="874" y="9190"/>
                  </a:cubicBezTo>
                  <a:cubicBezTo>
                    <a:pt x="581" y="9190"/>
                    <a:pt x="289" y="9198"/>
                    <a:pt x="0" y="9213"/>
                  </a:cubicBezTo>
                  <a:cubicBezTo>
                    <a:pt x="1365" y="9851"/>
                    <a:pt x="5082" y="12238"/>
                    <a:pt x="6799" y="12238"/>
                  </a:cubicBezTo>
                  <a:cubicBezTo>
                    <a:pt x="6897" y="12238"/>
                    <a:pt x="6988" y="12230"/>
                    <a:pt x="7073" y="12214"/>
                  </a:cubicBezTo>
                  <a:cubicBezTo>
                    <a:pt x="8483" y="11850"/>
                    <a:pt x="9915" y="7951"/>
                    <a:pt x="11326" y="7951"/>
                  </a:cubicBezTo>
                  <a:cubicBezTo>
                    <a:pt x="11359" y="7951"/>
                    <a:pt x="11391" y="7953"/>
                    <a:pt x="11423" y="7957"/>
                  </a:cubicBezTo>
                  <a:cubicBezTo>
                    <a:pt x="11103" y="7897"/>
                    <a:pt x="10779" y="7869"/>
                    <a:pt x="10454" y="7869"/>
                  </a:cubicBezTo>
                  <a:cubicBezTo>
                    <a:pt x="9124" y="7869"/>
                    <a:pt x="7780" y="8353"/>
                    <a:pt x="6677" y="9213"/>
                  </a:cubicBezTo>
                  <a:cubicBezTo>
                    <a:pt x="6770" y="6119"/>
                    <a:pt x="6887" y="3118"/>
                    <a:pt x="68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4"/>
            <p:cNvSpPr/>
            <p:nvPr/>
          </p:nvSpPr>
          <p:spPr>
            <a:xfrm>
              <a:off x="6381525" y="3187650"/>
              <a:ext cx="404225" cy="359500"/>
            </a:xfrm>
            <a:custGeom>
              <a:avLst/>
              <a:gdLst/>
              <a:ahLst/>
              <a:cxnLst/>
              <a:rect l="l" t="t" r="r" b="b"/>
              <a:pathLst>
                <a:path w="16169" h="14380" extrusionOk="0">
                  <a:moveTo>
                    <a:pt x="7942" y="0"/>
                  </a:moveTo>
                  <a:cubicBezTo>
                    <a:pt x="7260" y="0"/>
                    <a:pt x="6575" y="100"/>
                    <a:pt x="5909" y="310"/>
                  </a:cubicBezTo>
                  <a:lnTo>
                    <a:pt x="5607" y="1264"/>
                  </a:lnTo>
                  <a:cubicBezTo>
                    <a:pt x="5607" y="985"/>
                    <a:pt x="5700" y="683"/>
                    <a:pt x="5700" y="403"/>
                  </a:cubicBezTo>
                  <a:lnTo>
                    <a:pt x="5700" y="403"/>
                  </a:lnTo>
                  <a:cubicBezTo>
                    <a:pt x="2117" y="1660"/>
                    <a:pt x="0" y="5917"/>
                    <a:pt x="1256" y="9523"/>
                  </a:cubicBezTo>
                  <a:cubicBezTo>
                    <a:pt x="2278" y="12436"/>
                    <a:pt x="5283" y="14380"/>
                    <a:pt x="8296" y="14380"/>
                  </a:cubicBezTo>
                  <a:cubicBezTo>
                    <a:pt x="8989" y="14380"/>
                    <a:pt x="9683" y="14277"/>
                    <a:pt x="10353" y="14059"/>
                  </a:cubicBezTo>
                  <a:cubicBezTo>
                    <a:pt x="13958" y="12896"/>
                    <a:pt x="16169" y="8546"/>
                    <a:pt x="15005" y="4963"/>
                  </a:cubicBezTo>
                  <a:cubicBezTo>
                    <a:pt x="14053" y="2029"/>
                    <a:pt x="11026" y="0"/>
                    <a:pt x="7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7">
  <p:cSld name="CUSTOM_10">
    <p:spTree>
      <p:nvGrpSpPr>
        <p:cNvPr id="1" name="Shape 1648"/>
        <p:cNvGrpSpPr/>
        <p:nvPr/>
      </p:nvGrpSpPr>
      <p:grpSpPr>
        <a:xfrm>
          <a:off x="0" y="0"/>
          <a:ext cx="0" cy="0"/>
          <a:chOff x="0" y="0"/>
          <a:chExt cx="0" cy="0"/>
        </a:xfrm>
      </p:grpSpPr>
      <p:sp>
        <p:nvSpPr>
          <p:cNvPr id="1649" name="Google Shape;1649;p25"/>
          <p:cNvSpPr/>
          <p:nvPr/>
        </p:nvSpPr>
        <p:spPr>
          <a:xfrm>
            <a:off x="-781000" y="-226725"/>
            <a:ext cx="250432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0" name="Google Shape;1650;p25"/>
          <p:cNvGrpSpPr/>
          <p:nvPr/>
        </p:nvGrpSpPr>
        <p:grpSpPr>
          <a:xfrm>
            <a:off x="431127" y="-3"/>
            <a:ext cx="1292190" cy="1036680"/>
            <a:chOff x="2533100" y="1212175"/>
            <a:chExt cx="1066075" cy="839825"/>
          </a:xfrm>
        </p:grpSpPr>
        <p:sp>
          <p:nvSpPr>
            <p:cNvPr id="1651" name="Google Shape;1651;p25"/>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5"/>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5"/>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5"/>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5"/>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5"/>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5"/>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5"/>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5"/>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5"/>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5"/>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5"/>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5"/>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5"/>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5"/>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5"/>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5"/>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5"/>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5"/>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5"/>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5"/>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2" name="Google Shape;1672;p25"/>
          <p:cNvSpPr/>
          <p:nvPr/>
        </p:nvSpPr>
        <p:spPr>
          <a:xfrm>
            <a:off x="6940228" y="3927900"/>
            <a:ext cx="2704476"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3" name="Google Shape;1673;p25"/>
          <p:cNvGrpSpPr/>
          <p:nvPr/>
        </p:nvGrpSpPr>
        <p:grpSpPr>
          <a:xfrm>
            <a:off x="6943917" y="3644355"/>
            <a:ext cx="2744809" cy="1692795"/>
            <a:chOff x="3095850" y="2740875"/>
            <a:chExt cx="1972838" cy="1216700"/>
          </a:xfrm>
        </p:grpSpPr>
        <p:sp>
          <p:nvSpPr>
            <p:cNvPr id="1674" name="Google Shape;1674;p2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25"/>
          <p:cNvGrpSpPr/>
          <p:nvPr/>
        </p:nvGrpSpPr>
        <p:grpSpPr>
          <a:xfrm>
            <a:off x="8097004" y="4354176"/>
            <a:ext cx="667546" cy="678502"/>
            <a:chOff x="1980625" y="1091425"/>
            <a:chExt cx="479800" cy="487675"/>
          </a:xfrm>
        </p:grpSpPr>
        <p:sp>
          <p:nvSpPr>
            <p:cNvPr id="1680" name="Google Shape;1680;p25"/>
            <p:cNvSpPr/>
            <p:nvPr/>
          </p:nvSpPr>
          <p:spPr>
            <a:xfrm>
              <a:off x="2234725" y="1128400"/>
              <a:ext cx="90175" cy="40750"/>
            </a:xfrm>
            <a:custGeom>
              <a:avLst/>
              <a:gdLst/>
              <a:ahLst/>
              <a:cxnLst/>
              <a:rect l="l" t="t" r="r" b="b"/>
              <a:pathLst>
                <a:path w="3607" h="1630" extrusionOk="0">
                  <a:moveTo>
                    <a:pt x="2537" y="1"/>
                  </a:moveTo>
                  <a:cubicBezTo>
                    <a:pt x="2234" y="1"/>
                    <a:pt x="1862" y="1"/>
                    <a:pt x="1466" y="187"/>
                  </a:cubicBezTo>
                  <a:cubicBezTo>
                    <a:pt x="1164" y="280"/>
                    <a:pt x="792" y="466"/>
                    <a:pt x="489" y="675"/>
                  </a:cubicBezTo>
                  <a:cubicBezTo>
                    <a:pt x="303" y="954"/>
                    <a:pt x="117" y="1257"/>
                    <a:pt x="1" y="1629"/>
                  </a:cubicBezTo>
                  <a:cubicBezTo>
                    <a:pt x="303" y="1443"/>
                    <a:pt x="582" y="1350"/>
                    <a:pt x="885" y="1257"/>
                  </a:cubicBezTo>
                  <a:cubicBezTo>
                    <a:pt x="1164" y="1048"/>
                    <a:pt x="1466" y="954"/>
                    <a:pt x="1746" y="861"/>
                  </a:cubicBezTo>
                  <a:cubicBezTo>
                    <a:pt x="2048" y="768"/>
                    <a:pt x="2234" y="675"/>
                    <a:pt x="2630" y="675"/>
                  </a:cubicBezTo>
                  <a:cubicBezTo>
                    <a:pt x="2909" y="582"/>
                    <a:pt x="3211" y="466"/>
                    <a:pt x="3607" y="373"/>
                  </a:cubicBezTo>
                  <a:cubicBezTo>
                    <a:pt x="3304" y="187"/>
                    <a:pt x="2909" y="94"/>
                    <a:pt x="2537" y="1"/>
                  </a:cubicBezTo>
                  <a:close/>
                </a:path>
              </a:pathLst>
            </a:custGeom>
            <a:solidFill>
              <a:srgbClr val="D6B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5"/>
            <p:cNvSpPr/>
            <p:nvPr/>
          </p:nvSpPr>
          <p:spPr>
            <a:xfrm>
              <a:off x="2155050" y="1091425"/>
              <a:ext cx="305375" cy="374525"/>
            </a:xfrm>
            <a:custGeom>
              <a:avLst/>
              <a:gdLst/>
              <a:ahLst/>
              <a:cxnLst/>
              <a:rect l="l" t="t" r="r" b="b"/>
              <a:pathLst>
                <a:path w="12215" h="14981" extrusionOk="0">
                  <a:moveTo>
                    <a:pt x="5865" y="0"/>
                  </a:moveTo>
                  <a:cubicBezTo>
                    <a:pt x="5389" y="0"/>
                    <a:pt x="4884" y="99"/>
                    <a:pt x="4351" y="316"/>
                  </a:cubicBezTo>
                  <a:cubicBezTo>
                    <a:pt x="1" y="1945"/>
                    <a:pt x="2234" y="7970"/>
                    <a:pt x="3676" y="10669"/>
                  </a:cubicBezTo>
                  <a:cubicBezTo>
                    <a:pt x="4165" y="11739"/>
                    <a:pt x="4747" y="12809"/>
                    <a:pt x="5631" y="13693"/>
                  </a:cubicBezTo>
                  <a:cubicBezTo>
                    <a:pt x="6393" y="14373"/>
                    <a:pt x="7393" y="14981"/>
                    <a:pt x="8421" y="14981"/>
                  </a:cubicBezTo>
                  <a:cubicBezTo>
                    <a:pt x="8553" y="14981"/>
                    <a:pt x="8685" y="14971"/>
                    <a:pt x="8818" y="14949"/>
                  </a:cubicBezTo>
                  <a:cubicBezTo>
                    <a:pt x="10283" y="14740"/>
                    <a:pt x="11447" y="13391"/>
                    <a:pt x="11819" y="11948"/>
                  </a:cubicBezTo>
                  <a:cubicBezTo>
                    <a:pt x="12214" y="10576"/>
                    <a:pt x="12028" y="9040"/>
                    <a:pt x="11726" y="7575"/>
                  </a:cubicBezTo>
                  <a:cubicBezTo>
                    <a:pt x="11135" y="4866"/>
                    <a:pt x="9207" y="0"/>
                    <a:pt x="58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5"/>
            <p:cNvSpPr/>
            <p:nvPr/>
          </p:nvSpPr>
          <p:spPr>
            <a:xfrm>
              <a:off x="2234725" y="1198200"/>
              <a:ext cx="92500" cy="44850"/>
            </a:xfrm>
            <a:custGeom>
              <a:avLst/>
              <a:gdLst/>
              <a:ahLst/>
              <a:cxnLst/>
              <a:rect l="l" t="t" r="r" b="b"/>
              <a:pathLst>
                <a:path w="3700" h="1794" extrusionOk="0">
                  <a:moveTo>
                    <a:pt x="3700" y="0"/>
                  </a:moveTo>
                  <a:lnTo>
                    <a:pt x="3700" y="0"/>
                  </a:lnTo>
                  <a:cubicBezTo>
                    <a:pt x="3397" y="210"/>
                    <a:pt x="3118" y="396"/>
                    <a:pt x="2816" y="489"/>
                  </a:cubicBezTo>
                  <a:cubicBezTo>
                    <a:pt x="2537" y="698"/>
                    <a:pt x="2234" y="791"/>
                    <a:pt x="1955" y="884"/>
                  </a:cubicBezTo>
                  <a:cubicBezTo>
                    <a:pt x="1653" y="977"/>
                    <a:pt x="1373" y="1070"/>
                    <a:pt x="1071" y="1163"/>
                  </a:cubicBezTo>
                  <a:cubicBezTo>
                    <a:pt x="792" y="1280"/>
                    <a:pt x="396" y="1280"/>
                    <a:pt x="1" y="1373"/>
                  </a:cubicBezTo>
                  <a:cubicBezTo>
                    <a:pt x="303" y="1559"/>
                    <a:pt x="699" y="1745"/>
                    <a:pt x="1071" y="1745"/>
                  </a:cubicBezTo>
                  <a:cubicBezTo>
                    <a:pt x="1189" y="1780"/>
                    <a:pt x="1308" y="1794"/>
                    <a:pt x="1425" y="1794"/>
                  </a:cubicBezTo>
                  <a:cubicBezTo>
                    <a:pt x="1701" y="1794"/>
                    <a:pt x="1973" y="1717"/>
                    <a:pt x="2234" y="1652"/>
                  </a:cubicBezTo>
                  <a:cubicBezTo>
                    <a:pt x="2537" y="1466"/>
                    <a:pt x="2909" y="1280"/>
                    <a:pt x="3211" y="977"/>
                  </a:cubicBezTo>
                  <a:cubicBezTo>
                    <a:pt x="3397" y="791"/>
                    <a:pt x="3700" y="396"/>
                    <a:pt x="37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5"/>
            <p:cNvSpPr/>
            <p:nvPr/>
          </p:nvSpPr>
          <p:spPr>
            <a:xfrm>
              <a:off x="2368500" y="1276125"/>
              <a:ext cx="55275" cy="43075"/>
            </a:xfrm>
            <a:custGeom>
              <a:avLst/>
              <a:gdLst/>
              <a:ahLst/>
              <a:cxnLst/>
              <a:rect l="l" t="t" r="r" b="b"/>
              <a:pathLst>
                <a:path w="2211" h="1723" extrusionOk="0">
                  <a:moveTo>
                    <a:pt x="2211" y="1"/>
                  </a:moveTo>
                  <a:lnTo>
                    <a:pt x="2211" y="1"/>
                  </a:lnTo>
                  <a:cubicBezTo>
                    <a:pt x="1931" y="94"/>
                    <a:pt x="1745" y="187"/>
                    <a:pt x="1536" y="373"/>
                  </a:cubicBezTo>
                  <a:cubicBezTo>
                    <a:pt x="1350" y="489"/>
                    <a:pt x="1164" y="582"/>
                    <a:pt x="954" y="768"/>
                  </a:cubicBezTo>
                  <a:cubicBezTo>
                    <a:pt x="768" y="861"/>
                    <a:pt x="675" y="954"/>
                    <a:pt x="466" y="1164"/>
                  </a:cubicBezTo>
                  <a:cubicBezTo>
                    <a:pt x="280" y="1257"/>
                    <a:pt x="94" y="1443"/>
                    <a:pt x="1" y="1652"/>
                  </a:cubicBezTo>
                  <a:cubicBezTo>
                    <a:pt x="94" y="1699"/>
                    <a:pt x="210" y="1722"/>
                    <a:pt x="341" y="1722"/>
                  </a:cubicBezTo>
                  <a:cubicBezTo>
                    <a:pt x="472" y="1722"/>
                    <a:pt x="617" y="1699"/>
                    <a:pt x="768" y="1652"/>
                  </a:cubicBezTo>
                  <a:cubicBezTo>
                    <a:pt x="954" y="1652"/>
                    <a:pt x="1257" y="1536"/>
                    <a:pt x="1443" y="1350"/>
                  </a:cubicBezTo>
                  <a:cubicBezTo>
                    <a:pt x="1629" y="1164"/>
                    <a:pt x="1838" y="954"/>
                    <a:pt x="1931" y="768"/>
                  </a:cubicBezTo>
                  <a:cubicBezTo>
                    <a:pt x="2118" y="582"/>
                    <a:pt x="2211" y="280"/>
                    <a:pt x="22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5"/>
            <p:cNvSpPr/>
            <p:nvPr/>
          </p:nvSpPr>
          <p:spPr>
            <a:xfrm>
              <a:off x="2305100" y="1387225"/>
              <a:ext cx="55875" cy="32000"/>
            </a:xfrm>
            <a:custGeom>
              <a:avLst/>
              <a:gdLst/>
              <a:ahLst/>
              <a:cxnLst/>
              <a:rect l="l" t="t" r="r" b="b"/>
              <a:pathLst>
                <a:path w="2235" h="1280" extrusionOk="0">
                  <a:moveTo>
                    <a:pt x="2234" y="0"/>
                  </a:moveTo>
                  <a:cubicBezTo>
                    <a:pt x="1955" y="0"/>
                    <a:pt x="1746" y="116"/>
                    <a:pt x="1652" y="209"/>
                  </a:cubicBezTo>
                  <a:cubicBezTo>
                    <a:pt x="1466" y="302"/>
                    <a:pt x="1257" y="302"/>
                    <a:pt x="1071" y="396"/>
                  </a:cubicBezTo>
                  <a:cubicBezTo>
                    <a:pt x="885" y="489"/>
                    <a:pt x="792" y="582"/>
                    <a:pt x="582" y="698"/>
                  </a:cubicBezTo>
                  <a:cubicBezTo>
                    <a:pt x="396" y="791"/>
                    <a:pt x="210" y="884"/>
                    <a:pt x="1" y="977"/>
                  </a:cubicBezTo>
                  <a:cubicBezTo>
                    <a:pt x="210" y="1163"/>
                    <a:pt x="489" y="1280"/>
                    <a:pt x="675" y="1280"/>
                  </a:cubicBezTo>
                  <a:cubicBezTo>
                    <a:pt x="978" y="1280"/>
                    <a:pt x="1164" y="1163"/>
                    <a:pt x="1466" y="1070"/>
                  </a:cubicBezTo>
                  <a:cubicBezTo>
                    <a:pt x="1652" y="977"/>
                    <a:pt x="1839" y="884"/>
                    <a:pt x="1955" y="698"/>
                  </a:cubicBezTo>
                  <a:cubicBezTo>
                    <a:pt x="2141" y="489"/>
                    <a:pt x="2234" y="209"/>
                    <a:pt x="22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5"/>
            <p:cNvSpPr/>
            <p:nvPr/>
          </p:nvSpPr>
          <p:spPr>
            <a:xfrm>
              <a:off x="2365600" y="1232500"/>
              <a:ext cx="24450" cy="21550"/>
            </a:xfrm>
            <a:custGeom>
              <a:avLst/>
              <a:gdLst/>
              <a:ahLst/>
              <a:cxnLst/>
              <a:rect l="l" t="t" r="r" b="b"/>
              <a:pathLst>
                <a:path w="978" h="862" extrusionOk="0">
                  <a:moveTo>
                    <a:pt x="884" y="1"/>
                  </a:moveTo>
                  <a:cubicBezTo>
                    <a:pt x="698" y="1"/>
                    <a:pt x="582" y="94"/>
                    <a:pt x="489" y="94"/>
                  </a:cubicBezTo>
                  <a:cubicBezTo>
                    <a:pt x="396" y="94"/>
                    <a:pt x="303" y="94"/>
                    <a:pt x="303" y="187"/>
                  </a:cubicBezTo>
                  <a:cubicBezTo>
                    <a:pt x="210" y="187"/>
                    <a:pt x="210" y="280"/>
                    <a:pt x="117" y="373"/>
                  </a:cubicBezTo>
                  <a:cubicBezTo>
                    <a:pt x="117" y="489"/>
                    <a:pt x="0" y="582"/>
                    <a:pt x="0" y="769"/>
                  </a:cubicBezTo>
                  <a:cubicBezTo>
                    <a:pt x="117" y="862"/>
                    <a:pt x="303" y="862"/>
                    <a:pt x="396" y="862"/>
                  </a:cubicBezTo>
                  <a:cubicBezTo>
                    <a:pt x="489" y="862"/>
                    <a:pt x="698" y="862"/>
                    <a:pt x="791" y="769"/>
                  </a:cubicBezTo>
                  <a:cubicBezTo>
                    <a:pt x="884" y="676"/>
                    <a:pt x="884" y="582"/>
                    <a:pt x="977" y="489"/>
                  </a:cubicBezTo>
                  <a:cubicBezTo>
                    <a:pt x="977" y="280"/>
                    <a:pt x="977" y="187"/>
                    <a:pt x="8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5"/>
            <p:cNvSpPr/>
            <p:nvPr/>
          </p:nvSpPr>
          <p:spPr>
            <a:xfrm>
              <a:off x="2363275" y="1390125"/>
              <a:ext cx="58175" cy="44675"/>
            </a:xfrm>
            <a:custGeom>
              <a:avLst/>
              <a:gdLst/>
              <a:ahLst/>
              <a:cxnLst/>
              <a:rect l="l" t="t" r="r" b="b"/>
              <a:pathLst>
                <a:path w="2327" h="1787" extrusionOk="0">
                  <a:moveTo>
                    <a:pt x="2327" y="0"/>
                  </a:moveTo>
                  <a:lnTo>
                    <a:pt x="2327" y="0"/>
                  </a:lnTo>
                  <a:cubicBezTo>
                    <a:pt x="2047" y="93"/>
                    <a:pt x="1838" y="186"/>
                    <a:pt x="1652" y="373"/>
                  </a:cubicBezTo>
                  <a:cubicBezTo>
                    <a:pt x="1466" y="466"/>
                    <a:pt x="1256" y="582"/>
                    <a:pt x="1070" y="768"/>
                  </a:cubicBezTo>
                  <a:cubicBezTo>
                    <a:pt x="884" y="861"/>
                    <a:pt x="675" y="1047"/>
                    <a:pt x="489" y="1164"/>
                  </a:cubicBezTo>
                  <a:cubicBezTo>
                    <a:pt x="396" y="1350"/>
                    <a:pt x="210" y="1536"/>
                    <a:pt x="0" y="1745"/>
                  </a:cubicBezTo>
                  <a:cubicBezTo>
                    <a:pt x="101" y="1776"/>
                    <a:pt x="199" y="1787"/>
                    <a:pt x="293" y="1787"/>
                  </a:cubicBezTo>
                  <a:cubicBezTo>
                    <a:pt x="481" y="1787"/>
                    <a:pt x="652" y="1745"/>
                    <a:pt x="791" y="1745"/>
                  </a:cubicBezTo>
                  <a:cubicBezTo>
                    <a:pt x="1070" y="1629"/>
                    <a:pt x="1256" y="1536"/>
                    <a:pt x="1559" y="1350"/>
                  </a:cubicBezTo>
                  <a:cubicBezTo>
                    <a:pt x="1745" y="1164"/>
                    <a:pt x="1954" y="954"/>
                    <a:pt x="2047" y="768"/>
                  </a:cubicBezTo>
                  <a:cubicBezTo>
                    <a:pt x="2140" y="582"/>
                    <a:pt x="2327" y="280"/>
                    <a:pt x="23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5"/>
            <p:cNvSpPr/>
            <p:nvPr/>
          </p:nvSpPr>
          <p:spPr>
            <a:xfrm>
              <a:off x="1980625" y="1195650"/>
              <a:ext cx="242500" cy="383450"/>
            </a:xfrm>
            <a:custGeom>
              <a:avLst/>
              <a:gdLst/>
              <a:ahLst/>
              <a:cxnLst/>
              <a:rect l="l" t="t" r="r" b="b"/>
              <a:pathLst>
                <a:path w="9700" h="15338" extrusionOk="0">
                  <a:moveTo>
                    <a:pt x="4762" y="0"/>
                  </a:moveTo>
                  <a:cubicBezTo>
                    <a:pt x="467" y="0"/>
                    <a:pt x="1" y="6193"/>
                    <a:pt x="92" y="9222"/>
                  </a:cubicBezTo>
                  <a:cubicBezTo>
                    <a:pt x="185" y="10385"/>
                    <a:pt x="185" y="11641"/>
                    <a:pt x="673" y="12711"/>
                  </a:cubicBezTo>
                  <a:cubicBezTo>
                    <a:pt x="1069" y="13874"/>
                    <a:pt x="1929" y="14852"/>
                    <a:pt x="3093" y="15224"/>
                  </a:cubicBezTo>
                  <a:cubicBezTo>
                    <a:pt x="3360" y="15301"/>
                    <a:pt x="3634" y="15337"/>
                    <a:pt x="3909" y="15337"/>
                  </a:cubicBezTo>
                  <a:cubicBezTo>
                    <a:pt x="5043" y="15337"/>
                    <a:pt x="6191" y="14718"/>
                    <a:pt x="6978" y="13781"/>
                  </a:cubicBezTo>
                  <a:cubicBezTo>
                    <a:pt x="7955" y="12618"/>
                    <a:pt x="8327" y="11153"/>
                    <a:pt x="8722" y="9710"/>
                  </a:cubicBezTo>
                  <a:cubicBezTo>
                    <a:pt x="9490" y="6616"/>
                    <a:pt x="9700" y="312"/>
                    <a:pt x="5047" y="9"/>
                  </a:cubicBezTo>
                  <a:cubicBezTo>
                    <a:pt x="4950" y="3"/>
                    <a:pt x="4855" y="0"/>
                    <a:pt x="4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5"/>
            <p:cNvSpPr/>
            <p:nvPr/>
          </p:nvSpPr>
          <p:spPr>
            <a:xfrm>
              <a:off x="2026525" y="1307525"/>
              <a:ext cx="97150" cy="29125"/>
            </a:xfrm>
            <a:custGeom>
              <a:avLst/>
              <a:gdLst/>
              <a:ahLst/>
              <a:cxnLst/>
              <a:rect l="l" t="t" r="r" b="b"/>
              <a:pathLst>
                <a:path w="3886" h="1165" extrusionOk="0">
                  <a:moveTo>
                    <a:pt x="0" y="1"/>
                  </a:moveTo>
                  <a:lnTo>
                    <a:pt x="0" y="1"/>
                  </a:lnTo>
                  <a:cubicBezTo>
                    <a:pt x="93" y="280"/>
                    <a:pt x="396" y="582"/>
                    <a:pt x="768" y="769"/>
                  </a:cubicBezTo>
                  <a:cubicBezTo>
                    <a:pt x="1071" y="978"/>
                    <a:pt x="1466" y="1071"/>
                    <a:pt x="1838" y="1164"/>
                  </a:cubicBezTo>
                  <a:cubicBezTo>
                    <a:pt x="2234" y="1164"/>
                    <a:pt x="2629" y="1071"/>
                    <a:pt x="3001" y="978"/>
                  </a:cubicBezTo>
                  <a:cubicBezTo>
                    <a:pt x="3304" y="862"/>
                    <a:pt x="3676" y="582"/>
                    <a:pt x="3885" y="280"/>
                  </a:cubicBezTo>
                  <a:cubicBezTo>
                    <a:pt x="3490" y="280"/>
                    <a:pt x="3211" y="396"/>
                    <a:pt x="2815" y="396"/>
                  </a:cubicBezTo>
                  <a:lnTo>
                    <a:pt x="1931" y="396"/>
                  </a:lnTo>
                  <a:cubicBezTo>
                    <a:pt x="1652" y="280"/>
                    <a:pt x="1257" y="280"/>
                    <a:pt x="977" y="187"/>
                  </a:cubicBezTo>
                  <a:cubicBezTo>
                    <a:pt x="675" y="187"/>
                    <a:pt x="396" y="94"/>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5"/>
            <p:cNvSpPr/>
            <p:nvPr/>
          </p:nvSpPr>
          <p:spPr>
            <a:xfrm>
              <a:off x="2109100" y="1423850"/>
              <a:ext cx="70400" cy="24450"/>
            </a:xfrm>
            <a:custGeom>
              <a:avLst/>
              <a:gdLst/>
              <a:ahLst/>
              <a:cxnLst/>
              <a:rect l="l" t="t" r="r" b="b"/>
              <a:pathLst>
                <a:path w="2816" h="978" extrusionOk="0">
                  <a:moveTo>
                    <a:pt x="2816" y="1"/>
                  </a:moveTo>
                  <a:cubicBezTo>
                    <a:pt x="2513" y="1"/>
                    <a:pt x="2234" y="1"/>
                    <a:pt x="2025" y="94"/>
                  </a:cubicBezTo>
                  <a:cubicBezTo>
                    <a:pt x="1839" y="94"/>
                    <a:pt x="1536" y="94"/>
                    <a:pt x="1350" y="187"/>
                  </a:cubicBezTo>
                  <a:cubicBezTo>
                    <a:pt x="1164" y="187"/>
                    <a:pt x="955" y="280"/>
                    <a:pt x="769" y="396"/>
                  </a:cubicBezTo>
                  <a:cubicBezTo>
                    <a:pt x="489" y="396"/>
                    <a:pt x="280" y="489"/>
                    <a:pt x="1" y="582"/>
                  </a:cubicBezTo>
                  <a:cubicBezTo>
                    <a:pt x="280" y="768"/>
                    <a:pt x="489" y="861"/>
                    <a:pt x="769" y="978"/>
                  </a:cubicBezTo>
                  <a:lnTo>
                    <a:pt x="1536" y="978"/>
                  </a:lnTo>
                  <a:cubicBezTo>
                    <a:pt x="1839" y="861"/>
                    <a:pt x="2025" y="768"/>
                    <a:pt x="2234" y="675"/>
                  </a:cubicBezTo>
                  <a:cubicBezTo>
                    <a:pt x="2420" y="489"/>
                    <a:pt x="2606" y="280"/>
                    <a:pt x="28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5"/>
            <p:cNvSpPr/>
            <p:nvPr/>
          </p:nvSpPr>
          <p:spPr>
            <a:xfrm>
              <a:off x="2014300" y="1496550"/>
              <a:ext cx="63425" cy="19225"/>
            </a:xfrm>
            <a:custGeom>
              <a:avLst/>
              <a:gdLst/>
              <a:ahLst/>
              <a:cxnLst/>
              <a:rect l="l" t="t" r="r" b="b"/>
              <a:pathLst>
                <a:path w="2537" h="769" extrusionOk="0">
                  <a:moveTo>
                    <a:pt x="1257" y="1"/>
                  </a:moveTo>
                  <a:cubicBezTo>
                    <a:pt x="1071" y="1"/>
                    <a:pt x="885" y="1"/>
                    <a:pt x="675" y="94"/>
                  </a:cubicBezTo>
                  <a:lnTo>
                    <a:pt x="1" y="94"/>
                  </a:lnTo>
                  <a:cubicBezTo>
                    <a:pt x="94" y="396"/>
                    <a:pt x="303" y="582"/>
                    <a:pt x="582" y="675"/>
                  </a:cubicBezTo>
                  <a:cubicBezTo>
                    <a:pt x="792" y="768"/>
                    <a:pt x="978" y="768"/>
                    <a:pt x="1257" y="768"/>
                  </a:cubicBezTo>
                  <a:cubicBezTo>
                    <a:pt x="1466" y="768"/>
                    <a:pt x="1746" y="768"/>
                    <a:pt x="1955" y="582"/>
                  </a:cubicBezTo>
                  <a:cubicBezTo>
                    <a:pt x="2141" y="489"/>
                    <a:pt x="2327" y="396"/>
                    <a:pt x="2537" y="94"/>
                  </a:cubicBezTo>
                  <a:cubicBezTo>
                    <a:pt x="2234" y="94"/>
                    <a:pt x="2048" y="94"/>
                    <a:pt x="18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5"/>
            <p:cNvSpPr/>
            <p:nvPr/>
          </p:nvSpPr>
          <p:spPr>
            <a:xfrm>
              <a:off x="2135850" y="1368025"/>
              <a:ext cx="29125" cy="18625"/>
            </a:xfrm>
            <a:custGeom>
              <a:avLst/>
              <a:gdLst/>
              <a:ahLst/>
              <a:cxnLst/>
              <a:rect l="l" t="t" r="r" b="b"/>
              <a:pathLst>
                <a:path w="1165" h="745" extrusionOk="0">
                  <a:moveTo>
                    <a:pt x="466" y="0"/>
                  </a:moveTo>
                  <a:cubicBezTo>
                    <a:pt x="373" y="0"/>
                    <a:pt x="373" y="0"/>
                    <a:pt x="280" y="93"/>
                  </a:cubicBezTo>
                  <a:cubicBezTo>
                    <a:pt x="187" y="186"/>
                    <a:pt x="94" y="186"/>
                    <a:pt x="1" y="396"/>
                  </a:cubicBezTo>
                  <a:cubicBezTo>
                    <a:pt x="94" y="582"/>
                    <a:pt x="187" y="675"/>
                    <a:pt x="280" y="675"/>
                  </a:cubicBezTo>
                  <a:cubicBezTo>
                    <a:pt x="373" y="722"/>
                    <a:pt x="449" y="745"/>
                    <a:pt x="513" y="745"/>
                  </a:cubicBezTo>
                  <a:cubicBezTo>
                    <a:pt x="577" y="745"/>
                    <a:pt x="629" y="722"/>
                    <a:pt x="676" y="675"/>
                  </a:cubicBezTo>
                  <a:cubicBezTo>
                    <a:pt x="769" y="675"/>
                    <a:pt x="955" y="582"/>
                    <a:pt x="955" y="489"/>
                  </a:cubicBezTo>
                  <a:cubicBezTo>
                    <a:pt x="1048" y="396"/>
                    <a:pt x="1164" y="303"/>
                    <a:pt x="1048" y="93"/>
                  </a:cubicBezTo>
                  <a:cubicBezTo>
                    <a:pt x="955" y="0"/>
                    <a:pt x="862" y="0"/>
                    <a:pt x="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5"/>
            <p:cNvSpPr/>
            <p:nvPr/>
          </p:nvSpPr>
          <p:spPr>
            <a:xfrm>
              <a:off x="2057925" y="1526925"/>
              <a:ext cx="70400" cy="24900"/>
            </a:xfrm>
            <a:custGeom>
              <a:avLst/>
              <a:gdLst/>
              <a:ahLst/>
              <a:cxnLst/>
              <a:rect l="l" t="t" r="r" b="b"/>
              <a:pathLst>
                <a:path w="2816" h="996" extrusionOk="0">
                  <a:moveTo>
                    <a:pt x="2554" y="1"/>
                  </a:moveTo>
                  <a:cubicBezTo>
                    <a:pt x="2389" y="1"/>
                    <a:pt x="2234" y="42"/>
                    <a:pt x="2048" y="42"/>
                  </a:cubicBezTo>
                  <a:cubicBezTo>
                    <a:pt x="1838" y="42"/>
                    <a:pt x="1652" y="135"/>
                    <a:pt x="1373" y="135"/>
                  </a:cubicBezTo>
                  <a:cubicBezTo>
                    <a:pt x="1164" y="228"/>
                    <a:pt x="978" y="228"/>
                    <a:pt x="792" y="344"/>
                  </a:cubicBezTo>
                  <a:cubicBezTo>
                    <a:pt x="489" y="437"/>
                    <a:pt x="303" y="530"/>
                    <a:pt x="1" y="717"/>
                  </a:cubicBezTo>
                  <a:cubicBezTo>
                    <a:pt x="303" y="810"/>
                    <a:pt x="489" y="926"/>
                    <a:pt x="792" y="926"/>
                  </a:cubicBezTo>
                  <a:cubicBezTo>
                    <a:pt x="931" y="972"/>
                    <a:pt x="1077" y="996"/>
                    <a:pt x="1210" y="996"/>
                  </a:cubicBezTo>
                  <a:cubicBezTo>
                    <a:pt x="1344" y="996"/>
                    <a:pt x="1466" y="972"/>
                    <a:pt x="1559" y="926"/>
                  </a:cubicBezTo>
                  <a:cubicBezTo>
                    <a:pt x="1838" y="810"/>
                    <a:pt x="2048" y="717"/>
                    <a:pt x="2327" y="623"/>
                  </a:cubicBezTo>
                  <a:cubicBezTo>
                    <a:pt x="2536" y="437"/>
                    <a:pt x="2722" y="228"/>
                    <a:pt x="2816" y="42"/>
                  </a:cubicBezTo>
                  <a:cubicBezTo>
                    <a:pt x="2722" y="11"/>
                    <a:pt x="2637" y="1"/>
                    <a:pt x="2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5"/>
            <p:cNvSpPr/>
            <p:nvPr/>
          </p:nvSpPr>
          <p:spPr>
            <a:xfrm>
              <a:off x="2050950" y="1230175"/>
              <a:ext cx="94250" cy="29100"/>
            </a:xfrm>
            <a:custGeom>
              <a:avLst/>
              <a:gdLst/>
              <a:ahLst/>
              <a:cxnLst/>
              <a:rect l="l" t="t" r="r" b="b"/>
              <a:pathLst>
                <a:path w="3770" h="1164" extrusionOk="0">
                  <a:moveTo>
                    <a:pt x="1931" y="1"/>
                  </a:moveTo>
                  <a:cubicBezTo>
                    <a:pt x="1652" y="1"/>
                    <a:pt x="1257" y="1"/>
                    <a:pt x="861" y="94"/>
                  </a:cubicBezTo>
                  <a:cubicBezTo>
                    <a:pt x="582" y="280"/>
                    <a:pt x="187" y="466"/>
                    <a:pt x="0" y="769"/>
                  </a:cubicBezTo>
                  <a:lnTo>
                    <a:pt x="1931" y="769"/>
                  </a:lnTo>
                  <a:cubicBezTo>
                    <a:pt x="2234" y="769"/>
                    <a:pt x="2513" y="862"/>
                    <a:pt x="2815" y="955"/>
                  </a:cubicBezTo>
                  <a:cubicBezTo>
                    <a:pt x="3095" y="955"/>
                    <a:pt x="3397" y="1048"/>
                    <a:pt x="3769" y="1164"/>
                  </a:cubicBezTo>
                  <a:cubicBezTo>
                    <a:pt x="3583" y="769"/>
                    <a:pt x="3281" y="582"/>
                    <a:pt x="3001" y="373"/>
                  </a:cubicBezTo>
                  <a:cubicBezTo>
                    <a:pt x="2699" y="187"/>
                    <a:pt x="2327" y="94"/>
                    <a:pt x="19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4" name="Google Shape;1694;p25"/>
          <p:cNvSpPr txBox="1">
            <a:spLocks noGrp="1"/>
          </p:cNvSpPr>
          <p:nvPr>
            <p:ph type="title"/>
          </p:nvPr>
        </p:nvSpPr>
        <p:spPr>
          <a:xfrm>
            <a:off x="2312450" y="539500"/>
            <a:ext cx="61182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695"/>
        <p:cNvGrpSpPr/>
        <p:nvPr/>
      </p:nvGrpSpPr>
      <p:grpSpPr>
        <a:xfrm>
          <a:off x="0" y="0"/>
          <a:ext cx="0" cy="0"/>
          <a:chOff x="0" y="0"/>
          <a:chExt cx="0" cy="0"/>
        </a:xfrm>
      </p:grpSpPr>
      <p:sp>
        <p:nvSpPr>
          <p:cNvPr id="1696" name="Google Shape;1696;p26"/>
          <p:cNvSpPr/>
          <p:nvPr/>
        </p:nvSpPr>
        <p:spPr>
          <a:xfrm flipH="1">
            <a:off x="7411693" y="-215550"/>
            <a:ext cx="2494307"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6"/>
          <p:cNvSpPr/>
          <p:nvPr/>
        </p:nvSpPr>
        <p:spPr>
          <a:xfrm flipH="1">
            <a:off x="-476090" y="3939066"/>
            <a:ext cx="2693542" cy="1656559"/>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6"/>
          <p:cNvSpPr txBox="1">
            <a:spLocks noGrp="1"/>
          </p:cNvSpPr>
          <p:nvPr>
            <p:ph type="subTitle" idx="1"/>
          </p:nvPr>
        </p:nvSpPr>
        <p:spPr>
          <a:xfrm>
            <a:off x="713225" y="2552700"/>
            <a:ext cx="2830200" cy="10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1699" name="Google Shape;1699;p26"/>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grpSp>
        <p:nvGrpSpPr>
          <p:cNvPr id="1700" name="Google Shape;1700;p26"/>
          <p:cNvGrpSpPr/>
          <p:nvPr/>
        </p:nvGrpSpPr>
        <p:grpSpPr>
          <a:xfrm rot="-9403048">
            <a:off x="-148027" y="4048953"/>
            <a:ext cx="2590802" cy="1109850"/>
            <a:chOff x="3260100" y="4040200"/>
            <a:chExt cx="1579600" cy="893550"/>
          </a:xfrm>
        </p:grpSpPr>
        <p:sp>
          <p:nvSpPr>
            <p:cNvPr id="1701" name="Google Shape;1701;p2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26"/>
          <p:cNvGrpSpPr/>
          <p:nvPr/>
        </p:nvGrpSpPr>
        <p:grpSpPr>
          <a:xfrm rot="1310010">
            <a:off x="7558576" y="34296"/>
            <a:ext cx="1507401" cy="1355932"/>
            <a:chOff x="3495050" y="1152875"/>
            <a:chExt cx="1082275" cy="881498"/>
          </a:xfrm>
        </p:grpSpPr>
        <p:sp>
          <p:nvSpPr>
            <p:cNvPr id="1729" name="Google Shape;1729;p26"/>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6"/>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6"/>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6"/>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6"/>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6"/>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6"/>
            <p:cNvSpPr/>
            <p:nvPr/>
          </p:nvSpPr>
          <p:spPr>
            <a:xfrm>
              <a:off x="4250888" y="1844127"/>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6"/>
            <p:cNvSpPr/>
            <p:nvPr/>
          </p:nvSpPr>
          <p:spPr>
            <a:xfrm>
              <a:off x="4342837" y="1953823"/>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26"/>
          <p:cNvGrpSpPr/>
          <p:nvPr/>
        </p:nvGrpSpPr>
        <p:grpSpPr>
          <a:xfrm rot="-1359523">
            <a:off x="663824" y="4343985"/>
            <a:ext cx="413700" cy="846733"/>
            <a:chOff x="5291025" y="2315450"/>
            <a:chExt cx="319900" cy="654750"/>
          </a:xfrm>
        </p:grpSpPr>
        <p:sp>
          <p:nvSpPr>
            <p:cNvPr id="1738" name="Google Shape;1738;p26"/>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6"/>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6"/>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1_1">
    <p:spTree>
      <p:nvGrpSpPr>
        <p:cNvPr id="1" name="Shape 1741"/>
        <p:cNvGrpSpPr/>
        <p:nvPr/>
      </p:nvGrpSpPr>
      <p:grpSpPr>
        <a:xfrm>
          <a:off x="0" y="0"/>
          <a:ext cx="0" cy="0"/>
          <a:chOff x="0" y="0"/>
          <a:chExt cx="0" cy="0"/>
        </a:xfrm>
      </p:grpSpPr>
      <p:sp>
        <p:nvSpPr>
          <p:cNvPr id="1742" name="Google Shape;1742;p27"/>
          <p:cNvSpPr/>
          <p:nvPr/>
        </p:nvSpPr>
        <p:spPr>
          <a:xfrm flipH="1">
            <a:off x="6553777" y="3454200"/>
            <a:ext cx="3485573"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7"/>
          <p:cNvSpPr/>
          <p:nvPr/>
        </p:nvSpPr>
        <p:spPr>
          <a:xfrm flipH="1">
            <a:off x="-295640" y="-342975"/>
            <a:ext cx="2931121" cy="2211245"/>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27"/>
          <p:cNvGrpSpPr/>
          <p:nvPr/>
        </p:nvGrpSpPr>
        <p:grpSpPr>
          <a:xfrm flipH="1">
            <a:off x="7346213" y="3690380"/>
            <a:ext cx="1751485" cy="1216700"/>
            <a:chOff x="3095850" y="2740875"/>
            <a:chExt cx="1972838" cy="1216700"/>
          </a:xfrm>
        </p:grpSpPr>
        <p:sp>
          <p:nvSpPr>
            <p:cNvPr id="1745" name="Google Shape;1745;p2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27"/>
          <p:cNvGrpSpPr/>
          <p:nvPr/>
        </p:nvGrpSpPr>
        <p:grpSpPr>
          <a:xfrm rot="-700348" flipH="1">
            <a:off x="339675" y="288978"/>
            <a:ext cx="1660456" cy="1378240"/>
            <a:chOff x="3495050" y="1152875"/>
            <a:chExt cx="1082275" cy="847800"/>
          </a:xfrm>
        </p:grpSpPr>
        <p:sp>
          <p:nvSpPr>
            <p:cNvPr id="1751" name="Google Shape;1751;p27"/>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7"/>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7"/>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7"/>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7"/>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7"/>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7"/>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7"/>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27"/>
          <p:cNvGrpSpPr/>
          <p:nvPr/>
        </p:nvGrpSpPr>
        <p:grpSpPr>
          <a:xfrm rot="-7942932">
            <a:off x="290403" y="176800"/>
            <a:ext cx="845641" cy="831543"/>
            <a:chOff x="4452350" y="1286250"/>
            <a:chExt cx="700275" cy="688600"/>
          </a:xfrm>
        </p:grpSpPr>
        <p:sp>
          <p:nvSpPr>
            <p:cNvPr id="1760" name="Google Shape;1760;p27"/>
            <p:cNvSpPr/>
            <p:nvPr/>
          </p:nvSpPr>
          <p:spPr>
            <a:xfrm>
              <a:off x="4706525" y="1330225"/>
              <a:ext cx="446100" cy="452175"/>
            </a:xfrm>
            <a:custGeom>
              <a:avLst/>
              <a:gdLst/>
              <a:ahLst/>
              <a:cxnLst/>
              <a:rect l="l" t="t" r="r" b="b"/>
              <a:pathLst>
                <a:path w="17844" h="18087" extrusionOk="0">
                  <a:moveTo>
                    <a:pt x="11588" y="1"/>
                  </a:moveTo>
                  <a:cubicBezTo>
                    <a:pt x="9302" y="1"/>
                    <a:pt x="7157" y="1241"/>
                    <a:pt x="5537" y="2862"/>
                  </a:cubicBezTo>
                  <a:cubicBezTo>
                    <a:pt x="4862" y="3560"/>
                    <a:pt x="4188" y="4327"/>
                    <a:pt x="3606" y="5188"/>
                  </a:cubicBezTo>
                  <a:cubicBezTo>
                    <a:pt x="1559" y="8212"/>
                    <a:pt x="0" y="12377"/>
                    <a:pt x="884" y="15657"/>
                  </a:cubicBezTo>
                  <a:lnTo>
                    <a:pt x="884" y="15866"/>
                  </a:lnTo>
                  <a:cubicBezTo>
                    <a:pt x="1163" y="16634"/>
                    <a:pt x="1559" y="17215"/>
                    <a:pt x="2047" y="17518"/>
                  </a:cubicBezTo>
                  <a:cubicBezTo>
                    <a:pt x="2327" y="17797"/>
                    <a:pt x="2722" y="17890"/>
                    <a:pt x="3118" y="17983"/>
                  </a:cubicBezTo>
                  <a:cubicBezTo>
                    <a:pt x="3423" y="18054"/>
                    <a:pt x="3751" y="18086"/>
                    <a:pt x="4094" y="18086"/>
                  </a:cubicBezTo>
                  <a:cubicBezTo>
                    <a:pt x="6568" y="18086"/>
                    <a:pt x="9843" y="16411"/>
                    <a:pt x="11539" y="15471"/>
                  </a:cubicBezTo>
                  <a:cubicBezTo>
                    <a:pt x="14447" y="13819"/>
                    <a:pt x="16983" y="11004"/>
                    <a:pt x="17355" y="7724"/>
                  </a:cubicBezTo>
                  <a:cubicBezTo>
                    <a:pt x="17844" y="4420"/>
                    <a:pt x="15820" y="652"/>
                    <a:pt x="12516" y="70"/>
                  </a:cubicBezTo>
                  <a:cubicBezTo>
                    <a:pt x="12205" y="23"/>
                    <a:pt x="11895" y="1"/>
                    <a:pt x="115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7"/>
            <p:cNvSpPr/>
            <p:nvPr/>
          </p:nvSpPr>
          <p:spPr>
            <a:xfrm>
              <a:off x="4633825" y="1768150"/>
              <a:ext cx="150650" cy="206700"/>
            </a:xfrm>
            <a:custGeom>
              <a:avLst/>
              <a:gdLst/>
              <a:ahLst/>
              <a:cxnLst/>
              <a:rect l="l" t="t" r="r" b="b"/>
              <a:pathLst>
                <a:path w="6026" h="8268" extrusionOk="0">
                  <a:moveTo>
                    <a:pt x="4955" y="1"/>
                  </a:moveTo>
                  <a:cubicBezTo>
                    <a:pt x="4281" y="1932"/>
                    <a:pt x="3792" y="3956"/>
                    <a:pt x="3490" y="6003"/>
                  </a:cubicBezTo>
                  <a:lnTo>
                    <a:pt x="1070" y="1164"/>
                  </a:lnTo>
                  <a:cubicBezTo>
                    <a:pt x="698" y="1350"/>
                    <a:pt x="303" y="1443"/>
                    <a:pt x="0" y="1443"/>
                  </a:cubicBezTo>
                  <a:cubicBezTo>
                    <a:pt x="884" y="3863"/>
                    <a:pt x="2047" y="6003"/>
                    <a:pt x="3606" y="8027"/>
                  </a:cubicBezTo>
                  <a:cubicBezTo>
                    <a:pt x="3715" y="8197"/>
                    <a:pt x="3860" y="8268"/>
                    <a:pt x="4005" y="8268"/>
                  </a:cubicBezTo>
                  <a:cubicBezTo>
                    <a:pt x="4356" y="8268"/>
                    <a:pt x="4708" y="7857"/>
                    <a:pt x="4560" y="7445"/>
                  </a:cubicBezTo>
                  <a:lnTo>
                    <a:pt x="4560" y="7352"/>
                  </a:lnTo>
                  <a:cubicBezTo>
                    <a:pt x="4653" y="5026"/>
                    <a:pt x="5142" y="2699"/>
                    <a:pt x="6026" y="466"/>
                  </a:cubicBezTo>
                  <a:cubicBezTo>
                    <a:pt x="5630" y="373"/>
                    <a:pt x="5235" y="280"/>
                    <a:pt x="4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7"/>
            <p:cNvSpPr/>
            <p:nvPr/>
          </p:nvSpPr>
          <p:spPr>
            <a:xfrm>
              <a:off x="4757700" y="1448300"/>
              <a:ext cx="268800" cy="331525"/>
            </a:xfrm>
            <a:custGeom>
              <a:avLst/>
              <a:gdLst/>
              <a:ahLst/>
              <a:cxnLst/>
              <a:rect l="l" t="t" r="r" b="b"/>
              <a:pathLst>
                <a:path w="10752" h="13261" extrusionOk="0">
                  <a:moveTo>
                    <a:pt x="9910" y="1"/>
                  </a:moveTo>
                  <a:cubicBezTo>
                    <a:pt x="9808" y="1"/>
                    <a:pt x="9698" y="29"/>
                    <a:pt x="9585" y="93"/>
                  </a:cubicBezTo>
                  <a:cubicBezTo>
                    <a:pt x="8538" y="954"/>
                    <a:pt x="7468" y="1838"/>
                    <a:pt x="6398" y="2791"/>
                  </a:cubicBezTo>
                  <a:cubicBezTo>
                    <a:pt x="6096" y="3187"/>
                    <a:pt x="5723" y="3489"/>
                    <a:pt x="5421" y="3862"/>
                  </a:cubicBezTo>
                  <a:cubicBezTo>
                    <a:pt x="4467" y="4932"/>
                    <a:pt x="3490" y="6095"/>
                    <a:pt x="2722" y="7351"/>
                  </a:cubicBezTo>
                  <a:cubicBezTo>
                    <a:pt x="2420" y="7840"/>
                    <a:pt x="2141" y="8328"/>
                    <a:pt x="1838" y="8817"/>
                  </a:cubicBezTo>
                  <a:cubicBezTo>
                    <a:pt x="1071" y="10073"/>
                    <a:pt x="489" y="11422"/>
                    <a:pt x="0" y="12795"/>
                  </a:cubicBezTo>
                  <a:cubicBezTo>
                    <a:pt x="280" y="13074"/>
                    <a:pt x="675" y="13167"/>
                    <a:pt x="1071" y="13260"/>
                  </a:cubicBezTo>
                  <a:cubicBezTo>
                    <a:pt x="1559" y="11818"/>
                    <a:pt x="2234" y="10468"/>
                    <a:pt x="3002" y="9189"/>
                  </a:cubicBezTo>
                  <a:cubicBezTo>
                    <a:pt x="3188" y="8724"/>
                    <a:pt x="3490" y="8235"/>
                    <a:pt x="3769" y="7840"/>
                  </a:cubicBezTo>
                  <a:cubicBezTo>
                    <a:pt x="4560" y="6676"/>
                    <a:pt x="5421" y="5513"/>
                    <a:pt x="6398" y="4443"/>
                  </a:cubicBezTo>
                  <a:lnTo>
                    <a:pt x="7375" y="3489"/>
                  </a:lnTo>
                  <a:cubicBezTo>
                    <a:pt x="8236" y="2605"/>
                    <a:pt x="9213" y="1838"/>
                    <a:pt x="10167" y="1163"/>
                  </a:cubicBezTo>
                  <a:cubicBezTo>
                    <a:pt x="10752" y="753"/>
                    <a:pt x="10438" y="1"/>
                    <a:pt x="9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7"/>
            <p:cNvSpPr/>
            <p:nvPr/>
          </p:nvSpPr>
          <p:spPr>
            <a:xfrm>
              <a:off x="4791425" y="1526900"/>
              <a:ext cx="44125" cy="153800"/>
            </a:xfrm>
            <a:custGeom>
              <a:avLst/>
              <a:gdLst/>
              <a:ahLst/>
              <a:cxnLst/>
              <a:rect l="l" t="t" r="r" b="b"/>
              <a:pathLst>
                <a:path w="1765" h="6152" extrusionOk="0">
                  <a:moveTo>
                    <a:pt x="766" y="0"/>
                  </a:moveTo>
                  <a:cubicBezTo>
                    <a:pt x="541" y="0"/>
                    <a:pt x="340" y="128"/>
                    <a:pt x="303" y="438"/>
                  </a:cubicBezTo>
                  <a:cubicBezTo>
                    <a:pt x="1" y="2183"/>
                    <a:pt x="94" y="4021"/>
                    <a:pt x="489" y="5766"/>
                  </a:cubicBezTo>
                  <a:cubicBezTo>
                    <a:pt x="563" y="6034"/>
                    <a:pt x="792" y="6152"/>
                    <a:pt x="1029" y="6152"/>
                  </a:cubicBezTo>
                  <a:cubicBezTo>
                    <a:pt x="1388" y="6152"/>
                    <a:pt x="1765" y="5883"/>
                    <a:pt x="1653" y="5463"/>
                  </a:cubicBezTo>
                  <a:cubicBezTo>
                    <a:pt x="1257" y="3928"/>
                    <a:pt x="1164" y="2276"/>
                    <a:pt x="1466" y="718"/>
                  </a:cubicBezTo>
                  <a:cubicBezTo>
                    <a:pt x="1523" y="307"/>
                    <a:pt x="1115" y="0"/>
                    <a:pt x="7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7"/>
            <p:cNvSpPr/>
            <p:nvPr/>
          </p:nvSpPr>
          <p:spPr>
            <a:xfrm>
              <a:off x="4806900" y="1629600"/>
              <a:ext cx="151225" cy="48650"/>
            </a:xfrm>
            <a:custGeom>
              <a:avLst/>
              <a:gdLst/>
              <a:ahLst/>
              <a:cxnLst/>
              <a:rect l="l" t="t" r="r" b="b"/>
              <a:pathLst>
                <a:path w="6049" h="1946" extrusionOk="0">
                  <a:moveTo>
                    <a:pt x="5105" y="0"/>
                  </a:moveTo>
                  <a:cubicBezTo>
                    <a:pt x="5075" y="0"/>
                    <a:pt x="5043" y="2"/>
                    <a:pt x="5012" y="6"/>
                  </a:cubicBezTo>
                  <a:cubicBezTo>
                    <a:pt x="3546" y="308"/>
                    <a:pt x="2104" y="495"/>
                    <a:pt x="754" y="774"/>
                  </a:cubicBezTo>
                  <a:cubicBezTo>
                    <a:pt x="1" y="885"/>
                    <a:pt x="240" y="1945"/>
                    <a:pt x="927" y="1945"/>
                  </a:cubicBezTo>
                  <a:cubicBezTo>
                    <a:pt x="962" y="1945"/>
                    <a:pt x="997" y="1942"/>
                    <a:pt x="1034" y="1937"/>
                  </a:cubicBezTo>
                  <a:cubicBezTo>
                    <a:pt x="2499" y="1658"/>
                    <a:pt x="3848" y="1355"/>
                    <a:pt x="5291" y="1169"/>
                  </a:cubicBezTo>
                  <a:cubicBezTo>
                    <a:pt x="6049" y="991"/>
                    <a:pt x="5803" y="0"/>
                    <a:pt x="5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7"/>
            <p:cNvSpPr/>
            <p:nvPr/>
          </p:nvSpPr>
          <p:spPr>
            <a:xfrm>
              <a:off x="4881000" y="1408875"/>
              <a:ext cx="77275" cy="149250"/>
            </a:xfrm>
            <a:custGeom>
              <a:avLst/>
              <a:gdLst/>
              <a:ahLst/>
              <a:cxnLst/>
              <a:rect l="l" t="t" r="r" b="b"/>
              <a:pathLst>
                <a:path w="3091" h="5970" extrusionOk="0">
                  <a:moveTo>
                    <a:pt x="2305" y="1"/>
                  </a:moveTo>
                  <a:cubicBezTo>
                    <a:pt x="2160" y="1"/>
                    <a:pt x="2005" y="61"/>
                    <a:pt x="1862" y="204"/>
                  </a:cubicBezTo>
                  <a:cubicBezTo>
                    <a:pt x="489" y="1670"/>
                    <a:pt x="0" y="3601"/>
                    <a:pt x="489" y="5532"/>
                  </a:cubicBezTo>
                  <a:cubicBezTo>
                    <a:pt x="571" y="5842"/>
                    <a:pt x="800" y="5969"/>
                    <a:pt x="1035" y="5969"/>
                  </a:cubicBezTo>
                  <a:cubicBezTo>
                    <a:pt x="1400" y="5969"/>
                    <a:pt x="1779" y="5663"/>
                    <a:pt x="1652" y="5252"/>
                  </a:cubicBezTo>
                  <a:cubicBezTo>
                    <a:pt x="1280" y="3694"/>
                    <a:pt x="1652" y="2158"/>
                    <a:pt x="2722" y="995"/>
                  </a:cubicBezTo>
                  <a:cubicBezTo>
                    <a:pt x="3090" y="557"/>
                    <a:pt x="2746" y="1"/>
                    <a:pt x="2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7"/>
            <p:cNvSpPr/>
            <p:nvPr/>
          </p:nvSpPr>
          <p:spPr>
            <a:xfrm>
              <a:off x="4904350" y="1532100"/>
              <a:ext cx="135825" cy="35300"/>
            </a:xfrm>
            <a:custGeom>
              <a:avLst/>
              <a:gdLst/>
              <a:ahLst/>
              <a:cxnLst/>
              <a:rect l="l" t="t" r="r" b="b"/>
              <a:pathLst>
                <a:path w="5433" h="1412" extrusionOk="0">
                  <a:moveTo>
                    <a:pt x="780" y="1"/>
                  </a:moveTo>
                  <a:cubicBezTo>
                    <a:pt x="194" y="1"/>
                    <a:pt x="0" y="1012"/>
                    <a:pt x="625" y="1184"/>
                  </a:cubicBezTo>
                  <a:cubicBezTo>
                    <a:pt x="1300" y="1335"/>
                    <a:pt x="1980" y="1411"/>
                    <a:pt x="2661" y="1411"/>
                  </a:cubicBezTo>
                  <a:cubicBezTo>
                    <a:pt x="3341" y="1411"/>
                    <a:pt x="4022" y="1335"/>
                    <a:pt x="4696" y="1184"/>
                  </a:cubicBezTo>
                  <a:cubicBezTo>
                    <a:pt x="5432" y="1006"/>
                    <a:pt x="5206" y="15"/>
                    <a:pt x="4510" y="15"/>
                  </a:cubicBezTo>
                  <a:cubicBezTo>
                    <a:pt x="4480" y="15"/>
                    <a:pt x="4449" y="17"/>
                    <a:pt x="4417" y="21"/>
                  </a:cubicBezTo>
                  <a:cubicBezTo>
                    <a:pt x="3835" y="172"/>
                    <a:pt x="3254" y="248"/>
                    <a:pt x="2672" y="248"/>
                  </a:cubicBezTo>
                  <a:cubicBezTo>
                    <a:pt x="2091" y="248"/>
                    <a:pt x="1509" y="172"/>
                    <a:pt x="928" y="21"/>
                  </a:cubicBezTo>
                  <a:cubicBezTo>
                    <a:pt x="876" y="7"/>
                    <a:pt x="827" y="1"/>
                    <a:pt x="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7"/>
            <p:cNvSpPr/>
            <p:nvPr/>
          </p:nvSpPr>
          <p:spPr>
            <a:xfrm>
              <a:off x="4452350" y="1286250"/>
              <a:ext cx="351325" cy="518575"/>
            </a:xfrm>
            <a:custGeom>
              <a:avLst/>
              <a:gdLst/>
              <a:ahLst/>
              <a:cxnLst/>
              <a:rect l="l" t="t" r="r" b="b"/>
              <a:pathLst>
                <a:path w="14053" h="20743" extrusionOk="0">
                  <a:moveTo>
                    <a:pt x="6538" y="0"/>
                  </a:moveTo>
                  <a:cubicBezTo>
                    <a:pt x="5567" y="0"/>
                    <a:pt x="4612" y="237"/>
                    <a:pt x="3770" y="759"/>
                  </a:cubicBezTo>
                  <a:cubicBezTo>
                    <a:pt x="1443" y="2015"/>
                    <a:pt x="489" y="4830"/>
                    <a:pt x="280" y="7343"/>
                  </a:cubicBezTo>
                  <a:cubicBezTo>
                    <a:pt x="1" y="11507"/>
                    <a:pt x="1560" y="17718"/>
                    <a:pt x="5235" y="20231"/>
                  </a:cubicBezTo>
                  <a:cubicBezTo>
                    <a:pt x="5795" y="20559"/>
                    <a:pt x="6355" y="20743"/>
                    <a:pt x="6915" y="20743"/>
                  </a:cubicBezTo>
                  <a:cubicBezTo>
                    <a:pt x="7029" y="20743"/>
                    <a:pt x="7144" y="20735"/>
                    <a:pt x="7259" y="20719"/>
                  </a:cubicBezTo>
                  <a:cubicBezTo>
                    <a:pt x="7562" y="20719"/>
                    <a:pt x="7957" y="20626"/>
                    <a:pt x="8329" y="20440"/>
                  </a:cubicBezTo>
                  <a:cubicBezTo>
                    <a:pt x="9400" y="19858"/>
                    <a:pt x="10284" y="18695"/>
                    <a:pt x="11051" y="17416"/>
                  </a:cubicBezTo>
                  <a:cubicBezTo>
                    <a:pt x="11912" y="15880"/>
                    <a:pt x="12703" y="14136"/>
                    <a:pt x="13075" y="12972"/>
                  </a:cubicBezTo>
                  <a:cubicBezTo>
                    <a:pt x="13773" y="11018"/>
                    <a:pt x="14052" y="8901"/>
                    <a:pt x="13773" y="6947"/>
                  </a:cubicBezTo>
                  <a:cubicBezTo>
                    <a:pt x="13564" y="5598"/>
                    <a:pt x="13192" y="4435"/>
                    <a:pt x="12401" y="3271"/>
                  </a:cubicBezTo>
                  <a:cubicBezTo>
                    <a:pt x="11178" y="1299"/>
                    <a:pt x="8813" y="0"/>
                    <a:pt x="6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7"/>
            <p:cNvSpPr/>
            <p:nvPr/>
          </p:nvSpPr>
          <p:spPr>
            <a:xfrm>
              <a:off x="4587875" y="1398075"/>
              <a:ext cx="72725" cy="406175"/>
            </a:xfrm>
            <a:custGeom>
              <a:avLst/>
              <a:gdLst/>
              <a:ahLst/>
              <a:cxnLst/>
              <a:rect l="l" t="t" r="r" b="b"/>
              <a:pathLst>
                <a:path w="2909" h="16247" extrusionOk="0">
                  <a:moveTo>
                    <a:pt x="1284" y="0"/>
                  </a:moveTo>
                  <a:cubicBezTo>
                    <a:pt x="1064" y="0"/>
                    <a:pt x="860" y="107"/>
                    <a:pt x="791" y="357"/>
                  </a:cubicBezTo>
                  <a:cubicBezTo>
                    <a:pt x="489" y="1706"/>
                    <a:pt x="303" y="3172"/>
                    <a:pt x="210" y="4521"/>
                  </a:cubicBezTo>
                  <a:cubicBezTo>
                    <a:pt x="93" y="5010"/>
                    <a:pt x="93" y="5498"/>
                    <a:pt x="93" y="5964"/>
                  </a:cubicBezTo>
                  <a:cubicBezTo>
                    <a:pt x="0" y="7429"/>
                    <a:pt x="93" y="8872"/>
                    <a:pt x="303" y="10337"/>
                  </a:cubicBezTo>
                  <a:cubicBezTo>
                    <a:pt x="396" y="10919"/>
                    <a:pt x="489" y="11500"/>
                    <a:pt x="582" y="11989"/>
                  </a:cubicBezTo>
                  <a:cubicBezTo>
                    <a:pt x="884" y="13431"/>
                    <a:pt x="1257" y="14897"/>
                    <a:pt x="1838" y="16246"/>
                  </a:cubicBezTo>
                  <a:cubicBezTo>
                    <a:pt x="2141" y="16246"/>
                    <a:pt x="2536" y="16153"/>
                    <a:pt x="2908" y="15967"/>
                  </a:cubicBezTo>
                  <a:cubicBezTo>
                    <a:pt x="2327" y="14501"/>
                    <a:pt x="1955" y="13059"/>
                    <a:pt x="1652" y="11593"/>
                  </a:cubicBezTo>
                  <a:cubicBezTo>
                    <a:pt x="1559" y="11105"/>
                    <a:pt x="1466" y="10523"/>
                    <a:pt x="1466" y="10035"/>
                  </a:cubicBezTo>
                  <a:cubicBezTo>
                    <a:pt x="1257" y="8592"/>
                    <a:pt x="1164" y="7243"/>
                    <a:pt x="1257" y="5777"/>
                  </a:cubicBezTo>
                  <a:lnTo>
                    <a:pt x="1257" y="4428"/>
                  </a:lnTo>
                  <a:cubicBezTo>
                    <a:pt x="1466" y="3172"/>
                    <a:pt x="1652" y="2009"/>
                    <a:pt x="1955" y="729"/>
                  </a:cubicBezTo>
                  <a:cubicBezTo>
                    <a:pt x="2072" y="305"/>
                    <a:pt x="1655" y="0"/>
                    <a:pt x="1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7"/>
            <p:cNvSpPr/>
            <p:nvPr/>
          </p:nvSpPr>
          <p:spPr>
            <a:xfrm>
              <a:off x="4506300" y="1582700"/>
              <a:ext cx="127600" cy="119750"/>
            </a:xfrm>
            <a:custGeom>
              <a:avLst/>
              <a:gdLst/>
              <a:ahLst/>
              <a:cxnLst/>
              <a:rect l="l" t="t" r="r" b="b"/>
              <a:pathLst>
                <a:path w="5104" h="4790" extrusionOk="0">
                  <a:moveTo>
                    <a:pt x="783" y="0"/>
                  </a:moveTo>
                  <a:cubicBezTo>
                    <a:pt x="381" y="0"/>
                    <a:pt x="1" y="365"/>
                    <a:pt x="262" y="812"/>
                  </a:cubicBezTo>
                  <a:cubicBezTo>
                    <a:pt x="1239" y="2371"/>
                    <a:pt x="2403" y="3627"/>
                    <a:pt x="3938" y="4697"/>
                  </a:cubicBezTo>
                  <a:cubicBezTo>
                    <a:pt x="4033" y="4761"/>
                    <a:pt x="4131" y="4789"/>
                    <a:pt x="4225" y="4789"/>
                  </a:cubicBezTo>
                  <a:cubicBezTo>
                    <a:pt x="4710" y="4789"/>
                    <a:pt x="5104" y="4051"/>
                    <a:pt x="4520" y="3720"/>
                  </a:cubicBezTo>
                  <a:cubicBezTo>
                    <a:pt x="3263" y="2859"/>
                    <a:pt x="2193" y="1696"/>
                    <a:pt x="1333" y="323"/>
                  </a:cubicBezTo>
                  <a:cubicBezTo>
                    <a:pt x="1199" y="95"/>
                    <a:pt x="988" y="0"/>
                    <a:pt x="7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7"/>
            <p:cNvSpPr/>
            <p:nvPr/>
          </p:nvSpPr>
          <p:spPr>
            <a:xfrm>
              <a:off x="4596175" y="1580500"/>
              <a:ext cx="112250" cy="112000"/>
            </a:xfrm>
            <a:custGeom>
              <a:avLst/>
              <a:gdLst/>
              <a:ahLst/>
              <a:cxnLst/>
              <a:rect l="l" t="t" r="r" b="b"/>
              <a:pathLst>
                <a:path w="4490" h="4480" extrusionOk="0">
                  <a:moveTo>
                    <a:pt x="3631" y="0"/>
                  </a:moveTo>
                  <a:cubicBezTo>
                    <a:pt x="3463" y="0"/>
                    <a:pt x="3292" y="65"/>
                    <a:pt x="3158" y="225"/>
                  </a:cubicBezTo>
                  <a:cubicBezTo>
                    <a:pt x="2204" y="1388"/>
                    <a:pt x="1320" y="2459"/>
                    <a:pt x="343" y="3622"/>
                  </a:cubicBezTo>
                  <a:cubicBezTo>
                    <a:pt x="0" y="4051"/>
                    <a:pt x="428" y="4479"/>
                    <a:pt x="873" y="4479"/>
                  </a:cubicBezTo>
                  <a:cubicBezTo>
                    <a:pt x="1031" y="4479"/>
                    <a:pt x="1192" y="4425"/>
                    <a:pt x="1320" y="4296"/>
                  </a:cubicBezTo>
                  <a:cubicBezTo>
                    <a:pt x="2297" y="3133"/>
                    <a:pt x="3158" y="1970"/>
                    <a:pt x="4135" y="807"/>
                  </a:cubicBezTo>
                  <a:cubicBezTo>
                    <a:pt x="4489" y="453"/>
                    <a:pt x="4073" y="0"/>
                    <a:pt x="36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7"/>
            <p:cNvSpPr/>
            <p:nvPr/>
          </p:nvSpPr>
          <p:spPr>
            <a:xfrm>
              <a:off x="4527375" y="1411475"/>
              <a:ext cx="94500" cy="140725"/>
            </a:xfrm>
            <a:custGeom>
              <a:avLst/>
              <a:gdLst/>
              <a:ahLst/>
              <a:cxnLst/>
              <a:rect l="l" t="t" r="r" b="b"/>
              <a:pathLst>
                <a:path w="3780" h="5629" extrusionOk="0">
                  <a:moveTo>
                    <a:pt x="647" y="1"/>
                  </a:moveTo>
                  <a:cubicBezTo>
                    <a:pt x="366" y="1"/>
                    <a:pt x="94" y="169"/>
                    <a:pt x="94" y="496"/>
                  </a:cubicBezTo>
                  <a:cubicBezTo>
                    <a:pt x="1" y="2520"/>
                    <a:pt x="978" y="4381"/>
                    <a:pt x="2630" y="5544"/>
                  </a:cubicBezTo>
                  <a:cubicBezTo>
                    <a:pt x="2722" y="5603"/>
                    <a:pt x="2816" y="5628"/>
                    <a:pt x="2907" y="5628"/>
                  </a:cubicBezTo>
                  <a:cubicBezTo>
                    <a:pt x="3391" y="5628"/>
                    <a:pt x="3779" y="4900"/>
                    <a:pt x="3211" y="4567"/>
                  </a:cubicBezTo>
                  <a:cubicBezTo>
                    <a:pt x="1932" y="3590"/>
                    <a:pt x="1164" y="2240"/>
                    <a:pt x="1257" y="589"/>
                  </a:cubicBezTo>
                  <a:cubicBezTo>
                    <a:pt x="1257" y="192"/>
                    <a:pt x="947"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7"/>
            <p:cNvSpPr/>
            <p:nvPr/>
          </p:nvSpPr>
          <p:spPr>
            <a:xfrm>
              <a:off x="4595325" y="1452875"/>
              <a:ext cx="111200" cy="89500"/>
            </a:xfrm>
            <a:custGeom>
              <a:avLst/>
              <a:gdLst/>
              <a:ahLst/>
              <a:cxnLst/>
              <a:rect l="l" t="t" r="r" b="b"/>
              <a:pathLst>
                <a:path w="4448" h="3580" extrusionOk="0">
                  <a:moveTo>
                    <a:pt x="3647" y="0"/>
                  </a:moveTo>
                  <a:cubicBezTo>
                    <a:pt x="3478" y="0"/>
                    <a:pt x="3310" y="82"/>
                    <a:pt x="3192" y="282"/>
                  </a:cubicBezTo>
                  <a:cubicBezTo>
                    <a:pt x="2517" y="1259"/>
                    <a:pt x="1657" y="1934"/>
                    <a:pt x="493" y="2515"/>
                  </a:cubicBezTo>
                  <a:cubicBezTo>
                    <a:pt x="1" y="2772"/>
                    <a:pt x="259" y="3579"/>
                    <a:pt x="774" y="3579"/>
                  </a:cubicBezTo>
                  <a:cubicBezTo>
                    <a:pt x="867" y="3579"/>
                    <a:pt x="968" y="3553"/>
                    <a:pt x="1075" y="3492"/>
                  </a:cubicBezTo>
                  <a:cubicBezTo>
                    <a:pt x="2331" y="2911"/>
                    <a:pt x="3285" y="2027"/>
                    <a:pt x="4169" y="864"/>
                  </a:cubicBezTo>
                  <a:cubicBezTo>
                    <a:pt x="4447" y="455"/>
                    <a:pt x="4047" y="0"/>
                    <a:pt x="3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3" name="Google Shape;1773;p27"/>
          <p:cNvGrpSpPr/>
          <p:nvPr/>
        </p:nvGrpSpPr>
        <p:grpSpPr>
          <a:xfrm rot="-7739904">
            <a:off x="7548090" y="4258297"/>
            <a:ext cx="481968" cy="723542"/>
            <a:chOff x="3463650" y="2615600"/>
            <a:chExt cx="467625" cy="701900"/>
          </a:xfrm>
        </p:grpSpPr>
        <p:sp>
          <p:nvSpPr>
            <p:cNvPr id="1774" name="Google Shape;1774;p27"/>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7"/>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7"/>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7" name="Google Shape;1777;p27"/>
          <p:cNvGrpSpPr/>
          <p:nvPr/>
        </p:nvGrpSpPr>
        <p:grpSpPr>
          <a:xfrm rot="3100062">
            <a:off x="8132983" y="4094385"/>
            <a:ext cx="845621" cy="713051"/>
            <a:chOff x="2385375" y="4063625"/>
            <a:chExt cx="845650" cy="713075"/>
          </a:xfrm>
        </p:grpSpPr>
        <p:sp>
          <p:nvSpPr>
            <p:cNvPr id="1778" name="Google Shape;1778;p27"/>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7"/>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7"/>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7"/>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2" name="Google Shape;1782;p27"/>
          <p:cNvSpPr txBox="1">
            <a:spLocks noGrp="1"/>
          </p:cNvSpPr>
          <p:nvPr>
            <p:ph type="subTitle" idx="1"/>
          </p:nvPr>
        </p:nvSpPr>
        <p:spPr>
          <a:xfrm>
            <a:off x="5600400" y="2552700"/>
            <a:ext cx="2830200" cy="105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1600"/>
              <a:buNone/>
              <a:defRPr sz="1600">
                <a:solidFill>
                  <a:schemeClr val="accent1"/>
                </a:solidFill>
              </a:defRPr>
            </a:lvl1pPr>
            <a:lvl2pPr lvl="1" algn="r" rtl="0">
              <a:lnSpc>
                <a:spcPct val="100000"/>
              </a:lnSpc>
              <a:spcBef>
                <a:spcPts val="0"/>
              </a:spcBef>
              <a:spcAft>
                <a:spcPts val="0"/>
              </a:spcAft>
              <a:buClr>
                <a:schemeClr val="accent1"/>
              </a:buClr>
              <a:buSzPts val="1600"/>
              <a:buNone/>
              <a:defRPr sz="1600">
                <a:solidFill>
                  <a:schemeClr val="accent1"/>
                </a:solidFill>
              </a:defRPr>
            </a:lvl2pPr>
            <a:lvl3pPr lvl="2" algn="r" rtl="0">
              <a:lnSpc>
                <a:spcPct val="100000"/>
              </a:lnSpc>
              <a:spcBef>
                <a:spcPts val="0"/>
              </a:spcBef>
              <a:spcAft>
                <a:spcPts val="0"/>
              </a:spcAft>
              <a:buClr>
                <a:schemeClr val="accent1"/>
              </a:buClr>
              <a:buSzPts val="1600"/>
              <a:buNone/>
              <a:defRPr sz="1600">
                <a:solidFill>
                  <a:schemeClr val="accent1"/>
                </a:solidFill>
              </a:defRPr>
            </a:lvl3pPr>
            <a:lvl4pPr lvl="3" algn="r" rtl="0">
              <a:lnSpc>
                <a:spcPct val="100000"/>
              </a:lnSpc>
              <a:spcBef>
                <a:spcPts val="0"/>
              </a:spcBef>
              <a:spcAft>
                <a:spcPts val="0"/>
              </a:spcAft>
              <a:buClr>
                <a:schemeClr val="accent1"/>
              </a:buClr>
              <a:buSzPts val="1600"/>
              <a:buNone/>
              <a:defRPr sz="1600">
                <a:solidFill>
                  <a:schemeClr val="accent1"/>
                </a:solidFill>
              </a:defRPr>
            </a:lvl4pPr>
            <a:lvl5pPr lvl="4" algn="r" rtl="0">
              <a:lnSpc>
                <a:spcPct val="100000"/>
              </a:lnSpc>
              <a:spcBef>
                <a:spcPts val="0"/>
              </a:spcBef>
              <a:spcAft>
                <a:spcPts val="0"/>
              </a:spcAft>
              <a:buClr>
                <a:schemeClr val="accent1"/>
              </a:buClr>
              <a:buSzPts val="1600"/>
              <a:buNone/>
              <a:defRPr sz="1600">
                <a:solidFill>
                  <a:schemeClr val="accent1"/>
                </a:solidFill>
              </a:defRPr>
            </a:lvl5pPr>
            <a:lvl6pPr lvl="5" algn="r" rtl="0">
              <a:lnSpc>
                <a:spcPct val="100000"/>
              </a:lnSpc>
              <a:spcBef>
                <a:spcPts val="0"/>
              </a:spcBef>
              <a:spcAft>
                <a:spcPts val="0"/>
              </a:spcAft>
              <a:buClr>
                <a:schemeClr val="accent1"/>
              </a:buClr>
              <a:buSzPts val="1600"/>
              <a:buNone/>
              <a:defRPr sz="1600">
                <a:solidFill>
                  <a:schemeClr val="accent1"/>
                </a:solidFill>
              </a:defRPr>
            </a:lvl6pPr>
            <a:lvl7pPr lvl="6" algn="r" rtl="0">
              <a:lnSpc>
                <a:spcPct val="100000"/>
              </a:lnSpc>
              <a:spcBef>
                <a:spcPts val="0"/>
              </a:spcBef>
              <a:spcAft>
                <a:spcPts val="0"/>
              </a:spcAft>
              <a:buClr>
                <a:schemeClr val="accent1"/>
              </a:buClr>
              <a:buSzPts val="1600"/>
              <a:buNone/>
              <a:defRPr sz="1600">
                <a:solidFill>
                  <a:schemeClr val="accent1"/>
                </a:solidFill>
              </a:defRPr>
            </a:lvl7pPr>
            <a:lvl8pPr lvl="7" algn="r" rtl="0">
              <a:lnSpc>
                <a:spcPct val="100000"/>
              </a:lnSpc>
              <a:spcBef>
                <a:spcPts val="0"/>
              </a:spcBef>
              <a:spcAft>
                <a:spcPts val="0"/>
              </a:spcAft>
              <a:buClr>
                <a:schemeClr val="accent1"/>
              </a:buClr>
              <a:buSzPts val="1600"/>
              <a:buNone/>
              <a:defRPr sz="1600">
                <a:solidFill>
                  <a:schemeClr val="accent1"/>
                </a:solidFill>
              </a:defRPr>
            </a:lvl8pPr>
            <a:lvl9pPr lvl="8" algn="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1783" name="Google Shape;1783;p27"/>
          <p:cNvSpPr txBox="1">
            <a:spLocks noGrp="1"/>
          </p:cNvSpPr>
          <p:nvPr>
            <p:ph type="title"/>
          </p:nvPr>
        </p:nvSpPr>
        <p:spPr>
          <a:xfrm>
            <a:off x="4572000" y="539500"/>
            <a:ext cx="3858600" cy="625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3000"/>
              <a:buNone/>
              <a:defRPr sz="3000">
                <a:solidFill>
                  <a:schemeClr val="accent1"/>
                </a:solidFill>
              </a:defRPr>
            </a:lvl1pPr>
            <a:lvl2pPr lvl="1" algn="r" rtl="0">
              <a:spcBef>
                <a:spcPts val="0"/>
              </a:spcBef>
              <a:spcAft>
                <a:spcPts val="0"/>
              </a:spcAft>
              <a:buClr>
                <a:schemeClr val="accent1"/>
              </a:buClr>
              <a:buSzPts val="3000"/>
              <a:buNone/>
              <a:defRPr sz="3000">
                <a:solidFill>
                  <a:schemeClr val="accent1"/>
                </a:solidFill>
              </a:defRPr>
            </a:lvl2pPr>
            <a:lvl3pPr lvl="2" algn="r" rtl="0">
              <a:spcBef>
                <a:spcPts val="0"/>
              </a:spcBef>
              <a:spcAft>
                <a:spcPts val="0"/>
              </a:spcAft>
              <a:buClr>
                <a:schemeClr val="accent1"/>
              </a:buClr>
              <a:buSzPts val="3000"/>
              <a:buNone/>
              <a:defRPr sz="3000">
                <a:solidFill>
                  <a:schemeClr val="accent1"/>
                </a:solidFill>
              </a:defRPr>
            </a:lvl3pPr>
            <a:lvl4pPr lvl="3" algn="r" rtl="0">
              <a:spcBef>
                <a:spcPts val="0"/>
              </a:spcBef>
              <a:spcAft>
                <a:spcPts val="0"/>
              </a:spcAft>
              <a:buClr>
                <a:schemeClr val="accent1"/>
              </a:buClr>
              <a:buSzPts val="3000"/>
              <a:buNone/>
              <a:defRPr sz="3000">
                <a:solidFill>
                  <a:schemeClr val="accent1"/>
                </a:solidFill>
              </a:defRPr>
            </a:lvl4pPr>
            <a:lvl5pPr lvl="4" algn="r" rtl="0">
              <a:spcBef>
                <a:spcPts val="0"/>
              </a:spcBef>
              <a:spcAft>
                <a:spcPts val="0"/>
              </a:spcAft>
              <a:buClr>
                <a:schemeClr val="accent1"/>
              </a:buClr>
              <a:buSzPts val="3000"/>
              <a:buNone/>
              <a:defRPr sz="3000">
                <a:solidFill>
                  <a:schemeClr val="accent1"/>
                </a:solidFill>
              </a:defRPr>
            </a:lvl5pPr>
            <a:lvl6pPr lvl="5" algn="r" rtl="0">
              <a:spcBef>
                <a:spcPts val="0"/>
              </a:spcBef>
              <a:spcAft>
                <a:spcPts val="0"/>
              </a:spcAft>
              <a:buClr>
                <a:schemeClr val="accent1"/>
              </a:buClr>
              <a:buSzPts val="3000"/>
              <a:buNone/>
              <a:defRPr sz="3000">
                <a:solidFill>
                  <a:schemeClr val="accent1"/>
                </a:solidFill>
              </a:defRPr>
            </a:lvl6pPr>
            <a:lvl7pPr lvl="6" algn="r" rtl="0">
              <a:spcBef>
                <a:spcPts val="0"/>
              </a:spcBef>
              <a:spcAft>
                <a:spcPts val="0"/>
              </a:spcAft>
              <a:buClr>
                <a:schemeClr val="accent1"/>
              </a:buClr>
              <a:buSzPts val="3000"/>
              <a:buNone/>
              <a:defRPr sz="3000">
                <a:solidFill>
                  <a:schemeClr val="accent1"/>
                </a:solidFill>
              </a:defRPr>
            </a:lvl7pPr>
            <a:lvl8pPr lvl="7" algn="r" rtl="0">
              <a:spcBef>
                <a:spcPts val="0"/>
              </a:spcBef>
              <a:spcAft>
                <a:spcPts val="0"/>
              </a:spcAft>
              <a:buClr>
                <a:schemeClr val="accent1"/>
              </a:buClr>
              <a:buSzPts val="3000"/>
              <a:buNone/>
              <a:defRPr sz="3000">
                <a:solidFill>
                  <a:schemeClr val="accent1"/>
                </a:solidFill>
              </a:defRPr>
            </a:lvl8pPr>
            <a:lvl9pPr lvl="8" algn="r"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1"/>
        <p:cNvGrpSpPr/>
        <p:nvPr/>
      </p:nvGrpSpPr>
      <p:grpSpPr>
        <a:xfrm>
          <a:off x="0" y="0"/>
          <a:ext cx="0" cy="0"/>
          <a:chOff x="0" y="0"/>
          <a:chExt cx="0" cy="0"/>
        </a:xfrm>
      </p:grpSpPr>
      <p:sp>
        <p:nvSpPr>
          <p:cNvPr id="332" name="Google Shape;332;p4"/>
          <p:cNvSpPr/>
          <p:nvPr/>
        </p:nvSpPr>
        <p:spPr>
          <a:xfrm rot="10800000">
            <a:off x="7023122" y="-321245"/>
            <a:ext cx="307467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10800000">
            <a:off x="-940582" y="3711360"/>
            <a:ext cx="2621806" cy="1858134"/>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4"/>
          <p:cNvGrpSpPr/>
          <p:nvPr/>
        </p:nvGrpSpPr>
        <p:grpSpPr>
          <a:xfrm rot="-9968762">
            <a:off x="21519" y="4008816"/>
            <a:ext cx="907591" cy="887303"/>
            <a:chOff x="3495050" y="1152875"/>
            <a:chExt cx="1082275" cy="847800"/>
          </a:xfrm>
        </p:grpSpPr>
        <p:sp>
          <p:nvSpPr>
            <p:cNvPr id="335" name="Google Shape;335;p4"/>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4"/>
          <p:cNvGrpSpPr/>
          <p:nvPr/>
        </p:nvGrpSpPr>
        <p:grpSpPr>
          <a:xfrm>
            <a:off x="7139174" y="240021"/>
            <a:ext cx="2176640" cy="982692"/>
            <a:chOff x="2915775" y="2073500"/>
            <a:chExt cx="874750" cy="394925"/>
          </a:xfrm>
        </p:grpSpPr>
        <p:sp>
          <p:nvSpPr>
            <p:cNvPr id="344" name="Google Shape;344;p4"/>
            <p:cNvSpPr/>
            <p:nvPr/>
          </p:nvSpPr>
          <p:spPr>
            <a:xfrm>
              <a:off x="3546225" y="2317775"/>
              <a:ext cx="48300" cy="38975"/>
            </a:xfrm>
            <a:custGeom>
              <a:avLst/>
              <a:gdLst/>
              <a:ahLst/>
              <a:cxnLst/>
              <a:rect l="l" t="t" r="r" b="b"/>
              <a:pathLst>
                <a:path w="1932" h="1559" extrusionOk="0">
                  <a:moveTo>
                    <a:pt x="955" y="0"/>
                  </a:moveTo>
                  <a:cubicBezTo>
                    <a:pt x="1" y="0"/>
                    <a:pt x="1" y="1559"/>
                    <a:pt x="955" y="1559"/>
                  </a:cubicBezTo>
                  <a:cubicBezTo>
                    <a:pt x="1932" y="1559"/>
                    <a:pt x="1932" y="0"/>
                    <a:pt x="9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3681750" y="2300900"/>
              <a:ext cx="38975" cy="45975"/>
            </a:xfrm>
            <a:custGeom>
              <a:avLst/>
              <a:gdLst/>
              <a:ahLst/>
              <a:cxnLst/>
              <a:rect l="l" t="t" r="r" b="b"/>
              <a:pathLst>
                <a:path w="1559" h="1839" extrusionOk="0">
                  <a:moveTo>
                    <a:pt x="768" y="1"/>
                  </a:moveTo>
                  <a:cubicBezTo>
                    <a:pt x="396" y="1"/>
                    <a:pt x="0" y="303"/>
                    <a:pt x="0" y="675"/>
                  </a:cubicBezTo>
                  <a:lnTo>
                    <a:pt x="0" y="1071"/>
                  </a:lnTo>
                  <a:cubicBezTo>
                    <a:pt x="0" y="1466"/>
                    <a:pt x="396" y="1838"/>
                    <a:pt x="768" y="1838"/>
                  </a:cubicBezTo>
                  <a:cubicBezTo>
                    <a:pt x="1164" y="1838"/>
                    <a:pt x="1559" y="1466"/>
                    <a:pt x="1559" y="1071"/>
                  </a:cubicBezTo>
                  <a:lnTo>
                    <a:pt x="1559" y="675"/>
                  </a:lnTo>
                  <a:cubicBezTo>
                    <a:pt x="1559" y="303"/>
                    <a:pt x="1164" y="1"/>
                    <a:pt x="7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3611375" y="2245075"/>
              <a:ext cx="48300" cy="36650"/>
            </a:xfrm>
            <a:custGeom>
              <a:avLst/>
              <a:gdLst/>
              <a:ahLst/>
              <a:cxnLst/>
              <a:rect l="l" t="t" r="r" b="b"/>
              <a:pathLst>
                <a:path w="1932" h="1466" extrusionOk="0">
                  <a:moveTo>
                    <a:pt x="977" y="0"/>
                  </a:moveTo>
                  <a:cubicBezTo>
                    <a:pt x="0" y="0"/>
                    <a:pt x="0" y="1466"/>
                    <a:pt x="977" y="1466"/>
                  </a:cubicBezTo>
                  <a:cubicBezTo>
                    <a:pt x="1931" y="1466"/>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3706175" y="2235750"/>
              <a:ext cx="48300" cy="36100"/>
            </a:xfrm>
            <a:custGeom>
              <a:avLst/>
              <a:gdLst/>
              <a:ahLst/>
              <a:cxnLst/>
              <a:rect l="l" t="t" r="r" b="b"/>
              <a:pathLst>
                <a:path w="1932" h="1444" extrusionOk="0">
                  <a:moveTo>
                    <a:pt x="954" y="1"/>
                  </a:moveTo>
                  <a:cubicBezTo>
                    <a:pt x="0" y="1"/>
                    <a:pt x="0" y="1443"/>
                    <a:pt x="954" y="1443"/>
                  </a:cubicBezTo>
                  <a:cubicBezTo>
                    <a:pt x="1838" y="1443"/>
                    <a:pt x="1931"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3742225" y="2150850"/>
              <a:ext cx="48300" cy="36075"/>
            </a:xfrm>
            <a:custGeom>
              <a:avLst/>
              <a:gdLst/>
              <a:ahLst/>
              <a:cxnLst/>
              <a:rect l="l" t="t" r="r" b="b"/>
              <a:pathLst>
                <a:path w="1932" h="1443" extrusionOk="0">
                  <a:moveTo>
                    <a:pt x="978" y="0"/>
                  </a:moveTo>
                  <a:cubicBezTo>
                    <a:pt x="1" y="0"/>
                    <a:pt x="1" y="1443"/>
                    <a:pt x="978" y="1443"/>
                  </a:cubicBezTo>
                  <a:cubicBezTo>
                    <a:pt x="1932" y="1443"/>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3659650" y="2160725"/>
              <a:ext cx="46550" cy="36100"/>
            </a:xfrm>
            <a:custGeom>
              <a:avLst/>
              <a:gdLst/>
              <a:ahLst/>
              <a:cxnLst/>
              <a:rect l="l" t="t" r="r" b="b"/>
              <a:pathLst>
                <a:path w="1862" h="1444" extrusionOk="0">
                  <a:moveTo>
                    <a:pt x="884" y="1"/>
                  </a:moveTo>
                  <a:cubicBezTo>
                    <a:pt x="0" y="1"/>
                    <a:pt x="0" y="1443"/>
                    <a:pt x="884" y="1443"/>
                  </a:cubicBezTo>
                  <a:cubicBezTo>
                    <a:pt x="1861" y="1443"/>
                    <a:pt x="1861" y="1"/>
                    <a:pt x="8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3579975" y="2121775"/>
              <a:ext cx="36075" cy="46325"/>
            </a:xfrm>
            <a:custGeom>
              <a:avLst/>
              <a:gdLst/>
              <a:ahLst/>
              <a:cxnLst/>
              <a:rect l="l" t="t" r="r" b="b"/>
              <a:pathLst>
                <a:path w="1443" h="1853" extrusionOk="0">
                  <a:moveTo>
                    <a:pt x="768" y="0"/>
                  </a:moveTo>
                  <a:cubicBezTo>
                    <a:pt x="279" y="0"/>
                    <a:pt x="0" y="396"/>
                    <a:pt x="0" y="768"/>
                  </a:cubicBezTo>
                  <a:lnTo>
                    <a:pt x="0" y="1163"/>
                  </a:lnTo>
                  <a:cubicBezTo>
                    <a:pt x="0" y="1517"/>
                    <a:pt x="317" y="1853"/>
                    <a:pt x="650" y="1853"/>
                  </a:cubicBezTo>
                  <a:cubicBezTo>
                    <a:pt x="689" y="1853"/>
                    <a:pt x="729" y="1848"/>
                    <a:pt x="768" y="1838"/>
                  </a:cubicBezTo>
                  <a:cubicBezTo>
                    <a:pt x="1163" y="1838"/>
                    <a:pt x="1443" y="1559"/>
                    <a:pt x="1443" y="1163"/>
                  </a:cubicBezTo>
                  <a:lnTo>
                    <a:pt x="1443" y="768"/>
                  </a:lnTo>
                  <a:cubicBezTo>
                    <a:pt x="1443" y="396"/>
                    <a:pt x="1163" y="0"/>
                    <a:pt x="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3444450" y="2140950"/>
              <a:ext cx="45975" cy="36675"/>
            </a:xfrm>
            <a:custGeom>
              <a:avLst/>
              <a:gdLst/>
              <a:ahLst/>
              <a:cxnLst/>
              <a:rect l="l" t="t" r="r" b="b"/>
              <a:pathLst>
                <a:path w="1839" h="1467" extrusionOk="0">
                  <a:moveTo>
                    <a:pt x="954" y="1"/>
                  </a:moveTo>
                  <a:cubicBezTo>
                    <a:pt x="1" y="1"/>
                    <a:pt x="1" y="1467"/>
                    <a:pt x="954" y="1467"/>
                  </a:cubicBezTo>
                  <a:cubicBezTo>
                    <a:pt x="1839" y="1467"/>
                    <a:pt x="1839"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3495050" y="2206675"/>
              <a:ext cx="48300" cy="55675"/>
            </a:xfrm>
            <a:custGeom>
              <a:avLst/>
              <a:gdLst/>
              <a:ahLst/>
              <a:cxnLst/>
              <a:rect l="l" t="t" r="r" b="b"/>
              <a:pathLst>
                <a:path w="1932" h="2227" extrusionOk="0">
                  <a:moveTo>
                    <a:pt x="1147" y="1"/>
                  </a:moveTo>
                  <a:cubicBezTo>
                    <a:pt x="872" y="1"/>
                    <a:pt x="613" y="125"/>
                    <a:pt x="489" y="373"/>
                  </a:cubicBezTo>
                  <a:cubicBezTo>
                    <a:pt x="396" y="675"/>
                    <a:pt x="303" y="862"/>
                    <a:pt x="187" y="1164"/>
                  </a:cubicBezTo>
                  <a:cubicBezTo>
                    <a:pt x="1" y="1443"/>
                    <a:pt x="94" y="1932"/>
                    <a:pt x="396" y="2118"/>
                  </a:cubicBezTo>
                  <a:cubicBezTo>
                    <a:pt x="525" y="2190"/>
                    <a:pt x="668" y="2227"/>
                    <a:pt x="808" y="2227"/>
                  </a:cubicBezTo>
                  <a:cubicBezTo>
                    <a:pt x="1073" y="2227"/>
                    <a:pt x="1329" y="2097"/>
                    <a:pt x="1466" y="1839"/>
                  </a:cubicBezTo>
                  <a:cubicBezTo>
                    <a:pt x="1559" y="1653"/>
                    <a:pt x="1652" y="1350"/>
                    <a:pt x="1838" y="1164"/>
                  </a:cubicBezTo>
                  <a:cubicBezTo>
                    <a:pt x="1932" y="768"/>
                    <a:pt x="1932" y="280"/>
                    <a:pt x="1559" y="94"/>
                  </a:cubicBezTo>
                  <a:cubicBezTo>
                    <a:pt x="1427" y="32"/>
                    <a:pt x="1285" y="1"/>
                    <a:pt x="1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3383375" y="2244725"/>
              <a:ext cx="36675" cy="46900"/>
            </a:xfrm>
            <a:custGeom>
              <a:avLst/>
              <a:gdLst/>
              <a:ahLst/>
              <a:cxnLst/>
              <a:rect l="l" t="t" r="r" b="b"/>
              <a:pathLst>
                <a:path w="1467" h="1876" extrusionOk="0">
                  <a:moveTo>
                    <a:pt x="902" y="0"/>
                  </a:moveTo>
                  <a:cubicBezTo>
                    <a:pt x="866" y="0"/>
                    <a:pt x="829" y="5"/>
                    <a:pt x="792" y="14"/>
                  </a:cubicBezTo>
                  <a:cubicBezTo>
                    <a:pt x="303" y="14"/>
                    <a:pt x="1" y="317"/>
                    <a:pt x="1" y="712"/>
                  </a:cubicBezTo>
                  <a:lnTo>
                    <a:pt x="1" y="1084"/>
                  </a:lnTo>
                  <a:cubicBezTo>
                    <a:pt x="1" y="1480"/>
                    <a:pt x="303" y="1875"/>
                    <a:pt x="792" y="1875"/>
                  </a:cubicBezTo>
                  <a:cubicBezTo>
                    <a:pt x="1164" y="1759"/>
                    <a:pt x="1467" y="1480"/>
                    <a:pt x="1467" y="1084"/>
                  </a:cubicBezTo>
                  <a:lnTo>
                    <a:pt x="1467" y="712"/>
                  </a:lnTo>
                  <a:cubicBezTo>
                    <a:pt x="1467" y="356"/>
                    <a:pt x="1222" y="0"/>
                    <a:pt x="9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3306025" y="2123525"/>
              <a:ext cx="51225" cy="44800"/>
            </a:xfrm>
            <a:custGeom>
              <a:avLst/>
              <a:gdLst/>
              <a:ahLst/>
              <a:cxnLst/>
              <a:rect l="l" t="t" r="r" b="b"/>
              <a:pathLst>
                <a:path w="2049" h="1792" extrusionOk="0">
                  <a:moveTo>
                    <a:pt x="1219" y="0"/>
                  </a:moveTo>
                  <a:cubicBezTo>
                    <a:pt x="1024" y="0"/>
                    <a:pt x="827" y="70"/>
                    <a:pt x="676" y="209"/>
                  </a:cubicBezTo>
                  <a:cubicBezTo>
                    <a:pt x="582" y="326"/>
                    <a:pt x="489" y="419"/>
                    <a:pt x="303" y="512"/>
                  </a:cubicBezTo>
                  <a:cubicBezTo>
                    <a:pt x="1" y="791"/>
                    <a:pt x="1" y="1280"/>
                    <a:pt x="303" y="1582"/>
                  </a:cubicBezTo>
                  <a:cubicBezTo>
                    <a:pt x="443" y="1722"/>
                    <a:pt x="635" y="1791"/>
                    <a:pt x="827" y="1791"/>
                  </a:cubicBezTo>
                  <a:cubicBezTo>
                    <a:pt x="1019" y="1791"/>
                    <a:pt x="1211" y="1722"/>
                    <a:pt x="1350" y="1582"/>
                  </a:cubicBezTo>
                  <a:cubicBezTo>
                    <a:pt x="1466" y="1489"/>
                    <a:pt x="1653" y="1373"/>
                    <a:pt x="1746" y="1187"/>
                  </a:cubicBezTo>
                  <a:cubicBezTo>
                    <a:pt x="2048" y="907"/>
                    <a:pt x="2048" y="419"/>
                    <a:pt x="1746" y="209"/>
                  </a:cubicBezTo>
                  <a:cubicBezTo>
                    <a:pt x="1606" y="70"/>
                    <a:pt x="1414" y="0"/>
                    <a:pt x="12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3097825" y="2131650"/>
              <a:ext cx="45975" cy="36100"/>
            </a:xfrm>
            <a:custGeom>
              <a:avLst/>
              <a:gdLst/>
              <a:ahLst/>
              <a:cxnLst/>
              <a:rect l="l" t="t" r="r" b="b"/>
              <a:pathLst>
                <a:path w="1839" h="1444" extrusionOk="0">
                  <a:moveTo>
                    <a:pt x="954" y="1"/>
                  </a:moveTo>
                  <a:cubicBezTo>
                    <a:pt x="0" y="1"/>
                    <a:pt x="0" y="1443"/>
                    <a:pt x="954" y="1443"/>
                  </a:cubicBezTo>
                  <a:cubicBezTo>
                    <a:pt x="1838" y="1443"/>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3194375" y="2140950"/>
              <a:ext cx="48875" cy="36675"/>
            </a:xfrm>
            <a:custGeom>
              <a:avLst/>
              <a:gdLst/>
              <a:ahLst/>
              <a:cxnLst/>
              <a:rect l="l" t="t" r="r" b="b"/>
              <a:pathLst>
                <a:path w="1955" h="1467" extrusionOk="0">
                  <a:moveTo>
                    <a:pt x="791" y="1"/>
                  </a:moveTo>
                  <a:cubicBezTo>
                    <a:pt x="396" y="1"/>
                    <a:pt x="0" y="396"/>
                    <a:pt x="117" y="792"/>
                  </a:cubicBezTo>
                  <a:cubicBezTo>
                    <a:pt x="117" y="1164"/>
                    <a:pt x="396" y="1467"/>
                    <a:pt x="791" y="1467"/>
                  </a:cubicBezTo>
                  <a:lnTo>
                    <a:pt x="1163" y="1467"/>
                  </a:lnTo>
                  <a:cubicBezTo>
                    <a:pt x="1559" y="1467"/>
                    <a:pt x="1954" y="1164"/>
                    <a:pt x="1954" y="792"/>
                  </a:cubicBezTo>
                  <a:cubicBezTo>
                    <a:pt x="1954" y="396"/>
                    <a:pt x="1559" y="1"/>
                    <a:pt x="11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2925675" y="2131650"/>
              <a:ext cx="36075" cy="45975"/>
            </a:xfrm>
            <a:custGeom>
              <a:avLst/>
              <a:gdLst/>
              <a:ahLst/>
              <a:cxnLst/>
              <a:rect l="l" t="t" r="r" b="b"/>
              <a:pathLst>
                <a:path w="1443" h="1839" extrusionOk="0">
                  <a:moveTo>
                    <a:pt x="675" y="1"/>
                  </a:moveTo>
                  <a:cubicBezTo>
                    <a:pt x="279" y="1"/>
                    <a:pt x="0" y="373"/>
                    <a:pt x="0" y="768"/>
                  </a:cubicBezTo>
                  <a:lnTo>
                    <a:pt x="0" y="1164"/>
                  </a:lnTo>
                  <a:cubicBezTo>
                    <a:pt x="0" y="1536"/>
                    <a:pt x="279" y="1839"/>
                    <a:pt x="675" y="1839"/>
                  </a:cubicBezTo>
                  <a:cubicBezTo>
                    <a:pt x="1070" y="1839"/>
                    <a:pt x="1443" y="1536"/>
                    <a:pt x="1443" y="1164"/>
                  </a:cubicBezTo>
                  <a:lnTo>
                    <a:pt x="1443" y="768"/>
                  </a:lnTo>
                  <a:cubicBezTo>
                    <a:pt x="1443" y="373"/>
                    <a:pt x="1070" y="1"/>
                    <a:pt x="6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3405475" y="2346850"/>
              <a:ext cx="48300" cy="36650"/>
            </a:xfrm>
            <a:custGeom>
              <a:avLst/>
              <a:gdLst/>
              <a:ahLst/>
              <a:cxnLst/>
              <a:rect l="l" t="t" r="r" b="b"/>
              <a:pathLst>
                <a:path w="1932" h="1466" extrusionOk="0">
                  <a:moveTo>
                    <a:pt x="978" y="0"/>
                  </a:moveTo>
                  <a:cubicBezTo>
                    <a:pt x="1" y="0"/>
                    <a:pt x="1" y="1466"/>
                    <a:pt x="978" y="1466"/>
                  </a:cubicBezTo>
                  <a:cubicBezTo>
                    <a:pt x="1932" y="1466"/>
                    <a:pt x="1932" y="0"/>
                    <a:pt x="9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3480525" y="2402675"/>
              <a:ext cx="48275" cy="36675"/>
            </a:xfrm>
            <a:custGeom>
              <a:avLst/>
              <a:gdLst/>
              <a:ahLst/>
              <a:cxnLst/>
              <a:rect l="l" t="t" r="r" b="b"/>
              <a:pathLst>
                <a:path w="1931" h="1467" extrusionOk="0">
                  <a:moveTo>
                    <a:pt x="977" y="1"/>
                  </a:moveTo>
                  <a:cubicBezTo>
                    <a:pt x="0" y="1"/>
                    <a:pt x="0" y="1466"/>
                    <a:pt x="977" y="1466"/>
                  </a:cubicBezTo>
                  <a:cubicBezTo>
                    <a:pt x="1931" y="1466"/>
                    <a:pt x="1931" y="1"/>
                    <a:pt x="9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3575325" y="2431750"/>
              <a:ext cx="45950" cy="36675"/>
            </a:xfrm>
            <a:custGeom>
              <a:avLst/>
              <a:gdLst/>
              <a:ahLst/>
              <a:cxnLst/>
              <a:rect l="l" t="t" r="r" b="b"/>
              <a:pathLst>
                <a:path w="1838" h="1467" extrusionOk="0">
                  <a:moveTo>
                    <a:pt x="954" y="1"/>
                  </a:moveTo>
                  <a:cubicBezTo>
                    <a:pt x="0" y="1"/>
                    <a:pt x="0" y="1467"/>
                    <a:pt x="954" y="1467"/>
                  </a:cubicBezTo>
                  <a:cubicBezTo>
                    <a:pt x="1838" y="1467"/>
                    <a:pt x="1838" y="1"/>
                    <a:pt x="9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3725375" y="2073500"/>
              <a:ext cx="48300" cy="36075"/>
            </a:xfrm>
            <a:custGeom>
              <a:avLst/>
              <a:gdLst/>
              <a:ahLst/>
              <a:cxnLst/>
              <a:rect l="l" t="t" r="r" b="b"/>
              <a:pathLst>
                <a:path w="1932" h="1443" extrusionOk="0">
                  <a:moveTo>
                    <a:pt x="977" y="0"/>
                  </a:moveTo>
                  <a:cubicBezTo>
                    <a:pt x="0" y="0"/>
                    <a:pt x="0" y="1443"/>
                    <a:pt x="977" y="1443"/>
                  </a:cubicBezTo>
                  <a:cubicBezTo>
                    <a:pt x="1931" y="1443"/>
                    <a:pt x="1931" y="0"/>
                    <a:pt x="9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3027450" y="2244725"/>
              <a:ext cx="36075" cy="46900"/>
            </a:xfrm>
            <a:custGeom>
              <a:avLst/>
              <a:gdLst/>
              <a:ahLst/>
              <a:cxnLst/>
              <a:rect l="l" t="t" r="r" b="b"/>
              <a:pathLst>
                <a:path w="1443" h="1876" extrusionOk="0">
                  <a:moveTo>
                    <a:pt x="883" y="0"/>
                  </a:moveTo>
                  <a:cubicBezTo>
                    <a:pt x="846" y="0"/>
                    <a:pt x="808" y="5"/>
                    <a:pt x="768" y="14"/>
                  </a:cubicBezTo>
                  <a:cubicBezTo>
                    <a:pt x="396" y="14"/>
                    <a:pt x="0" y="317"/>
                    <a:pt x="0" y="712"/>
                  </a:cubicBezTo>
                  <a:lnTo>
                    <a:pt x="0" y="1084"/>
                  </a:lnTo>
                  <a:cubicBezTo>
                    <a:pt x="0" y="1480"/>
                    <a:pt x="396" y="1875"/>
                    <a:pt x="768" y="1875"/>
                  </a:cubicBezTo>
                  <a:cubicBezTo>
                    <a:pt x="1164" y="1759"/>
                    <a:pt x="1443" y="1480"/>
                    <a:pt x="1443" y="1084"/>
                  </a:cubicBezTo>
                  <a:lnTo>
                    <a:pt x="1443" y="712"/>
                  </a:lnTo>
                  <a:cubicBezTo>
                    <a:pt x="1443" y="356"/>
                    <a:pt x="1217" y="0"/>
                    <a:pt x="8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2915775" y="2216000"/>
              <a:ext cx="45975" cy="36650"/>
            </a:xfrm>
            <a:custGeom>
              <a:avLst/>
              <a:gdLst/>
              <a:ahLst/>
              <a:cxnLst/>
              <a:rect l="l" t="t" r="r" b="b"/>
              <a:pathLst>
                <a:path w="1839" h="1466" extrusionOk="0">
                  <a:moveTo>
                    <a:pt x="675" y="0"/>
                  </a:moveTo>
                  <a:cubicBezTo>
                    <a:pt x="303" y="0"/>
                    <a:pt x="1" y="302"/>
                    <a:pt x="1" y="791"/>
                  </a:cubicBezTo>
                  <a:cubicBezTo>
                    <a:pt x="1" y="1163"/>
                    <a:pt x="303" y="1466"/>
                    <a:pt x="675" y="1466"/>
                  </a:cubicBezTo>
                  <a:lnTo>
                    <a:pt x="1071" y="1466"/>
                  </a:lnTo>
                  <a:cubicBezTo>
                    <a:pt x="1466" y="1466"/>
                    <a:pt x="1839" y="1163"/>
                    <a:pt x="1839" y="791"/>
                  </a:cubicBezTo>
                  <a:cubicBezTo>
                    <a:pt x="1839" y="302"/>
                    <a:pt x="1466" y="0"/>
                    <a:pt x="10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4"/>
          <p:cNvGrpSpPr/>
          <p:nvPr/>
        </p:nvGrpSpPr>
        <p:grpSpPr>
          <a:xfrm>
            <a:off x="138755" y="4268669"/>
            <a:ext cx="463129" cy="743511"/>
            <a:chOff x="1054675" y="3219250"/>
            <a:chExt cx="332875" cy="534400"/>
          </a:xfrm>
        </p:grpSpPr>
        <p:sp>
          <p:nvSpPr>
            <p:cNvPr id="365" name="Google Shape;365;p4"/>
            <p:cNvSpPr/>
            <p:nvPr/>
          </p:nvSpPr>
          <p:spPr>
            <a:xfrm>
              <a:off x="1054675" y="3415400"/>
              <a:ext cx="332875" cy="338250"/>
            </a:xfrm>
            <a:custGeom>
              <a:avLst/>
              <a:gdLst/>
              <a:ahLst/>
              <a:cxnLst/>
              <a:rect l="l" t="t" r="r" b="b"/>
              <a:pathLst>
                <a:path w="13315" h="13530" extrusionOk="0">
                  <a:moveTo>
                    <a:pt x="6870" y="1"/>
                  </a:moveTo>
                  <a:cubicBezTo>
                    <a:pt x="4550" y="1"/>
                    <a:pt x="2224" y="1302"/>
                    <a:pt x="1164" y="4182"/>
                  </a:cubicBezTo>
                  <a:cubicBezTo>
                    <a:pt x="0" y="7392"/>
                    <a:pt x="1652" y="11161"/>
                    <a:pt x="4560" y="12719"/>
                  </a:cubicBezTo>
                  <a:cubicBezTo>
                    <a:pt x="5497" y="13232"/>
                    <a:pt x="6575" y="13529"/>
                    <a:pt x="7642" y="13529"/>
                  </a:cubicBezTo>
                  <a:cubicBezTo>
                    <a:pt x="8563" y="13529"/>
                    <a:pt x="9475" y="13308"/>
                    <a:pt x="10283" y="12812"/>
                  </a:cubicBezTo>
                  <a:cubicBezTo>
                    <a:pt x="12214" y="11556"/>
                    <a:pt x="13005" y="9137"/>
                    <a:pt x="13098" y="6810"/>
                  </a:cubicBezTo>
                  <a:cubicBezTo>
                    <a:pt x="13315" y="2520"/>
                    <a:pt x="10098" y="1"/>
                    <a:pt x="68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1212275" y="3418150"/>
              <a:ext cx="128575" cy="232650"/>
            </a:xfrm>
            <a:custGeom>
              <a:avLst/>
              <a:gdLst/>
              <a:ahLst/>
              <a:cxnLst/>
              <a:rect l="l" t="t" r="r" b="b"/>
              <a:pathLst>
                <a:path w="5143" h="9306" extrusionOk="0">
                  <a:moveTo>
                    <a:pt x="1" y="0"/>
                  </a:moveTo>
                  <a:cubicBezTo>
                    <a:pt x="885" y="489"/>
                    <a:pt x="1653" y="1070"/>
                    <a:pt x="2234" y="1745"/>
                  </a:cubicBezTo>
                  <a:cubicBezTo>
                    <a:pt x="2816" y="2420"/>
                    <a:pt x="3304" y="3211"/>
                    <a:pt x="3584" y="3978"/>
                  </a:cubicBezTo>
                  <a:cubicBezTo>
                    <a:pt x="3886" y="4746"/>
                    <a:pt x="4072" y="5630"/>
                    <a:pt x="4072" y="6584"/>
                  </a:cubicBezTo>
                  <a:cubicBezTo>
                    <a:pt x="4072" y="7468"/>
                    <a:pt x="3886" y="8329"/>
                    <a:pt x="3584" y="9306"/>
                  </a:cubicBezTo>
                  <a:cubicBezTo>
                    <a:pt x="4258" y="8631"/>
                    <a:pt x="4747" y="7654"/>
                    <a:pt x="4956" y="6700"/>
                  </a:cubicBezTo>
                  <a:cubicBezTo>
                    <a:pt x="5142" y="5630"/>
                    <a:pt x="5049" y="4560"/>
                    <a:pt x="4654" y="3583"/>
                  </a:cubicBezTo>
                  <a:cubicBezTo>
                    <a:pt x="4258" y="2629"/>
                    <a:pt x="3677" y="1745"/>
                    <a:pt x="2816" y="1070"/>
                  </a:cubicBezTo>
                  <a:cubicBezTo>
                    <a:pt x="2048" y="489"/>
                    <a:pt x="107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1166350" y="3219250"/>
              <a:ext cx="137850" cy="184375"/>
            </a:xfrm>
            <a:custGeom>
              <a:avLst/>
              <a:gdLst/>
              <a:ahLst/>
              <a:cxnLst/>
              <a:rect l="l" t="t" r="r" b="b"/>
              <a:pathLst>
                <a:path w="5514" h="7375" extrusionOk="0">
                  <a:moveTo>
                    <a:pt x="4560" y="0"/>
                  </a:moveTo>
                  <a:lnTo>
                    <a:pt x="4560" y="0"/>
                  </a:lnTo>
                  <a:cubicBezTo>
                    <a:pt x="1838" y="1070"/>
                    <a:pt x="0" y="4071"/>
                    <a:pt x="186" y="6979"/>
                  </a:cubicBezTo>
                  <a:lnTo>
                    <a:pt x="861" y="7375"/>
                  </a:lnTo>
                  <a:cubicBezTo>
                    <a:pt x="3676" y="6398"/>
                    <a:pt x="5514"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4"/>
          <p:cNvGrpSpPr/>
          <p:nvPr/>
        </p:nvGrpSpPr>
        <p:grpSpPr>
          <a:xfrm>
            <a:off x="6976911" y="80197"/>
            <a:ext cx="506497" cy="689871"/>
            <a:chOff x="5233207" y="1259125"/>
            <a:chExt cx="498668" cy="679208"/>
          </a:xfrm>
        </p:grpSpPr>
        <p:sp>
          <p:nvSpPr>
            <p:cNvPr id="369" name="Google Shape;369;p4"/>
            <p:cNvSpPr/>
            <p:nvPr/>
          </p:nvSpPr>
          <p:spPr>
            <a:xfrm>
              <a:off x="5233207" y="1451994"/>
              <a:ext cx="380054" cy="486339"/>
            </a:xfrm>
            <a:custGeom>
              <a:avLst/>
              <a:gdLst/>
              <a:ahLst/>
              <a:cxnLst/>
              <a:rect l="l" t="t" r="r" b="b"/>
              <a:pathLst>
                <a:path w="15122" h="19351" extrusionOk="0">
                  <a:moveTo>
                    <a:pt x="9084" y="0"/>
                  </a:moveTo>
                  <a:cubicBezTo>
                    <a:pt x="5176" y="0"/>
                    <a:pt x="1676" y="7257"/>
                    <a:pt x="768" y="10414"/>
                  </a:cubicBezTo>
                  <a:cubicBezTo>
                    <a:pt x="0" y="13228"/>
                    <a:pt x="186" y="16811"/>
                    <a:pt x="2606" y="18463"/>
                  </a:cubicBezTo>
                  <a:cubicBezTo>
                    <a:pt x="3489" y="19056"/>
                    <a:pt x="4558" y="19350"/>
                    <a:pt x="5637" y="19350"/>
                  </a:cubicBezTo>
                  <a:cubicBezTo>
                    <a:pt x="6462" y="19350"/>
                    <a:pt x="7293" y="19178"/>
                    <a:pt x="8049" y="18835"/>
                  </a:cubicBezTo>
                  <a:cubicBezTo>
                    <a:pt x="9794" y="18067"/>
                    <a:pt x="11143" y="16509"/>
                    <a:pt x="12004" y="14857"/>
                  </a:cubicBezTo>
                  <a:cubicBezTo>
                    <a:pt x="13958" y="11577"/>
                    <a:pt x="15122" y="1783"/>
                    <a:pt x="9980" y="131"/>
                  </a:cubicBezTo>
                  <a:cubicBezTo>
                    <a:pt x="9680" y="42"/>
                    <a:pt x="9381" y="0"/>
                    <a:pt x="90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5473650" y="1259125"/>
              <a:ext cx="258225" cy="249950"/>
            </a:xfrm>
            <a:custGeom>
              <a:avLst/>
              <a:gdLst/>
              <a:ahLst/>
              <a:cxnLst/>
              <a:rect l="l" t="t" r="r" b="b"/>
              <a:pathLst>
                <a:path w="10329" h="9998" extrusionOk="0">
                  <a:moveTo>
                    <a:pt x="9365" y="0"/>
                  </a:moveTo>
                  <a:cubicBezTo>
                    <a:pt x="9331" y="0"/>
                    <a:pt x="9296" y="2"/>
                    <a:pt x="9259" y="6"/>
                  </a:cubicBezTo>
                  <a:cubicBezTo>
                    <a:pt x="4420" y="588"/>
                    <a:pt x="628" y="4356"/>
                    <a:pt x="47" y="9195"/>
                  </a:cubicBezTo>
                  <a:cubicBezTo>
                    <a:pt x="0" y="9730"/>
                    <a:pt x="390" y="9998"/>
                    <a:pt x="815" y="9998"/>
                  </a:cubicBezTo>
                  <a:cubicBezTo>
                    <a:pt x="1239" y="9998"/>
                    <a:pt x="1699" y="9730"/>
                    <a:pt x="1792" y="9195"/>
                  </a:cubicBezTo>
                  <a:cubicBezTo>
                    <a:pt x="2187" y="5333"/>
                    <a:pt x="5374" y="2123"/>
                    <a:pt x="9259" y="1634"/>
                  </a:cubicBezTo>
                  <a:cubicBezTo>
                    <a:pt x="10293" y="1545"/>
                    <a:pt x="10328" y="0"/>
                    <a:pt x="93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5249725" y="1397100"/>
              <a:ext cx="273950" cy="171225"/>
            </a:xfrm>
            <a:custGeom>
              <a:avLst/>
              <a:gdLst/>
              <a:ahLst/>
              <a:cxnLst/>
              <a:rect l="l" t="t" r="r" b="b"/>
              <a:pathLst>
                <a:path w="10958" h="6849" extrusionOk="0">
                  <a:moveTo>
                    <a:pt x="10958" y="1"/>
                  </a:moveTo>
                  <a:cubicBezTo>
                    <a:pt x="6584" y="675"/>
                    <a:pt x="2606" y="3095"/>
                    <a:pt x="1" y="6584"/>
                  </a:cubicBezTo>
                  <a:cubicBezTo>
                    <a:pt x="686" y="6764"/>
                    <a:pt x="1385" y="6849"/>
                    <a:pt x="2084" y="6849"/>
                  </a:cubicBezTo>
                  <a:cubicBezTo>
                    <a:pt x="5916" y="6849"/>
                    <a:pt x="9718" y="4281"/>
                    <a:pt x="10958" y="582"/>
                  </a:cubicBezTo>
                  <a:lnTo>
                    <a:pt x="10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5424200" y="1433050"/>
              <a:ext cx="125650" cy="182175"/>
            </a:xfrm>
            <a:custGeom>
              <a:avLst/>
              <a:gdLst/>
              <a:ahLst/>
              <a:cxnLst/>
              <a:rect l="l" t="t" r="r" b="b"/>
              <a:pathLst>
                <a:path w="5026" h="7287" extrusionOk="0">
                  <a:moveTo>
                    <a:pt x="2867" y="0"/>
                  </a:moveTo>
                  <a:cubicBezTo>
                    <a:pt x="1280" y="0"/>
                    <a:pt x="88" y="2049"/>
                    <a:pt x="1" y="3401"/>
                  </a:cubicBezTo>
                  <a:cubicBezTo>
                    <a:pt x="1" y="4774"/>
                    <a:pt x="769" y="6123"/>
                    <a:pt x="280" y="7286"/>
                  </a:cubicBezTo>
                  <a:cubicBezTo>
                    <a:pt x="1746" y="6798"/>
                    <a:pt x="2909" y="5728"/>
                    <a:pt x="3583" y="4378"/>
                  </a:cubicBezTo>
                  <a:cubicBezTo>
                    <a:pt x="4165" y="3308"/>
                    <a:pt x="5026" y="307"/>
                    <a:pt x="3188" y="28"/>
                  </a:cubicBezTo>
                  <a:cubicBezTo>
                    <a:pt x="3080" y="9"/>
                    <a:pt x="2973" y="0"/>
                    <a:pt x="28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5490950" y="1424600"/>
              <a:ext cx="129275" cy="217375"/>
            </a:xfrm>
            <a:custGeom>
              <a:avLst/>
              <a:gdLst/>
              <a:ahLst/>
              <a:cxnLst/>
              <a:rect l="l" t="t" r="r" b="b"/>
              <a:pathLst>
                <a:path w="5171" h="8695" extrusionOk="0">
                  <a:moveTo>
                    <a:pt x="997" y="0"/>
                  </a:moveTo>
                  <a:cubicBezTo>
                    <a:pt x="0" y="0"/>
                    <a:pt x="211" y="1812"/>
                    <a:pt x="611" y="2972"/>
                  </a:cubicBezTo>
                  <a:cubicBezTo>
                    <a:pt x="1100" y="4042"/>
                    <a:pt x="1891" y="4903"/>
                    <a:pt x="2658" y="5787"/>
                  </a:cubicBezTo>
                  <a:cubicBezTo>
                    <a:pt x="3426" y="6647"/>
                    <a:pt x="4217" y="7531"/>
                    <a:pt x="4589" y="8695"/>
                  </a:cubicBezTo>
                  <a:cubicBezTo>
                    <a:pt x="5171" y="7043"/>
                    <a:pt x="5078" y="5019"/>
                    <a:pt x="4310" y="3367"/>
                  </a:cubicBezTo>
                  <a:cubicBezTo>
                    <a:pt x="3821" y="2204"/>
                    <a:pt x="2751" y="645"/>
                    <a:pt x="1588" y="157"/>
                  </a:cubicBezTo>
                  <a:cubicBezTo>
                    <a:pt x="1356" y="49"/>
                    <a:pt x="1160" y="0"/>
                    <a:pt x="9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4"/>
          <p:cNvSpPr txBox="1">
            <a:spLocks noGrp="1"/>
          </p:cNvSpPr>
          <p:nvPr>
            <p:ph type="body" idx="1"/>
          </p:nvPr>
        </p:nvSpPr>
        <p:spPr>
          <a:xfrm>
            <a:off x="715950" y="1430850"/>
            <a:ext cx="7712100" cy="30738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1"/>
              </a:buClr>
              <a:buSzPts val="1200"/>
              <a:buChar char="●"/>
              <a:defRPr sz="1200">
                <a:solidFill>
                  <a:schemeClr val="accent1"/>
                </a:solidFill>
              </a:defRPr>
            </a:lvl1pPr>
            <a:lvl2pPr marL="914400" lvl="1" indent="-304800" rtl="0">
              <a:lnSpc>
                <a:spcPct val="100000"/>
              </a:lnSpc>
              <a:spcBef>
                <a:spcPts val="0"/>
              </a:spcBef>
              <a:spcAft>
                <a:spcPts val="0"/>
              </a:spcAft>
              <a:buClr>
                <a:schemeClr val="accent1"/>
              </a:buClr>
              <a:buSzPts val="1200"/>
              <a:buChar char="○"/>
              <a:defRPr sz="1200">
                <a:solidFill>
                  <a:schemeClr val="accent1"/>
                </a:solidFill>
              </a:defRPr>
            </a:lvl2pPr>
            <a:lvl3pPr marL="1371600" lvl="2" indent="-304800" rtl="0">
              <a:lnSpc>
                <a:spcPct val="100000"/>
              </a:lnSpc>
              <a:spcBef>
                <a:spcPts val="0"/>
              </a:spcBef>
              <a:spcAft>
                <a:spcPts val="0"/>
              </a:spcAft>
              <a:buClr>
                <a:schemeClr val="accent1"/>
              </a:buClr>
              <a:buSzPts val="1200"/>
              <a:buChar char="■"/>
              <a:defRPr sz="1200">
                <a:solidFill>
                  <a:schemeClr val="accent1"/>
                </a:solidFill>
              </a:defRPr>
            </a:lvl3pPr>
            <a:lvl4pPr marL="1828800" lvl="3" indent="-304800" rtl="0">
              <a:lnSpc>
                <a:spcPct val="100000"/>
              </a:lnSpc>
              <a:spcBef>
                <a:spcPts val="0"/>
              </a:spcBef>
              <a:spcAft>
                <a:spcPts val="0"/>
              </a:spcAft>
              <a:buClr>
                <a:schemeClr val="accent1"/>
              </a:buClr>
              <a:buSzPts val="1200"/>
              <a:buChar char="●"/>
              <a:defRPr sz="1200">
                <a:solidFill>
                  <a:schemeClr val="accent1"/>
                </a:solidFill>
              </a:defRPr>
            </a:lvl4pPr>
            <a:lvl5pPr marL="2286000" lvl="4" indent="-304800" rtl="0">
              <a:lnSpc>
                <a:spcPct val="100000"/>
              </a:lnSpc>
              <a:spcBef>
                <a:spcPts val="0"/>
              </a:spcBef>
              <a:spcAft>
                <a:spcPts val="0"/>
              </a:spcAft>
              <a:buClr>
                <a:schemeClr val="accent1"/>
              </a:buClr>
              <a:buSzPts val="1200"/>
              <a:buChar char="○"/>
              <a:defRPr sz="1200">
                <a:solidFill>
                  <a:schemeClr val="accent1"/>
                </a:solidFill>
              </a:defRPr>
            </a:lvl5pPr>
            <a:lvl6pPr marL="2743200" lvl="5" indent="-304800" rtl="0">
              <a:lnSpc>
                <a:spcPct val="100000"/>
              </a:lnSpc>
              <a:spcBef>
                <a:spcPts val="0"/>
              </a:spcBef>
              <a:spcAft>
                <a:spcPts val="0"/>
              </a:spcAft>
              <a:buClr>
                <a:schemeClr val="accent1"/>
              </a:buClr>
              <a:buSzPts val="1200"/>
              <a:buChar char="■"/>
              <a:defRPr sz="1200">
                <a:solidFill>
                  <a:schemeClr val="accent1"/>
                </a:solidFill>
              </a:defRPr>
            </a:lvl6pPr>
            <a:lvl7pPr marL="3200400" lvl="6" indent="-304800" rtl="0">
              <a:lnSpc>
                <a:spcPct val="100000"/>
              </a:lnSpc>
              <a:spcBef>
                <a:spcPts val="0"/>
              </a:spcBef>
              <a:spcAft>
                <a:spcPts val="0"/>
              </a:spcAft>
              <a:buClr>
                <a:schemeClr val="accent1"/>
              </a:buClr>
              <a:buSzPts val="1200"/>
              <a:buChar char="●"/>
              <a:defRPr sz="1200">
                <a:solidFill>
                  <a:schemeClr val="accent1"/>
                </a:solidFill>
              </a:defRPr>
            </a:lvl7pPr>
            <a:lvl8pPr marL="3657600" lvl="7" indent="-304800" rtl="0">
              <a:lnSpc>
                <a:spcPct val="100000"/>
              </a:lnSpc>
              <a:spcBef>
                <a:spcPts val="0"/>
              </a:spcBef>
              <a:spcAft>
                <a:spcPts val="0"/>
              </a:spcAft>
              <a:buClr>
                <a:schemeClr val="accent1"/>
              </a:buClr>
              <a:buSzPts val="1200"/>
              <a:buChar char="○"/>
              <a:defRPr sz="1200">
                <a:solidFill>
                  <a:schemeClr val="accent1"/>
                </a:solidFill>
              </a:defRPr>
            </a:lvl8pPr>
            <a:lvl9pPr marL="4114800" lvl="8" indent="-304800" rtl="0">
              <a:lnSpc>
                <a:spcPct val="100000"/>
              </a:lnSpc>
              <a:spcBef>
                <a:spcPts val="0"/>
              </a:spcBef>
              <a:spcAft>
                <a:spcPts val="0"/>
              </a:spcAft>
              <a:buClr>
                <a:schemeClr val="accent1"/>
              </a:buClr>
              <a:buSzPts val="1200"/>
              <a:buChar char="■"/>
              <a:defRPr sz="1200">
                <a:solidFill>
                  <a:schemeClr val="accent1"/>
                </a:solidFill>
              </a:defRPr>
            </a:lvl9pPr>
          </a:lstStyle>
          <a:p>
            <a:endParaRPr/>
          </a:p>
        </p:txBody>
      </p:sp>
      <p:sp>
        <p:nvSpPr>
          <p:cNvPr id="375" name="Google Shape;375;p4"/>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6"/>
        <p:cNvGrpSpPr/>
        <p:nvPr/>
      </p:nvGrpSpPr>
      <p:grpSpPr>
        <a:xfrm>
          <a:off x="0" y="0"/>
          <a:ext cx="0" cy="0"/>
          <a:chOff x="0" y="0"/>
          <a:chExt cx="0" cy="0"/>
        </a:xfrm>
      </p:grpSpPr>
      <p:sp>
        <p:nvSpPr>
          <p:cNvPr id="377" name="Google Shape;377;p5"/>
          <p:cNvSpPr/>
          <p:nvPr/>
        </p:nvSpPr>
        <p:spPr>
          <a:xfrm>
            <a:off x="-407500" y="3486050"/>
            <a:ext cx="3074676" cy="199343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8" name="Google Shape;378;p5"/>
          <p:cNvGrpSpPr/>
          <p:nvPr/>
        </p:nvGrpSpPr>
        <p:grpSpPr>
          <a:xfrm>
            <a:off x="28825" y="3919000"/>
            <a:ext cx="1972838" cy="1216700"/>
            <a:chOff x="3095850" y="2740875"/>
            <a:chExt cx="1972838" cy="1216700"/>
          </a:xfrm>
        </p:grpSpPr>
        <p:sp>
          <p:nvSpPr>
            <p:cNvPr id="379" name="Google Shape;379;p5"/>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5"/>
          <p:cNvGrpSpPr/>
          <p:nvPr/>
        </p:nvGrpSpPr>
        <p:grpSpPr>
          <a:xfrm rot="-1930960">
            <a:off x="211268" y="4030819"/>
            <a:ext cx="661639" cy="993060"/>
            <a:chOff x="3463650" y="2615600"/>
            <a:chExt cx="467625" cy="701900"/>
          </a:xfrm>
        </p:grpSpPr>
        <p:sp>
          <p:nvSpPr>
            <p:cNvPr id="385" name="Google Shape;385;p5"/>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5"/>
          <p:cNvSpPr txBox="1">
            <a:spLocks noGrp="1"/>
          </p:cNvSpPr>
          <p:nvPr>
            <p:ph type="subTitle" idx="1"/>
          </p:nvPr>
        </p:nvSpPr>
        <p:spPr>
          <a:xfrm>
            <a:off x="1531200" y="2894763"/>
            <a:ext cx="2274000" cy="64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1400"/>
              <a:buNone/>
              <a:defRPr sz="1400">
                <a:solidFill>
                  <a:schemeClr val="accent1"/>
                </a:solidFill>
              </a:defRPr>
            </a:lvl1pPr>
            <a:lvl2pPr lvl="1" algn="r" rtl="0">
              <a:lnSpc>
                <a:spcPct val="100000"/>
              </a:lnSpc>
              <a:spcBef>
                <a:spcPts val="0"/>
              </a:spcBef>
              <a:spcAft>
                <a:spcPts val="0"/>
              </a:spcAft>
              <a:buClr>
                <a:schemeClr val="accent1"/>
              </a:buClr>
              <a:buSzPts val="1400"/>
              <a:buNone/>
              <a:defRPr>
                <a:solidFill>
                  <a:schemeClr val="accent1"/>
                </a:solidFill>
              </a:defRPr>
            </a:lvl2pPr>
            <a:lvl3pPr lvl="2" algn="r" rtl="0">
              <a:lnSpc>
                <a:spcPct val="100000"/>
              </a:lnSpc>
              <a:spcBef>
                <a:spcPts val="1600"/>
              </a:spcBef>
              <a:spcAft>
                <a:spcPts val="0"/>
              </a:spcAft>
              <a:buClr>
                <a:schemeClr val="accent1"/>
              </a:buClr>
              <a:buSzPts val="1400"/>
              <a:buNone/>
              <a:defRPr>
                <a:solidFill>
                  <a:schemeClr val="accent1"/>
                </a:solidFill>
              </a:defRPr>
            </a:lvl3pPr>
            <a:lvl4pPr lvl="3" algn="r" rtl="0">
              <a:lnSpc>
                <a:spcPct val="100000"/>
              </a:lnSpc>
              <a:spcBef>
                <a:spcPts val="1600"/>
              </a:spcBef>
              <a:spcAft>
                <a:spcPts val="0"/>
              </a:spcAft>
              <a:buClr>
                <a:schemeClr val="accent1"/>
              </a:buClr>
              <a:buSzPts val="1400"/>
              <a:buNone/>
              <a:defRPr>
                <a:solidFill>
                  <a:schemeClr val="accent1"/>
                </a:solidFill>
              </a:defRPr>
            </a:lvl4pPr>
            <a:lvl5pPr lvl="4" algn="r" rtl="0">
              <a:lnSpc>
                <a:spcPct val="100000"/>
              </a:lnSpc>
              <a:spcBef>
                <a:spcPts val="1600"/>
              </a:spcBef>
              <a:spcAft>
                <a:spcPts val="0"/>
              </a:spcAft>
              <a:buClr>
                <a:schemeClr val="accent1"/>
              </a:buClr>
              <a:buSzPts val="1400"/>
              <a:buNone/>
              <a:defRPr>
                <a:solidFill>
                  <a:schemeClr val="accent1"/>
                </a:solidFill>
              </a:defRPr>
            </a:lvl5pPr>
            <a:lvl6pPr lvl="5" algn="r" rtl="0">
              <a:lnSpc>
                <a:spcPct val="100000"/>
              </a:lnSpc>
              <a:spcBef>
                <a:spcPts val="1600"/>
              </a:spcBef>
              <a:spcAft>
                <a:spcPts val="0"/>
              </a:spcAft>
              <a:buClr>
                <a:schemeClr val="accent1"/>
              </a:buClr>
              <a:buSzPts val="1400"/>
              <a:buNone/>
              <a:defRPr>
                <a:solidFill>
                  <a:schemeClr val="accent1"/>
                </a:solidFill>
              </a:defRPr>
            </a:lvl6pPr>
            <a:lvl7pPr lvl="6" algn="r" rtl="0">
              <a:lnSpc>
                <a:spcPct val="100000"/>
              </a:lnSpc>
              <a:spcBef>
                <a:spcPts val="1600"/>
              </a:spcBef>
              <a:spcAft>
                <a:spcPts val="0"/>
              </a:spcAft>
              <a:buClr>
                <a:schemeClr val="accent1"/>
              </a:buClr>
              <a:buSzPts val="1400"/>
              <a:buNone/>
              <a:defRPr>
                <a:solidFill>
                  <a:schemeClr val="accent1"/>
                </a:solidFill>
              </a:defRPr>
            </a:lvl7pPr>
            <a:lvl8pPr lvl="7" algn="r" rtl="0">
              <a:lnSpc>
                <a:spcPct val="100000"/>
              </a:lnSpc>
              <a:spcBef>
                <a:spcPts val="1600"/>
              </a:spcBef>
              <a:spcAft>
                <a:spcPts val="0"/>
              </a:spcAft>
              <a:buClr>
                <a:schemeClr val="accent1"/>
              </a:buClr>
              <a:buSzPts val="1400"/>
              <a:buNone/>
              <a:defRPr>
                <a:solidFill>
                  <a:schemeClr val="accent1"/>
                </a:solidFill>
              </a:defRPr>
            </a:lvl8pPr>
            <a:lvl9pPr lvl="8" algn="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389" name="Google Shape;389;p5"/>
          <p:cNvSpPr txBox="1">
            <a:spLocks noGrp="1"/>
          </p:cNvSpPr>
          <p:nvPr>
            <p:ph type="title"/>
          </p:nvPr>
        </p:nvSpPr>
        <p:spPr>
          <a:xfrm>
            <a:off x="1574450" y="2460852"/>
            <a:ext cx="2230800" cy="407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2000"/>
              <a:buNone/>
              <a:defRPr sz="1800">
                <a:solidFill>
                  <a:schemeClr val="accent2"/>
                </a:solidFill>
              </a:defRPr>
            </a:lvl1pPr>
            <a:lvl2pPr lvl="1" algn="r" rtl="0">
              <a:spcBef>
                <a:spcPts val="0"/>
              </a:spcBef>
              <a:spcAft>
                <a:spcPts val="0"/>
              </a:spcAft>
              <a:buClr>
                <a:schemeClr val="accent2"/>
              </a:buClr>
              <a:buSzPts val="2000"/>
              <a:buNone/>
              <a:defRPr sz="2000">
                <a:solidFill>
                  <a:schemeClr val="accent2"/>
                </a:solidFill>
              </a:defRPr>
            </a:lvl2pPr>
            <a:lvl3pPr lvl="2" algn="r" rtl="0">
              <a:spcBef>
                <a:spcPts val="0"/>
              </a:spcBef>
              <a:spcAft>
                <a:spcPts val="0"/>
              </a:spcAft>
              <a:buClr>
                <a:schemeClr val="accent2"/>
              </a:buClr>
              <a:buSzPts val="2000"/>
              <a:buNone/>
              <a:defRPr sz="2000">
                <a:solidFill>
                  <a:schemeClr val="accent2"/>
                </a:solidFill>
              </a:defRPr>
            </a:lvl3pPr>
            <a:lvl4pPr lvl="3" algn="r" rtl="0">
              <a:spcBef>
                <a:spcPts val="0"/>
              </a:spcBef>
              <a:spcAft>
                <a:spcPts val="0"/>
              </a:spcAft>
              <a:buClr>
                <a:schemeClr val="accent2"/>
              </a:buClr>
              <a:buSzPts val="2000"/>
              <a:buNone/>
              <a:defRPr sz="2000">
                <a:solidFill>
                  <a:schemeClr val="accent2"/>
                </a:solidFill>
              </a:defRPr>
            </a:lvl4pPr>
            <a:lvl5pPr lvl="4" algn="r" rtl="0">
              <a:spcBef>
                <a:spcPts val="0"/>
              </a:spcBef>
              <a:spcAft>
                <a:spcPts val="0"/>
              </a:spcAft>
              <a:buClr>
                <a:schemeClr val="accent2"/>
              </a:buClr>
              <a:buSzPts val="2000"/>
              <a:buNone/>
              <a:defRPr sz="2000">
                <a:solidFill>
                  <a:schemeClr val="accent2"/>
                </a:solidFill>
              </a:defRPr>
            </a:lvl5pPr>
            <a:lvl6pPr lvl="5" algn="r" rtl="0">
              <a:spcBef>
                <a:spcPts val="0"/>
              </a:spcBef>
              <a:spcAft>
                <a:spcPts val="0"/>
              </a:spcAft>
              <a:buClr>
                <a:schemeClr val="accent2"/>
              </a:buClr>
              <a:buSzPts val="2000"/>
              <a:buNone/>
              <a:defRPr sz="2000">
                <a:solidFill>
                  <a:schemeClr val="accent2"/>
                </a:solidFill>
              </a:defRPr>
            </a:lvl6pPr>
            <a:lvl7pPr lvl="6" algn="r" rtl="0">
              <a:spcBef>
                <a:spcPts val="0"/>
              </a:spcBef>
              <a:spcAft>
                <a:spcPts val="0"/>
              </a:spcAft>
              <a:buClr>
                <a:schemeClr val="accent2"/>
              </a:buClr>
              <a:buSzPts val="2000"/>
              <a:buNone/>
              <a:defRPr sz="2000">
                <a:solidFill>
                  <a:schemeClr val="accent2"/>
                </a:solidFill>
              </a:defRPr>
            </a:lvl7pPr>
            <a:lvl8pPr lvl="7" algn="r" rtl="0">
              <a:spcBef>
                <a:spcPts val="0"/>
              </a:spcBef>
              <a:spcAft>
                <a:spcPts val="0"/>
              </a:spcAft>
              <a:buClr>
                <a:schemeClr val="accent2"/>
              </a:buClr>
              <a:buSzPts val="2000"/>
              <a:buNone/>
              <a:defRPr sz="2000">
                <a:solidFill>
                  <a:schemeClr val="accent2"/>
                </a:solidFill>
              </a:defRPr>
            </a:lvl8pPr>
            <a:lvl9pPr lvl="8" algn="r" rtl="0">
              <a:spcBef>
                <a:spcPts val="0"/>
              </a:spcBef>
              <a:spcAft>
                <a:spcPts val="0"/>
              </a:spcAft>
              <a:buClr>
                <a:schemeClr val="accent2"/>
              </a:buClr>
              <a:buSzPts val="2000"/>
              <a:buNone/>
              <a:defRPr sz="2000">
                <a:solidFill>
                  <a:schemeClr val="accent2"/>
                </a:solidFill>
              </a:defRPr>
            </a:lvl9pPr>
          </a:lstStyle>
          <a:p>
            <a:endParaRPr/>
          </a:p>
        </p:txBody>
      </p:sp>
      <p:sp>
        <p:nvSpPr>
          <p:cNvPr id="390" name="Google Shape;390;p5"/>
          <p:cNvSpPr txBox="1">
            <a:spLocks noGrp="1"/>
          </p:cNvSpPr>
          <p:nvPr>
            <p:ph type="subTitle" idx="2"/>
          </p:nvPr>
        </p:nvSpPr>
        <p:spPr>
          <a:xfrm>
            <a:off x="5338800" y="2894763"/>
            <a:ext cx="22740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1600"/>
              </a:spcBef>
              <a:spcAft>
                <a:spcPts val="0"/>
              </a:spcAft>
              <a:buClr>
                <a:schemeClr val="accent1"/>
              </a:buClr>
              <a:buSzPts val="1400"/>
              <a:buNone/>
              <a:defRPr>
                <a:solidFill>
                  <a:schemeClr val="accent1"/>
                </a:solidFill>
              </a:defRPr>
            </a:lvl3pPr>
            <a:lvl4pPr lvl="3" rtl="0">
              <a:lnSpc>
                <a:spcPct val="100000"/>
              </a:lnSpc>
              <a:spcBef>
                <a:spcPts val="1600"/>
              </a:spcBef>
              <a:spcAft>
                <a:spcPts val="0"/>
              </a:spcAft>
              <a:buClr>
                <a:schemeClr val="accent1"/>
              </a:buClr>
              <a:buSzPts val="1400"/>
              <a:buNone/>
              <a:defRPr>
                <a:solidFill>
                  <a:schemeClr val="accent1"/>
                </a:solidFill>
              </a:defRPr>
            </a:lvl4pPr>
            <a:lvl5pPr lvl="4" rtl="0">
              <a:lnSpc>
                <a:spcPct val="100000"/>
              </a:lnSpc>
              <a:spcBef>
                <a:spcPts val="1600"/>
              </a:spcBef>
              <a:spcAft>
                <a:spcPts val="0"/>
              </a:spcAft>
              <a:buClr>
                <a:schemeClr val="accent1"/>
              </a:buClr>
              <a:buSzPts val="1400"/>
              <a:buNone/>
              <a:defRPr>
                <a:solidFill>
                  <a:schemeClr val="accent1"/>
                </a:solidFill>
              </a:defRPr>
            </a:lvl5pPr>
            <a:lvl6pPr lvl="5" rtl="0">
              <a:lnSpc>
                <a:spcPct val="100000"/>
              </a:lnSpc>
              <a:spcBef>
                <a:spcPts val="1600"/>
              </a:spcBef>
              <a:spcAft>
                <a:spcPts val="0"/>
              </a:spcAft>
              <a:buClr>
                <a:schemeClr val="accent1"/>
              </a:buClr>
              <a:buSzPts val="1400"/>
              <a:buNone/>
              <a:defRPr>
                <a:solidFill>
                  <a:schemeClr val="accent1"/>
                </a:solidFill>
              </a:defRPr>
            </a:lvl6pPr>
            <a:lvl7pPr lvl="6" rtl="0">
              <a:lnSpc>
                <a:spcPct val="100000"/>
              </a:lnSpc>
              <a:spcBef>
                <a:spcPts val="1600"/>
              </a:spcBef>
              <a:spcAft>
                <a:spcPts val="0"/>
              </a:spcAft>
              <a:buClr>
                <a:schemeClr val="accent1"/>
              </a:buClr>
              <a:buSzPts val="1400"/>
              <a:buNone/>
              <a:defRPr>
                <a:solidFill>
                  <a:schemeClr val="accent1"/>
                </a:solidFill>
              </a:defRPr>
            </a:lvl7pPr>
            <a:lvl8pPr lvl="7" rtl="0">
              <a:lnSpc>
                <a:spcPct val="100000"/>
              </a:lnSpc>
              <a:spcBef>
                <a:spcPts val="1600"/>
              </a:spcBef>
              <a:spcAft>
                <a:spcPts val="0"/>
              </a:spcAft>
              <a:buClr>
                <a:schemeClr val="accent1"/>
              </a:buClr>
              <a:buSzPts val="1400"/>
              <a:buNone/>
              <a:defRPr>
                <a:solidFill>
                  <a:schemeClr val="accent1"/>
                </a:solidFill>
              </a:defRPr>
            </a:lvl8pPr>
            <a:lvl9pPr lvl="8"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391" name="Google Shape;391;p5"/>
          <p:cNvSpPr txBox="1">
            <a:spLocks noGrp="1"/>
          </p:cNvSpPr>
          <p:nvPr>
            <p:ph type="title" idx="3"/>
          </p:nvPr>
        </p:nvSpPr>
        <p:spPr>
          <a:xfrm>
            <a:off x="5338800" y="2460852"/>
            <a:ext cx="2230800" cy="407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000"/>
              <a:buNone/>
              <a:defRPr sz="1800">
                <a:solidFill>
                  <a:schemeClr val="accent2"/>
                </a:solidFill>
              </a:defRPr>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a:endParaRPr/>
          </a:p>
        </p:txBody>
      </p:sp>
      <p:sp>
        <p:nvSpPr>
          <p:cNvPr id="392" name="Google Shape;392;p5"/>
          <p:cNvSpPr/>
          <p:nvPr/>
        </p:nvSpPr>
        <p:spPr>
          <a:xfrm rot="10800000" flipH="1">
            <a:off x="7180824" y="-318340"/>
            <a:ext cx="2402422" cy="1893966"/>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3" name="Google Shape;393;p5"/>
          <p:cNvGrpSpPr/>
          <p:nvPr/>
        </p:nvGrpSpPr>
        <p:grpSpPr>
          <a:xfrm rot="10800000" flipH="1">
            <a:off x="6648267" y="-417635"/>
            <a:ext cx="2265304" cy="1362306"/>
            <a:chOff x="3260100" y="4040200"/>
            <a:chExt cx="1579600" cy="893550"/>
          </a:xfrm>
        </p:grpSpPr>
        <p:sp>
          <p:nvSpPr>
            <p:cNvPr id="394" name="Google Shape;394;p5"/>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5"/>
          <p:cNvGrpSpPr/>
          <p:nvPr/>
        </p:nvGrpSpPr>
        <p:grpSpPr>
          <a:xfrm rot="-1591136">
            <a:off x="707052" y="4247557"/>
            <a:ext cx="845662" cy="713085"/>
            <a:chOff x="2385375" y="4063625"/>
            <a:chExt cx="845650" cy="713075"/>
          </a:xfrm>
        </p:grpSpPr>
        <p:sp>
          <p:nvSpPr>
            <p:cNvPr id="422" name="Google Shape;422;p5"/>
            <p:cNvSpPr/>
            <p:nvPr/>
          </p:nvSpPr>
          <p:spPr>
            <a:xfrm>
              <a:off x="2385375" y="4063625"/>
              <a:ext cx="411775" cy="713075"/>
            </a:xfrm>
            <a:custGeom>
              <a:avLst/>
              <a:gdLst/>
              <a:ahLst/>
              <a:cxnLst/>
              <a:rect l="l" t="t" r="r" b="b"/>
              <a:pathLst>
                <a:path w="16471" h="28523" extrusionOk="0">
                  <a:moveTo>
                    <a:pt x="11473" y="1"/>
                  </a:moveTo>
                  <a:cubicBezTo>
                    <a:pt x="10441" y="1"/>
                    <a:pt x="9269" y="518"/>
                    <a:pt x="8236" y="1028"/>
                  </a:cubicBezTo>
                  <a:cubicBezTo>
                    <a:pt x="2699" y="4145"/>
                    <a:pt x="0" y="12287"/>
                    <a:pt x="954" y="18196"/>
                  </a:cubicBezTo>
                  <a:cubicBezTo>
                    <a:pt x="1443" y="21198"/>
                    <a:pt x="2815" y="24012"/>
                    <a:pt x="5025" y="26036"/>
                  </a:cubicBezTo>
                  <a:cubicBezTo>
                    <a:pt x="6758" y="27553"/>
                    <a:pt x="9079" y="28523"/>
                    <a:pt x="11391" y="28523"/>
                  </a:cubicBezTo>
                  <a:cubicBezTo>
                    <a:pt x="12058" y="28523"/>
                    <a:pt x="12725" y="28442"/>
                    <a:pt x="13377" y="28270"/>
                  </a:cubicBezTo>
                  <a:cubicBezTo>
                    <a:pt x="14238" y="27991"/>
                    <a:pt x="15215" y="27502"/>
                    <a:pt x="15796" y="26711"/>
                  </a:cubicBezTo>
                  <a:cubicBezTo>
                    <a:pt x="16285" y="25943"/>
                    <a:pt x="16471" y="24780"/>
                    <a:pt x="15796" y="24012"/>
                  </a:cubicBezTo>
                  <a:cubicBezTo>
                    <a:pt x="15308" y="23338"/>
                    <a:pt x="14540" y="23128"/>
                    <a:pt x="13749" y="22849"/>
                  </a:cubicBezTo>
                  <a:cubicBezTo>
                    <a:pt x="11237" y="21872"/>
                    <a:pt x="9213" y="19732"/>
                    <a:pt x="8329" y="17126"/>
                  </a:cubicBezTo>
                  <a:cubicBezTo>
                    <a:pt x="7468" y="14614"/>
                    <a:pt x="7840" y="11590"/>
                    <a:pt x="9306" y="9380"/>
                  </a:cubicBezTo>
                  <a:cubicBezTo>
                    <a:pt x="10469" y="7425"/>
                    <a:pt x="14726" y="4238"/>
                    <a:pt x="13656" y="1516"/>
                  </a:cubicBezTo>
                  <a:cubicBezTo>
                    <a:pt x="13158" y="391"/>
                    <a:pt x="12369" y="1"/>
                    <a:pt x="114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2472600" y="4225400"/>
              <a:ext cx="280950" cy="503675"/>
            </a:xfrm>
            <a:custGeom>
              <a:avLst/>
              <a:gdLst/>
              <a:ahLst/>
              <a:cxnLst/>
              <a:rect l="l" t="t" r="r" b="b"/>
              <a:pathLst>
                <a:path w="11238" h="20147" extrusionOk="0">
                  <a:moveTo>
                    <a:pt x="2513" y="1"/>
                  </a:moveTo>
                  <a:lnTo>
                    <a:pt x="2513" y="1"/>
                  </a:lnTo>
                  <a:cubicBezTo>
                    <a:pt x="1164" y="1745"/>
                    <a:pt x="373" y="3862"/>
                    <a:pt x="94" y="6096"/>
                  </a:cubicBezTo>
                  <a:cubicBezTo>
                    <a:pt x="1" y="7166"/>
                    <a:pt x="1" y="8329"/>
                    <a:pt x="187" y="9399"/>
                  </a:cubicBezTo>
                  <a:cubicBezTo>
                    <a:pt x="280" y="10469"/>
                    <a:pt x="675" y="11632"/>
                    <a:pt x="1071" y="12586"/>
                  </a:cubicBezTo>
                  <a:cubicBezTo>
                    <a:pt x="1536" y="13656"/>
                    <a:pt x="2118" y="14633"/>
                    <a:pt x="2816" y="15494"/>
                  </a:cubicBezTo>
                  <a:cubicBezTo>
                    <a:pt x="3490" y="16378"/>
                    <a:pt x="4258" y="17146"/>
                    <a:pt x="5235" y="17821"/>
                  </a:cubicBezTo>
                  <a:cubicBezTo>
                    <a:pt x="6980" y="19193"/>
                    <a:pt x="9097" y="20054"/>
                    <a:pt x="11237" y="20147"/>
                  </a:cubicBezTo>
                  <a:cubicBezTo>
                    <a:pt x="9213" y="19565"/>
                    <a:pt x="7352" y="18495"/>
                    <a:pt x="5817" y="17053"/>
                  </a:cubicBezTo>
                  <a:cubicBezTo>
                    <a:pt x="5026" y="16378"/>
                    <a:pt x="4258" y="15704"/>
                    <a:pt x="3676" y="14820"/>
                  </a:cubicBezTo>
                  <a:cubicBezTo>
                    <a:pt x="3095" y="13959"/>
                    <a:pt x="2513" y="13075"/>
                    <a:pt x="2118" y="12098"/>
                  </a:cubicBezTo>
                  <a:cubicBezTo>
                    <a:pt x="1746" y="11237"/>
                    <a:pt x="1443" y="10260"/>
                    <a:pt x="1257" y="9190"/>
                  </a:cubicBezTo>
                  <a:cubicBezTo>
                    <a:pt x="1071" y="8236"/>
                    <a:pt x="955" y="7166"/>
                    <a:pt x="1071" y="6096"/>
                  </a:cubicBezTo>
                  <a:cubicBezTo>
                    <a:pt x="1071" y="4072"/>
                    <a:pt x="1536" y="1931"/>
                    <a:pt x="2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2598225" y="4066700"/>
              <a:ext cx="632800" cy="590350"/>
            </a:xfrm>
            <a:custGeom>
              <a:avLst/>
              <a:gdLst/>
              <a:ahLst/>
              <a:cxnLst/>
              <a:rect l="l" t="t" r="r" b="b"/>
              <a:pathLst>
                <a:path w="25312" h="23614" extrusionOk="0">
                  <a:moveTo>
                    <a:pt x="4745" y="1"/>
                  </a:moveTo>
                  <a:cubicBezTo>
                    <a:pt x="3064" y="1"/>
                    <a:pt x="2233" y="1926"/>
                    <a:pt x="1746" y="3720"/>
                  </a:cubicBezTo>
                  <a:cubicBezTo>
                    <a:pt x="1" y="9722"/>
                    <a:pt x="3793" y="17492"/>
                    <a:pt x="8725" y="20981"/>
                  </a:cubicBezTo>
                  <a:cubicBezTo>
                    <a:pt x="10964" y="22581"/>
                    <a:pt x="13593" y="23613"/>
                    <a:pt x="16327" y="23613"/>
                  </a:cubicBezTo>
                  <a:cubicBezTo>
                    <a:pt x="16576" y="23613"/>
                    <a:pt x="16826" y="23605"/>
                    <a:pt x="17076" y="23587"/>
                  </a:cubicBezTo>
                  <a:cubicBezTo>
                    <a:pt x="20077" y="23494"/>
                    <a:pt x="22985" y="21935"/>
                    <a:pt x="24544" y="19330"/>
                  </a:cubicBezTo>
                  <a:cubicBezTo>
                    <a:pt x="25009" y="18446"/>
                    <a:pt x="25312" y="17492"/>
                    <a:pt x="25126" y="16515"/>
                  </a:cubicBezTo>
                  <a:cubicBezTo>
                    <a:pt x="25009" y="15538"/>
                    <a:pt x="24242" y="14677"/>
                    <a:pt x="23265" y="14584"/>
                  </a:cubicBezTo>
                  <a:cubicBezTo>
                    <a:pt x="23184" y="14574"/>
                    <a:pt x="23103" y="14569"/>
                    <a:pt x="23022" y="14569"/>
                  </a:cubicBezTo>
                  <a:cubicBezTo>
                    <a:pt x="22336" y="14569"/>
                    <a:pt x="21658" y="14905"/>
                    <a:pt x="21055" y="15259"/>
                  </a:cubicBezTo>
                  <a:cubicBezTo>
                    <a:pt x="19893" y="15749"/>
                    <a:pt x="18635" y="15995"/>
                    <a:pt x="17379" y="15995"/>
                  </a:cubicBezTo>
                  <a:cubicBezTo>
                    <a:pt x="15892" y="15995"/>
                    <a:pt x="14410" y="15650"/>
                    <a:pt x="13098" y="14956"/>
                  </a:cubicBezTo>
                  <a:cubicBezTo>
                    <a:pt x="10679" y="13793"/>
                    <a:pt x="8934" y="11467"/>
                    <a:pt x="8259" y="8768"/>
                  </a:cubicBezTo>
                  <a:cubicBezTo>
                    <a:pt x="7771" y="6628"/>
                    <a:pt x="8539" y="1300"/>
                    <a:pt x="5817" y="230"/>
                  </a:cubicBezTo>
                  <a:cubicBezTo>
                    <a:pt x="5425" y="72"/>
                    <a:pt x="5070" y="1"/>
                    <a:pt x="4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2695350" y="4295200"/>
              <a:ext cx="513575" cy="270450"/>
            </a:xfrm>
            <a:custGeom>
              <a:avLst/>
              <a:gdLst/>
              <a:ahLst/>
              <a:cxnLst/>
              <a:rect l="l" t="t" r="r" b="b"/>
              <a:pathLst>
                <a:path w="20543" h="10818" extrusionOk="0">
                  <a:moveTo>
                    <a:pt x="1" y="0"/>
                  </a:moveTo>
                  <a:lnTo>
                    <a:pt x="1" y="0"/>
                  </a:lnTo>
                  <a:cubicBezTo>
                    <a:pt x="303" y="2140"/>
                    <a:pt x="1257" y="4188"/>
                    <a:pt x="2630" y="5932"/>
                  </a:cubicBezTo>
                  <a:cubicBezTo>
                    <a:pt x="3304" y="6793"/>
                    <a:pt x="4165" y="7561"/>
                    <a:pt x="5049" y="8259"/>
                  </a:cubicBezTo>
                  <a:cubicBezTo>
                    <a:pt x="5910" y="8933"/>
                    <a:pt x="6887" y="9515"/>
                    <a:pt x="7957" y="9887"/>
                  </a:cubicBezTo>
                  <a:cubicBezTo>
                    <a:pt x="9027" y="10283"/>
                    <a:pt x="10074" y="10585"/>
                    <a:pt x="11237" y="10678"/>
                  </a:cubicBezTo>
                  <a:cubicBezTo>
                    <a:pt x="11772" y="10771"/>
                    <a:pt x="12331" y="10818"/>
                    <a:pt x="12889" y="10818"/>
                  </a:cubicBezTo>
                  <a:cubicBezTo>
                    <a:pt x="13447" y="10818"/>
                    <a:pt x="14006" y="10771"/>
                    <a:pt x="14541" y="10678"/>
                  </a:cubicBezTo>
                  <a:cubicBezTo>
                    <a:pt x="16774" y="10376"/>
                    <a:pt x="18798" y="9422"/>
                    <a:pt x="20543" y="8049"/>
                  </a:cubicBezTo>
                  <a:lnTo>
                    <a:pt x="20543" y="8049"/>
                  </a:lnTo>
                  <a:cubicBezTo>
                    <a:pt x="18612" y="9027"/>
                    <a:pt x="16472" y="9608"/>
                    <a:pt x="14448" y="9701"/>
                  </a:cubicBezTo>
                  <a:cubicBezTo>
                    <a:pt x="14004" y="9740"/>
                    <a:pt x="13577" y="9762"/>
                    <a:pt x="13154" y="9762"/>
                  </a:cubicBezTo>
                  <a:cubicBezTo>
                    <a:pt x="12556" y="9762"/>
                    <a:pt x="11967" y="9717"/>
                    <a:pt x="11354" y="9608"/>
                  </a:cubicBezTo>
                  <a:cubicBezTo>
                    <a:pt x="10376" y="9422"/>
                    <a:pt x="9306" y="9213"/>
                    <a:pt x="8329" y="8840"/>
                  </a:cubicBezTo>
                  <a:cubicBezTo>
                    <a:pt x="7469" y="8445"/>
                    <a:pt x="6491" y="7956"/>
                    <a:pt x="5724" y="7375"/>
                  </a:cubicBezTo>
                  <a:cubicBezTo>
                    <a:pt x="4840" y="6793"/>
                    <a:pt x="4072" y="6119"/>
                    <a:pt x="3304" y="5351"/>
                  </a:cubicBezTo>
                  <a:cubicBezTo>
                    <a:pt x="1932" y="3792"/>
                    <a:pt x="769" y="2047"/>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5"/>
          <p:cNvSpPr txBox="1">
            <a:spLocks noGrp="1"/>
          </p:cNvSpPr>
          <p:nvPr>
            <p:ph type="title" idx="4"/>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7"/>
        <p:cNvGrpSpPr/>
        <p:nvPr/>
      </p:nvGrpSpPr>
      <p:grpSpPr>
        <a:xfrm>
          <a:off x="0" y="0"/>
          <a:ext cx="0" cy="0"/>
          <a:chOff x="0" y="0"/>
          <a:chExt cx="0" cy="0"/>
        </a:xfrm>
      </p:grpSpPr>
      <p:sp>
        <p:nvSpPr>
          <p:cNvPr id="428" name="Google Shape;428;p6"/>
          <p:cNvSpPr/>
          <p:nvPr/>
        </p:nvSpPr>
        <p:spPr>
          <a:xfrm flipH="1">
            <a:off x="7132951" y="-226722"/>
            <a:ext cx="2524752" cy="223406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flipH="1">
            <a:off x="-828842" y="3398503"/>
            <a:ext cx="3585011" cy="2038711"/>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6"/>
          <p:cNvGrpSpPr/>
          <p:nvPr/>
        </p:nvGrpSpPr>
        <p:grpSpPr>
          <a:xfrm flipH="1">
            <a:off x="6402369" y="-282565"/>
            <a:ext cx="1765953" cy="1392514"/>
            <a:chOff x="2533100" y="1212175"/>
            <a:chExt cx="1066075" cy="839825"/>
          </a:xfrm>
        </p:grpSpPr>
        <p:sp>
          <p:nvSpPr>
            <p:cNvPr id="431" name="Google Shape;431;p6"/>
            <p:cNvSpPr/>
            <p:nvPr/>
          </p:nvSpPr>
          <p:spPr>
            <a:xfrm>
              <a:off x="2981500" y="1242700"/>
              <a:ext cx="93025" cy="139875"/>
            </a:xfrm>
            <a:custGeom>
              <a:avLst/>
              <a:gdLst/>
              <a:ahLst/>
              <a:cxnLst/>
              <a:rect l="l" t="t" r="r" b="b"/>
              <a:pathLst>
                <a:path w="3721" h="5595" extrusionOk="0">
                  <a:moveTo>
                    <a:pt x="2415" y="1"/>
                  </a:moveTo>
                  <a:cubicBezTo>
                    <a:pt x="2208" y="1"/>
                    <a:pt x="2003" y="80"/>
                    <a:pt x="1838" y="268"/>
                  </a:cubicBezTo>
                  <a:cubicBezTo>
                    <a:pt x="768" y="1617"/>
                    <a:pt x="1" y="4036"/>
                    <a:pt x="1443" y="5316"/>
                  </a:cubicBezTo>
                  <a:cubicBezTo>
                    <a:pt x="1636" y="5509"/>
                    <a:pt x="1872" y="5594"/>
                    <a:pt x="2102" y="5594"/>
                  </a:cubicBezTo>
                  <a:cubicBezTo>
                    <a:pt x="2565" y="5594"/>
                    <a:pt x="3002" y="5247"/>
                    <a:pt x="3002" y="4734"/>
                  </a:cubicBezTo>
                  <a:cubicBezTo>
                    <a:pt x="3002" y="3455"/>
                    <a:pt x="2606" y="2501"/>
                    <a:pt x="3281" y="1431"/>
                  </a:cubicBezTo>
                  <a:cubicBezTo>
                    <a:pt x="3721" y="762"/>
                    <a:pt x="3057" y="1"/>
                    <a:pt x="24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3008250" y="1488625"/>
              <a:ext cx="56925" cy="134075"/>
            </a:xfrm>
            <a:custGeom>
              <a:avLst/>
              <a:gdLst/>
              <a:ahLst/>
              <a:cxnLst/>
              <a:rect l="l" t="t" r="r" b="b"/>
              <a:pathLst>
                <a:path w="2277" h="5363" extrusionOk="0">
                  <a:moveTo>
                    <a:pt x="1354" y="0"/>
                  </a:moveTo>
                  <a:cubicBezTo>
                    <a:pt x="1004" y="0"/>
                    <a:pt x="663" y="182"/>
                    <a:pt x="582" y="597"/>
                  </a:cubicBezTo>
                  <a:cubicBezTo>
                    <a:pt x="373" y="1969"/>
                    <a:pt x="1" y="3412"/>
                    <a:pt x="280" y="4784"/>
                  </a:cubicBezTo>
                  <a:cubicBezTo>
                    <a:pt x="367" y="5189"/>
                    <a:pt x="650" y="5362"/>
                    <a:pt x="947" y="5362"/>
                  </a:cubicBezTo>
                  <a:cubicBezTo>
                    <a:pt x="1282" y="5362"/>
                    <a:pt x="1635" y="5142"/>
                    <a:pt x="1746" y="4784"/>
                  </a:cubicBezTo>
                  <a:cubicBezTo>
                    <a:pt x="2211" y="3621"/>
                    <a:pt x="2118" y="2155"/>
                    <a:pt x="2211" y="806"/>
                  </a:cubicBezTo>
                  <a:cubicBezTo>
                    <a:pt x="2277" y="307"/>
                    <a:pt x="1808" y="0"/>
                    <a:pt x="1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2913925" y="1708150"/>
              <a:ext cx="120050" cy="96675"/>
            </a:xfrm>
            <a:custGeom>
              <a:avLst/>
              <a:gdLst/>
              <a:ahLst/>
              <a:cxnLst/>
              <a:rect l="l" t="t" r="r" b="b"/>
              <a:pathLst>
                <a:path w="4802" h="3867" extrusionOk="0">
                  <a:moveTo>
                    <a:pt x="3339" y="1"/>
                  </a:moveTo>
                  <a:cubicBezTo>
                    <a:pt x="3164" y="1"/>
                    <a:pt x="2980" y="52"/>
                    <a:pt x="2797" y="168"/>
                  </a:cubicBezTo>
                  <a:cubicBezTo>
                    <a:pt x="2308" y="540"/>
                    <a:pt x="1913" y="842"/>
                    <a:pt x="1540" y="1238"/>
                  </a:cubicBezTo>
                  <a:cubicBezTo>
                    <a:pt x="1238" y="1610"/>
                    <a:pt x="866" y="2005"/>
                    <a:pt x="563" y="2401"/>
                  </a:cubicBezTo>
                  <a:cubicBezTo>
                    <a:pt x="0" y="2964"/>
                    <a:pt x="442" y="3867"/>
                    <a:pt x="1117" y="3867"/>
                  </a:cubicBezTo>
                  <a:cubicBezTo>
                    <a:pt x="1251" y="3867"/>
                    <a:pt x="1394" y="3831"/>
                    <a:pt x="1540" y="3750"/>
                  </a:cubicBezTo>
                  <a:cubicBezTo>
                    <a:pt x="2401" y="3169"/>
                    <a:pt x="3378" y="2680"/>
                    <a:pt x="4146" y="1912"/>
                  </a:cubicBezTo>
                  <a:cubicBezTo>
                    <a:pt x="4801" y="1180"/>
                    <a:pt x="4179" y="1"/>
                    <a:pt x="33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2994100" y="1789400"/>
              <a:ext cx="95600" cy="80850"/>
            </a:xfrm>
            <a:custGeom>
              <a:avLst/>
              <a:gdLst/>
              <a:ahLst/>
              <a:cxnLst/>
              <a:rect l="l" t="t" r="r" b="b"/>
              <a:pathLst>
                <a:path w="3824" h="3234" extrusionOk="0">
                  <a:moveTo>
                    <a:pt x="2644" y="0"/>
                  </a:moveTo>
                  <a:cubicBezTo>
                    <a:pt x="2595" y="0"/>
                    <a:pt x="2546" y="4"/>
                    <a:pt x="2498" y="12"/>
                  </a:cubicBezTo>
                  <a:cubicBezTo>
                    <a:pt x="1916" y="105"/>
                    <a:pt x="1428" y="593"/>
                    <a:pt x="1032" y="1175"/>
                  </a:cubicBezTo>
                  <a:cubicBezTo>
                    <a:pt x="660" y="1570"/>
                    <a:pt x="357" y="1943"/>
                    <a:pt x="171" y="2524"/>
                  </a:cubicBezTo>
                  <a:cubicBezTo>
                    <a:pt x="1" y="2801"/>
                    <a:pt x="220" y="3234"/>
                    <a:pt x="562" y="3234"/>
                  </a:cubicBezTo>
                  <a:cubicBezTo>
                    <a:pt x="594" y="3234"/>
                    <a:pt x="626" y="3230"/>
                    <a:pt x="660" y="3222"/>
                  </a:cubicBezTo>
                  <a:cubicBezTo>
                    <a:pt x="1730" y="2827"/>
                    <a:pt x="3172" y="2245"/>
                    <a:pt x="3568" y="1082"/>
                  </a:cubicBezTo>
                  <a:cubicBezTo>
                    <a:pt x="3824" y="463"/>
                    <a:pt x="3199" y="0"/>
                    <a:pt x="2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3067075" y="1594650"/>
              <a:ext cx="99100" cy="131950"/>
            </a:xfrm>
            <a:custGeom>
              <a:avLst/>
              <a:gdLst/>
              <a:ahLst/>
              <a:cxnLst/>
              <a:rect l="l" t="t" r="r" b="b"/>
              <a:pathLst>
                <a:path w="3964" h="5278" extrusionOk="0">
                  <a:moveTo>
                    <a:pt x="2543" y="0"/>
                  </a:moveTo>
                  <a:cubicBezTo>
                    <a:pt x="2281" y="0"/>
                    <a:pt x="2021" y="100"/>
                    <a:pt x="1812" y="334"/>
                  </a:cubicBezTo>
                  <a:cubicBezTo>
                    <a:pt x="835" y="1497"/>
                    <a:pt x="346" y="2963"/>
                    <a:pt x="67" y="4405"/>
                  </a:cubicBezTo>
                  <a:cubicBezTo>
                    <a:pt x="0" y="4889"/>
                    <a:pt x="377" y="5278"/>
                    <a:pt x="776" y="5278"/>
                  </a:cubicBezTo>
                  <a:cubicBezTo>
                    <a:pt x="932" y="5278"/>
                    <a:pt x="1093" y="5218"/>
                    <a:pt x="1230" y="5080"/>
                  </a:cubicBezTo>
                  <a:cubicBezTo>
                    <a:pt x="2301" y="4033"/>
                    <a:pt x="3254" y="2963"/>
                    <a:pt x="3743" y="1497"/>
                  </a:cubicBezTo>
                  <a:cubicBezTo>
                    <a:pt x="3963" y="718"/>
                    <a:pt x="3246" y="0"/>
                    <a:pt x="2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3097825" y="1386450"/>
              <a:ext cx="62825" cy="142025"/>
            </a:xfrm>
            <a:custGeom>
              <a:avLst/>
              <a:gdLst/>
              <a:ahLst/>
              <a:cxnLst/>
              <a:rect l="l" t="t" r="r" b="b"/>
              <a:pathLst>
                <a:path w="2513" h="5681" extrusionOk="0">
                  <a:moveTo>
                    <a:pt x="1059" y="0"/>
                  </a:moveTo>
                  <a:cubicBezTo>
                    <a:pt x="875" y="0"/>
                    <a:pt x="684" y="75"/>
                    <a:pt x="582" y="240"/>
                  </a:cubicBezTo>
                  <a:cubicBezTo>
                    <a:pt x="0" y="915"/>
                    <a:pt x="93" y="1683"/>
                    <a:pt x="280" y="2474"/>
                  </a:cubicBezTo>
                  <a:cubicBezTo>
                    <a:pt x="373" y="3428"/>
                    <a:pt x="675" y="4219"/>
                    <a:pt x="954" y="5079"/>
                  </a:cubicBezTo>
                  <a:cubicBezTo>
                    <a:pt x="1093" y="5485"/>
                    <a:pt x="1413" y="5680"/>
                    <a:pt x="1728" y="5680"/>
                  </a:cubicBezTo>
                  <a:cubicBezTo>
                    <a:pt x="2099" y="5680"/>
                    <a:pt x="2463" y="5409"/>
                    <a:pt x="2513" y="4893"/>
                  </a:cubicBezTo>
                  <a:cubicBezTo>
                    <a:pt x="2513" y="4009"/>
                    <a:pt x="2513" y="3148"/>
                    <a:pt x="2420" y="2171"/>
                  </a:cubicBezTo>
                  <a:cubicBezTo>
                    <a:pt x="2327" y="1404"/>
                    <a:pt x="2234" y="613"/>
                    <a:pt x="1443" y="147"/>
                  </a:cubicBezTo>
                  <a:cubicBezTo>
                    <a:pt x="1358" y="52"/>
                    <a:pt x="1211"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6"/>
            <p:cNvSpPr/>
            <p:nvPr/>
          </p:nvSpPr>
          <p:spPr>
            <a:xfrm>
              <a:off x="3141450" y="1243125"/>
              <a:ext cx="75050" cy="76925"/>
            </a:xfrm>
            <a:custGeom>
              <a:avLst/>
              <a:gdLst/>
              <a:ahLst/>
              <a:cxnLst/>
              <a:rect l="l" t="t" r="r" b="b"/>
              <a:pathLst>
                <a:path w="3002" h="3077" extrusionOk="0">
                  <a:moveTo>
                    <a:pt x="2114" y="0"/>
                  </a:moveTo>
                  <a:cubicBezTo>
                    <a:pt x="1931" y="0"/>
                    <a:pt x="1733" y="53"/>
                    <a:pt x="1536" y="157"/>
                  </a:cubicBezTo>
                  <a:cubicBezTo>
                    <a:pt x="1163" y="344"/>
                    <a:pt x="768" y="530"/>
                    <a:pt x="489" y="925"/>
                  </a:cubicBezTo>
                  <a:cubicBezTo>
                    <a:pt x="186" y="1321"/>
                    <a:pt x="0" y="1809"/>
                    <a:pt x="0" y="2274"/>
                  </a:cubicBezTo>
                  <a:cubicBezTo>
                    <a:pt x="85" y="2637"/>
                    <a:pt x="327" y="3077"/>
                    <a:pt x="671" y="3077"/>
                  </a:cubicBezTo>
                  <a:cubicBezTo>
                    <a:pt x="702" y="3077"/>
                    <a:pt x="735" y="3073"/>
                    <a:pt x="768" y="3065"/>
                  </a:cubicBezTo>
                  <a:cubicBezTo>
                    <a:pt x="1350" y="3065"/>
                    <a:pt x="1838" y="2856"/>
                    <a:pt x="2234" y="2484"/>
                  </a:cubicBezTo>
                  <a:cubicBezTo>
                    <a:pt x="2606" y="2088"/>
                    <a:pt x="2815" y="1600"/>
                    <a:pt x="2908" y="1111"/>
                  </a:cubicBezTo>
                  <a:cubicBezTo>
                    <a:pt x="3001" y="832"/>
                    <a:pt x="2908" y="437"/>
                    <a:pt x="2606" y="157"/>
                  </a:cubicBezTo>
                  <a:cubicBezTo>
                    <a:pt x="2466" y="53"/>
                    <a:pt x="2298" y="0"/>
                    <a:pt x="2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6"/>
            <p:cNvSpPr/>
            <p:nvPr/>
          </p:nvSpPr>
          <p:spPr>
            <a:xfrm>
              <a:off x="3127325" y="1715875"/>
              <a:ext cx="108350" cy="116725"/>
            </a:xfrm>
            <a:custGeom>
              <a:avLst/>
              <a:gdLst/>
              <a:ahLst/>
              <a:cxnLst/>
              <a:rect l="l" t="t" r="r" b="b"/>
              <a:pathLst>
                <a:path w="4334" h="4669" extrusionOk="0">
                  <a:moveTo>
                    <a:pt x="2998" y="1"/>
                  </a:moveTo>
                  <a:cubicBezTo>
                    <a:pt x="2703" y="1"/>
                    <a:pt x="2406" y="99"/>
                    <a:pt x="2217" y="347"/>
                  </a:cubicBezTo>
                  <a:cubicBezTo>
                    <a:pt x="1426" y="1301"/>
                    <a:pt x="751" y="2371"/>
                    <a:pt x="263" y="3534"/>
                  </a:cubicBezTo>
                  <a:cubicBezTo>
                    <a:pt x="1" y="4223"/>
                    <a:pt x="593" y="4668"/>
                    <a:pt x="1169" y="4668"/>
                  </a:cubicBezTo>
                  <a:cubicBezTo>
                    <a:pt x="1411" y="4668"/>
                    <a:pt x="1650" y="4590"/>
                    <a:pt x="1821" y="4418"/>
                  </a:cubicBezTo>
                  <a:cubicBezTo>
                    <a:pt x="2682" y="3627"/>
                    <a:pt x="3473" y="2767"/>
                    <a:pt x="4055" y="1696"/>
                  </a:cubicBezTo>
                  <a:cubicBezTo>
                    <a:pt x="4334" y="1208"/>
                    <a:pt x="4241" y="533"/>
                    <a:pt x="3752" y="231"/>
                  </a:cubicBezTo>
                  <a:cubicBezTo>
                    <a:pt x="3569" y="93"/>
                    <a:pt x="3284" y="1"/>
                    <a:pt x="29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3208900" y="1508450"/>
              <a:ext cx="61100" cy="141575"/>
            </a:xfrm>
            <a:custGeom>
              <a:avLst/>
              <a:gdLst/>
              <a:ahLst/>
              <a:cxnLst/>
              <a:rect l="l" t="t" r="r" b="b"/>
              <a:pathLst>
                <a:path w="2444" h="5663" extrusionOk="0">
                  <a:moveTo>
                    <a:pt x="1209" y="0"/>
                  </a:moveTo>
                  <a:cubicBezTo>
                    <a:pt x="951" y="0"/>
                    <a:pt x="704" y="113"/>
                    <a:pt x="582" y="385"/>
                  </a:cubicBezTo>
                  <a:cubicBezTo>
                    <a:pt x="1" y="1851"/>
                    <a:pt x="1" y="3596"/>
                    <a:pt x="210" y="5154"/>
                  </a:cubicBezTo>
                  <a:cubicBezTo>
                    <a:pt x="254" y="5512"/>
                    <a:pt x="529" y="5663"/>
                    <a:pt x="830" y="5663"/>
                  </a:cubicBezTo>
                  <a:cubicBezTo>
                    <a:pt x="1175" y="5663"/>
                    <a:pt x="1553" y="5465"/>
                    <a:pt x="1653" y="5154"/>
                  </a:cubicBezTo>
                  <a:cubicBezTo>
                    <a:pt x="2141" y="3782"/>
                    <a:pt x="2444" y="2037"/>
                    <a:pt x="2048" y="595"/>
                  </a:cubicBezTo>
                  <a:cubicBezTo>
                    <a:pt x="1993" y="248"/>
                    <a:pt x="1589" y="0"/>
                    <a:pt x="12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3201925" y="1328500"/>
              <a:ext cx="79700" cy="99925"/>
            </a:xfrm>
            <a:custGeom>
              <a:avLst/>
              <a:gdLst/>
              <a:ahLst/>
              <a:cxnLst/>
              <a:rect l="l" t="t" r="r" b="b"/>
              <a:pathLst>
                <a:path w="3188" h="3997" extrusionOk="0">
                  <a:moveTo>
                    <a:pt x="1744" y="0"/>
                  </a:moveTo>
                  <a:cubicBezTo>
                    <a:pt x="1682" y="0"/>
                    <a:pt x="1620" y="7"/>
                    <a:pt x="1559" y="23"/>
                  </a:cubicBezTo>
                  <a:cubicBezTo>
                    <a:pt x="396" y="418"/>
                    <a:pt x="280" y="1767"/>
                    <a:pt x="94" y="2838"/>
                  </a:cubicBezTo>
                  <a:cubicBezTo>
                    <a:pt x="1" y="3326"/>
                    <a:pt x="187" y="3722"/>
                    <a:pt x="675" y="3908"/>
                  </a:cubicBezTo>
                  <a:cubicBezTo>
                    <a:pt x="799" y="3966"/>
                    <a:pt x="932" y="3997"/>
                    <a:pt x="1065" y="3997"/>
                  </a:cubicBezTo>
                  <a:cubicBezTo>
                    <a:pt x="1356" y="3997"/>
                    <a:pt x="1647" y="3848"/>
                    <a:pt x="1838" y="3512"/>
                  </a:cubicBezTo>
                  <a:cubicBezTo>
                    <a:pt x="2327" y="2651"/>
                    <a:pt x="3188" y="1395"/>
                    <a:pt x="2513" y="418"/>
                  </a:cubicBezTo>
                  <a:cubicBezTo>
                    <a:pt x="2358" y="185"/>
                    <a:pt x="2056" y="0"/>
                    <a:pt x="17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3299050" y="1212175"/>
              <a:ext cx="69825" cy="58750"/>
            </a:xfrm>
            <a:custGeom>
              <a:avLst/>
              <a:gdLst/>
              <a:ahLst/>
              <a:cxnLst/>
              <a:rect l="l" t="t" r="r" b="b"/>
              <a:pathLst>
                <a:path w="2793" h="2350" extrusionOk="0">
                  <a:moveTo>
                    <a:pt x="1062" y="1"/>
                  </a:moveTo>
                  <a:cubicBezTo>
                    <a:pt x="711" y="1"/>
                    <a:pt x="328" y="199"/>
                    <a:pt x="94" y="511"/>
                  </a:cubicBezTo>
                  <a:cubicBezTo>
                    <a:pt x="94" y="604"/>
                    <a:pt x="1" y="814"/>
                    <a:pt x="1" y="1000"/>
                  </a:cubicBezTo>
                  <a:cubicBezTo>
                    <a:pt x="1" y="1186"/>
                    <a:pt x="94" y="1582"/>
                    <a:pt x="280" y="1768"/>
                  </a:cubicBezTo>
                  <a:cubicBezTo>
                    <a:pt x="373" y="1884"/>
                    <a:pt x="582" y="1977"/>
                    <a:pt x="675" y="1977"/>
                  </a:cubicBezTo>
                  <a:cubicBezTo>
                    <a:pt x="768" y="2070"/>
                    <a:pt x="955" y="2163"/>
                    <a:pt x="1048" y="2163"/>
                  </a:cubicBezTo>
                  <a:cubicBezTo>
                    <a:pt x="1350" y="2256"/>
                    <a:pt x="1536" y="2349"/>
                    <a:pt x="1745" y="2349"/>
                  </a:cubicBezTo>
                  <a:cubicBezTo>
                    <a:pt x="2118" y="2349"/>
                    <a:pt x="2420" y="2163"/>
                    <a:pt x="2606" y="1884"/>
                  </a:cubicBezTo>
                  <a:cubicBezTo>
                    <a:pt x="2699" y="1582"/>
                    <a:pt x="2792" y="1186"/>
                    <a:pt x="2606" y="907"/>
                  </a:cubicBezTo>
                  <a:cubicBezTo>
                    <a:pt x="2513" y="907"/>
                    <a:pt x="2513" y="907"/>
                    <a:pt x="2513" y="814"/>
                  </a:cubicBezTo>
                  <a:cubicBezTo>
                    <a:pt x="2420" y="721"/>
                    <a:pt x="2327" y="604"/>
                    <a:pt x="2118" y="418"/>
                  </a:cubicBezTo>
                  <a:cubicBezTo>
                    <a:pt x="2025" y="418"/>
                    <a:pt x="2025" y="325"/>
                    <a:pt x="1932" y="325"/>
                  </a:cubicBezTo>
                  <a:cubicBezTo>
                    <a:pt x="1745" y="232"/>
                    <a:pt x="1536" y="139"/>
                    <a:pt x="1257" y="23"/>
                  </a:cubicBezTo>
                  <a:cubicBezTo>
                    <a:pt x="1194" y="8"/>
                    <a:pt x="1128"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2706825" y="1804225"/>
              <a:ext cx="158375" cy="68400"/>
            </a:xfrm>
            <a:custGeom>
              <a:avLst/>
              <a:gdLst/>
              <a:ahLst/>
              <a:cxnLst/>
              <a:rect l="l" t="t" r="r" b="b"/>
              <a:pathLst>
                <a:path w="6335" h="2736" extrusionOk="0">
                  <a:moveTo>
                    <a:pt x="4869" y="0"/>
                  </a:moveTo>
                  <a:cubicBezTo>
                    <a:pt x="3613" y="0"/>
                    <a:pt x="2450" y="396"/>
                    <a:pt x="1194" y="768"/>
                  </a:cubicBezTo>
                  <a:cubicBezTo>
                    <a:pt x="1" y="1143"/>
                    <a:pt x="465" y="2736"/>
                    <a:pt x="1591" y="2736"/>
                  </a:cubicBezTo>
                  <a:cubicBezTo>
                    <a:pt x="1650" y="2736"/>
                    <a:pt x="1712" y="2731"/>
                    <a:pt x="1775" y="2722"/>
                  </a:cubicBezTo>
                  <a:cubicBezTo>
                    <a:pt x="3031" y="2513"/>
                    <a:pt x="4195" y="2420"/>
                    <a:pt x="5358" y="1838"/>
                  </a:cubicBezTo>
                  <a:cubicBezTo>
                    <a:pt x="6335" y="1466"/>
                    <a:pt x="5846" y="0"/>
                    <a:pt x="4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2741300" y="1735625"/>
              <a:ext cx="63425" cy="48925"/>
            </a:xfrm>
            <a:custGeom>
              <a:avLst/>
              <a:gdLst/>
              <a:ahLst/>
              <a:cxnLst/>
              <a:rect l="l" t="t" r="r" b="b"/>
              <a:pathLst>
                <a:path w="2537" h="1957" extrusionOk="0">
                  <a:moveTo>
                    <a:pt x="1614" y="0"/>
                  </a:moveTo>
                  <a:cubicBezTo>
                    <a:pt x="1561" y="0"/>
                    <a:pt x="1511" y="7"/>
                    <a:pt x="1466" y="22"/>
                  </a:cubicBezTo>
                  <a:cubicBezTo>
                    <a:pt x="1164" y="139"/>
                    <a:pt x="885" y="232"/>
                    <a:pt x="675" y="325"/>
                  </a:cubicBezTo>
                  <a:cubicBezTo>
                    <a:pt x="489" y="418"/>
                    <a:pt x="303" y="511"/>
                    <a:pt x="210" y="720"/>
                  </a:cubicBezTo>
                  <a:cubicBezTo>
                    <a:pt x="1" y="906"/>
                    <a:pt x="1" y="1186"/>
                    <a:pt x="94" y="1488"/>
                  </a:cubicBezTo>
                  <a:cubicBezTo>
                    <a:pt x="248" y="1778"/>
                    <a:pt x="602" y="1956"/>
                    <a:pt x="927" y="1956"/>
                  </a:cubicBezTo>
                  <a:cubicBezTo>
                    <a:pt x="1045" y="1956"/>
                    <a:pt x="1158" y="1933"/>
                    <a:pt x="1257" y="1883"/>
                  </a:cubicBezTo>
                  <a:cubicBezTo>
                    <a:pt x="1559" y="1674"/>
                    <a:pt x="1745" y="1581"/>
                    <a:pt x="2048" y="1488"/>
                  </a:cubicBezTo>
                  <a:cubicBezTo>
                    <a:pt x="2420" y="1302"/>
                    <a:pt x="2536" y="813"/>
                    <a:pt x="2327" y="511"/>
                  </a:cubicBezTo>
                  <a:cubicBezTo>
                    <a:pt x="2249" y="198"/>
                    <a:pt x="1891" y="0"/>
                    <a:pt x="1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2533100" y="1876325"/>
              <a:ext cx="75050" cy="59800"/>
            </a:xfrm>
            <a:custGeom>
              <a:avLst/>
              <a:gdLst/>
              <a:ahLst/>
              <a:cxnLst/>
              <a:rect l="l" t="t" r="r" b="b"/>
              <a:pathLst>
                <a:path w="3002" h="2392" extrusionOk="0">
                  <a:moveTo>
                    <a:pt x="2096" y="0"/>
                  </a:moveTo>
                  <a:cubicBezTo>
                    <a:pt x="2040" y="0"/>
                    <a:pt x="1984" y="8"/>
                    <a:pt x="1931" y="24"/>
                  </a:cubicBezTo>
                  <a:cubicBezTo>
                    <a:pt x="1443" y="210"/>
                    <a:pt x="1070" y="513"/>
                    <a:pt x="582" y="792"/>
                  </a:cubicBezTo>
                  <a:cubicBezTo>
                    <a:pt x="186" y="1094"/>
                    <a:pt x="0" y="1583"/>
                    <a:pt x="279" y="1955"/>
                  </a:cubicBezTo>
                  <a:cubicBezTo>
                    <a:pt x="420" y="2220"/>
                    <a:pt x="727" y="2391"/>
                    <a:pt x="1027" y="2391"/>
                  </a:cubicBezTo>
                  <a:cubicBezTo>
                    <a:pt x="1174" y="2391"/>
                    <a:pt x="1320" y="2350"/>
                    <a:pt x="1443" y="2258"/>
                  </a:cubicBezTo>
                  <a:cubicBezTo>
                    <a:pt x="1838" y="1955"/>
                    <a:pt x="2327" y="1676"/>
                    <a:pt x="2722" y="1373"/>
                  </a:cubicBezTo>
                  <a:cubicBezTo>
                    <a:pt x="2908" y="1094"/>
                    <a:pt x="3001" y="699"/>
                    <a:pt x="2815" y="420"/>
                  </a:cubicBezTo>
                  <a:cubicBezTo>
                    <a:pt x="2643" y="170"/>
                    <a:pt x="2359" y="0"/>
                    <a:pt x="2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2540075" y="1968275"/>
              <a:ext cx="46550" cy="83725"/>
            </a:xfrm>
            <a:custGeom>
              <a:avLst/>
              <a:gdLst/>
              <a:ahLst/>
              <a:cxnLst/>
              <a:rect l="l" t="t" r="r" b="b"/>
              <a:pathLst>
                <a:path w="1862" h="3349" extrusionOk="0">
                  <a:moveTo>
                    <a:pt x="1096" y="0"/>
                  </a:moveTo>
                  <a:cubicBezTo>
                    <a:pt x="769" y="0"/>
                    <a:pt x="474" y="211"/>
                    <a:pt x="396" y="603"/>
                  </a:cubicBezTo>
                  <a:cubicBezTo>
                    <a:pt x="210" y="1185"/>
                    <a:pt x="117" y="1767"/>
                    <a:pt x="0" y="2465"/>
                  </a:cubicBezTo>
                  <a:cubicBezTo>
                    <a:pt x="0" y="2837"/>
                    <a:pt x="117" y="3232"/>
                    <a:pt x="489" y="3325"/>
                  </a:cubicBezTo>
                  <a:cubicBezTo>
                    <a:pt x="556" y="3341"/>
                    <a:pt x="624" y="3349"/>
                    <a:pt x="689" y="3349"/>
                  </a:cubicBezTo>
                  <a:cubicBezTo>
                    <a:pt x="1010" y="3349"/>
                    <a:pt x="1296" y="3165"/>
                    <a:pt x="1373" y="2837"/>
                  </a:cubicBezTo>
                  <a:cubicBezTo>
                    <a:pt x="1559" y="2162"/>
                    <a:pt x="1745" y="1581"/>
                    <a:pt x="1861" y="999"/>
                  </a:cubicBezTo>
                  <a:cubicBezTo>
                    <a:pt x="1861" y="603"/>
                    <a:pt x="1745" y="138"/>
                    <a:pt x="1280" y="22"/>
                  </a:cubicBezTo>
                  <a:cubicBezTo>
                    <a:pt x="1218" y="7"/>
                    <a:pt x="1157" y="0"/>
                    <a:pt x="10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2652450" y="1932650"/>
              <a:ext cx="91200" cy="63375"/>
            </a:xfrm>
            <a:custGeom>
              <a:avLst/>
              <a:gdLst/>
              <a:ahLst/>
              <a:cxnLst/>
              <a:rect l="l" t="t" r="r" b="b"/>
              <a:pathLst>
                <a:path w="3648" h="2535" extrusionOk="0">
                  <a:moveTo>
                    <a:pt x="2904" y="1"/>
                  </a:moveTo>
                  <a:cubicBezTo>
                    <a:pt x="2802" y="1"/>
                    <a:pt x="2700" y="32"/>
                    <a:pt x="2601" y="98"/>
                  </a:cubicBezTo>
                  <a:cubicBezTo>
                    <a:pt x="1903" y="400"/>
                    <a:pt x="1228" y="772"/>
                    <a:pt x="647" y="1168"/>
                  </a:cubicBezTo>
                  <a:cubicBezTo>
                    <a:pt x="0" y="1579"/>
                    <a:pt x="376" y="2535"/>
                    <a:pt x="1039" y="2535"/>
                  </a:cubicBezTo>
                  <a:cubicBezTo>
                    <a:pt x="1164" y="2535"/>
                    <a:pt x="1298" y="2501"/>
                    <a:pt x="1438" y="2424"/>
                  </a:cubicBezTo>
                  <a:cubicBezTo>
                    <a:pt x="2112" y="2028"/>
                    <a:pt x="2787" y="1656"/>
                    <a:pt x="3369" y="1168"/>
                  </a:cubicBezTo>
                  <a:cubicBezTo>
                    <a:pt x="3648" y="982"/>
                    <a:pt x="3648" y="493"/>
                    <a:pt x="3462" y="284"/>
                  </a:cubicBezTo>
                  <a:cubicBezTo>
                    <a:pt x="3281" y="103"/>
                    <a:pt x="3091" y="1"/>
                    <a:pt x="2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6"/>
            <p:cNvSpPr/>
            <p:nvPr/>
          </p:nvSpPr>
          <p:spPr>
            <a:xfrm>
              <a:off x="2833775" y="1862025"/>
              <a:ext cx="131750" cy="60875"/>
            </a:xfrm>
            <a:custGeom>
              <a:avLst/>
              <a:gdLst/>
              <a:ahLst/>
              <a:cxnLst/>
              <a:rect l="l" t="t" r="r" b="b"/>
              <a:pathLst>
                <a:path w="5270" h="2435" extrusionOk="0">
                  <a:moveTo>
                    <a:pt x="3847" y="1"/>
                  </a:moveTo>
                  <a:cubicBezTo>
                    <a:pt x="3792" y="1"/>
                    <a:pt x="3735" y="5"/>
                    <a:pt x="3676" y="15"/>
                  </a:cubicBezTo>
                  <a:cubicBezTo>
                    <a:pt x="2606" y="317"/>
                    <a:pt x="1536" y="689"/>
                    <a:pt x="582" y="1178"/>
                  </a:cubicBezTo>
                  <a:cubicBezTo>
                    <a:pt x="1" y="1480"/>
                    <a:pt x="280" y="2434"/>
                    <a:pt x="954" y="2434"/>
                  </a:cubicBezTo>
                  <a:cubicBezTo>
                    <a:pt x="2025" y="2341"/>
                    <a:pt x="3095" y="2155"/>
                    <a:pt x="4165" y="1852"/>
                  </a:cubicBezTo>
                  <a:cubicBezTo>
                    <a:pt x="5269" y="1587"/>
                    <a:pt x="4885" y="1"/>
                    <a:pt x="38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6"/>
            <p:cNvSpPr/>
            <p:nvPr/>
          </p:nvSpPr>
          <p:spPr>
            <a:xfrm>
              <a:off x="3303700" y="1632075"/>
              <a:ext cx="39000" cy="63400"/>
            </a:xfrm>
            <a:custGeom>
              <a:avLst/>
              <a:gdLst/>
              <a:ahLst/>
              <a:cxnLst/>
              <a:rect l="l" t="t" r="r" b="b"/>
              <a:pathLst>
                <a:path w="1560" h="2536" extrusionOk="0">
                  <a:moveTo>
                    <a:pt x="769" y="0"/>
                  </a:moveTo>
                  <a:cubicBezTo>
                    <a:pt x="396" y="0"/>
                    <a:pt x="187" y="303"/>
                    <a:pt x="94" y="675"/>
                  </a:cubicBezTo>
                  <a:cubicBezTo>
                    <a:pt x="94" y="884"/>
                    <a:pt x="1" y="1163"/>
                    <a:pt x="1" y="1373"/>
                  </a:cubicBezTo>
                  <a:cubicBezTo>
                    <a:pt x="1" y="1559"/>
                    <a:pt x="94" y="1838"/>
                    <a:pt x="94" y="2047"/>
                  </a:cubicBezTo>
                  <a:cubicBezTo>
                    <a:pt x="187" y="2327"/>
                    <a:pt x="582" y="2536"/>
                    <a:pt x="769" y="2536"/>
                  </a:cubicBezTo>
                  <a:cubicBezTo>
                    <a:pt x="1071" y="2536"/>
                    <a:pt x="1443" y="2327"/>
                    <a:pt x="1443" y="2047"/>
                  </a:cubicBezTo>
                  <a:cubicBezTo>
                    <a:pt x="1559" y="1838"/>
                    <a:pt x="1559" y="1559"/>
                    <a:pt x="1559" y="1373"/>
                  </a:cubicBezTo>
                  <a:lnTo>
                    <a:pt x="1559" y="675"/>
                  </a:lnTo>
                  <a:cubicBezTo>
                    <a:pt x="1443" y="396"/>
                    <a:pt x="1257" y="0"/>
                    <a:pt x="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3322900" y="1424900"/>
              <a:ext cx="58175" cy="131875"/>
            </a:xfrm>
            <a:custGeom>
              <a:avLst/>
              <a:gdLst/>
              <a:ahLst/>
              <a:cxnLst/>
              <a:rect l="l" t="t" r="r" b="b"/>
              <a:pathLst>
                <a:path w="2327" h="5275" extrusionOk="0">
                  <a:moveTo>
                    <a:pt x="1201" y="0"/>
                  </a:moveTo>
                  <a:cubicBezTo>
                    <a:pt x="953" y="0"/>
                    <a:pt x="710" y="109"/>
                    <a:pt x="582" y="354"/>
                  </a:cubicBezTo>
                  <a:cubicBezTo>
                    <a:pt x="1" y="1703"/>
                    <a:pt x="94" y="3146"/>
                    <a:pt x="94" y="4518"/>
                  </a:cubicBezTo>
                  <a:cubicBezTo>
                    <a:pt x="94" y="4997"/>
                    <a:pt x="489" y="5274"/>
                    <a:pt x="872" y="5274"/>
                  </a:cubicBezTo>
                  <a:cubicBezTo>
                    <a:pt x="1178" y="5274"/>
                    <a:pt x="1477" y="5097"/>
                    <a:pt x="1559" y="4704"/>
                  </a:cubicBezTo>
                  <a:cubicBezTo>
                    <a:pt x="1955" y="3355"/>
                    <a:pt x="2327" y="1890"/>
                    <a:pt x="1955" y="540"/>
                  </a:cubicBezTo>
                  <a:cubicBezTo>
                    <a:pt x="1887" y="204"/>
                    <a:pt x="1540" y="0"/>
                    <a:pt x="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3370950" y="1270275"/>
              <a:ext cx="99850" cy="114875"/>
            </a:xfrm>
            <a:custGeom>
              <a:avLst/>
              <a:gdLst/>
              <a:ahLst/>
              <a:cxnLst/>
              <a:rect l="l" t="t" r="r" b="b"/>
              <a:pathLst>
                <a:path w="3994" h="4595" extrusionOk="0">
                  <a:moveTo>
                    <a:pt x="2843" y="0"/>
                  </a:moveTo>
                  <a:cubicBezTo>
                    <a:pt x="2623" y="0"/>
                    <a:pt x="2405" y="72"/>
                    <a:pt x="2243" y="235"/>
                  </a:cubicBezTo>
                  <a:cubicBezTo>
                    <a:pt x="1289" y="1188"/>
                    <a:pt x="707" y="2352"/>
                    <a:pt x="219" y="3631"/>
                  </a:cubicBezTo>
                  <a:cubicBezTo>
                    <a:pt x="0" y="4186"/>
                    <a:pt x="498" y="4595"/>
                    <a:pt x="976" y="4595"/>
                  </a:cubicBezTo>
                  <a:cubicBezTo>
                    <a:pt x="1159" y="4595"/>
                    <a:pt x="1339" y="4534"/>
                    <a:pt x="1475" y="4399"/>
                  </a:cubicBezTo>
                  <a:cubicBezTo>
                    <a:pt x="2452" y="3422"/>
                    <a:pt x="3220" y="2352"/>
                    <a:pt x="3708" y="1095"/>
                  </a:cubicBezTo>
                  <a:cubicBezTo>
                    <a:pt x="3993" y="475"/>
                    <a:pt x="3409" y="0"/>
                    <a:pt x="2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3475850" y="1219725"/>
              <a:ext cx="123325" cy="56425"/>
            </a:xfrm>
            <a:custGeom>
              <a:avLst/>
              <a:gdLst/>
              <a:ahLst/>
              <a:cxnLst/>
              <a:rect l="l" t="t" r="r" b="b"/>
              <a:pathLst>
                <a:path w="4933" h="2257" extrusionOk="0">
                  <a:moveTo>
                    <a:pt x="2711" y="0"/>
                  </a:moveTo>
                  <a:cubicBezTo>
                    <a:pt x="2298" y="0"/>
                    <a:pt x="1885" y="23"/>
                    <a:pt x="1443" y="23"/>
                  </a:cubicBezTo>
                  <a:cubicBezTo>
                    <a:pt x="1" y="23"/>
                    <a:pt x="1" y="2164"/>
                    <a:pt x="1443" y="2257"/>
                  </a:cubicBezTo>
                  <a:cubicBezTo>
                    <a:pt x="2327" y="2257"/>
                    <a:pt x="3095" y="2257"/>
                    <a:pt x="3979" y="2047"/>
                  </a:cubicBezTo>
                  <a:cubicBezTo>
                    <a:pt x="4933" y="1954"/>
                    <a:pt x="4933" y="302"/>
                    <a:pt x="3979" y="116"/>
                  </a:cubicBezTo>
                  <a:cubicBezTo>
                    <a:pt x="3537" y="23"/>
                    <a:pt x="3124" y="0"/>
                    <a:pt x="27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6"/>
          <p:cNvGrpSpPr/>
          <p:nvPr/>
        </p:nvGrpSpPr>
        <p:grpSpPr>
          <a:xfrm flipH="1">
            <a:off x="727873" y="4386591"/>
            <a:ext cx="2263567" cy="1281440"/>
            <a:chOff x="3260100" y="4040200"/>
            <a:chExt cx="1579600" cy="893550"/>
          </a:xfrm>
        </p:grpSpPr>
        <p:sp>
          <p:nvSpPr>
            <p:cNvPr id="453" name="Google Shape;453;p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6"/>
          <p:cNvGrpSpPr/>
          <p:nvPr/>
        </p:nvGrpSpPr>
        <p:grpSpPr>
          <a:xfrm rot="-8218719" flipH="1">
            <a:off x="8559373" y="-187214"/>
            <a:ext cx="911950" cy="977787"/>
            <a:chOff x="1721175" y="2665325"/>
            <a:chExt cx="809625" cy="868075"/>
          </a:xfrm>
        </p:grpSpPr>
        <p:sp>
          <p:nvSpPr>
            <p:cNvPr id="481" name="Google Shape;481;p6"/>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6"/>
          <p:cNvGrpSpPr/>
          <p:nvPr/>
        </p:nvGrpSpPr>
        <p:grpSpPr>
          <a:xfrm rot="-1556019" flipH="1">
            <a:off x="445076" y="4030645"/>
            <a:ext cx="304348" cy="774463"/>
            <a:chOff x="4992675" y="1797250"/>
            <a:chExt cx="198925" cy="506000"/>
          </a:xfrm>
        </p:grpSpPr>
        <p:sp>
          <p:nvSpPr>
            <p:cNvPr id="488" name="Google Shape;488;p6"/>
            <p:cNvSpPr/>
            <p:nvPr/>
          </p:nvSpPr>
          <p:spPr>
            <a:xfrm>
              <a:off x="5004875" y="1797250"/>
              <a:ext cx="152400" cy="506000"/>
            </a:xfrm>
            <a:custGeom>
              <a:avLst/>
              <a:gdLst/>
              <a:ahLst/>
              <a:cxnLst/>
              <a:rect l="l" t="t" r="r" b="b"/>
              <a:pathLst>
                <a:path w="6096" h="20240" extrusionOk="0">
                  <a:moveTo>
                    <a:pt x="6096" y="0"/>
                  </a:moveTo>
                  <a:lnTo>
                    <a:pt x="6096" y="0"/>
                  </a:lnTo>
                  <a:cubicBezTo>
                    <a:pt x="5142" y="1442"/>
                    <a:pt x="4165" y="3001"/>
                    <a:pt x="3397" y="4653"/>
                  </a:cubicBezTo>
                  <a:cubicBezTo>
                    <a:pt x="2606" y="6188"/>
                    <a:pt x="2025" y="7933"/>
                    <a:pt x="1443" y="9585"/>
                  </a:cubicBezTo>
                  <a:cubicBezTo>
                    <a:pt x="489" y="13074"/>
                    <a:pt x="1" y="16657"/>
                    <a:pt x="187" y="20240"/>
                  </a:cubicBezTo>
                  <a:cubicBezTo>
                    <a:pt x="489" y="16657"/>
                    <a:pt x="1071" y="13167"/>
                    <a:pt x="2025" y="9771"/>
                  </a:cubicBezTo>
                  <a:cubicBezTo>
                    <a:pt x="2513" y="8142"/>
                    <a:pt x="3188" y="6398"/>
                    <a:pt x="3886" y="4839"/>
                  </a:cubicBezTo>
                  <a:cubicBezTo>
                    <a:pt x="4560" y="3187"/>
                    <a:pt x="5328" y="1535"/>
                    <a:pt x="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a:off x="4992675" y="1974625"/>
              <a:ext cx="55850" cy="101225"/>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a:off x="5019425" y="1904250"/>
              <a:ext cx="55850" cy="101225"/>
            </a:xfrm>
            <a:custGeom>
              <a:avLst/>
              <a:gdLst/>
              <a:ahLst/>
              <a:cxnLst/>
              <a:rect l="l" t="t" r="r" b="b"/>
              <a:pathLst>
                <a:path w="2234" h="4049" extrusionOk="0">
                  <a:moveTo>
                    <a:pt x="338" y="1"/>
                  </a:moveTo>
                  <a:cubicBezTo>
                    <a:pt x="262" y="1"/>
                    <a:pt x="186" y="24"/>
                    <a:pt x="93" y="70"/>
                  </a:cubicBezTo>
                  <a:cubicBezTo>
                    <a:pt x="0" y="163"/>
                    <a:pt x="0" y="373"/>
                    <a:pt x="0" y="466"/>
                  </a:cubicBezTo>
                  <a:cubicBezTo>
                    <a:pt x="93" y="1629"/>
                    <a:pt x="977" y="3071"/>
                    <a:pt x="1559" y="4048"/>
                  </a:cubicBezTo>
                  <a:cubicBezTo>
                    <a:pt x="2234" y="3071"/>
                    <a:pt x="1443" y="1141"/>
                    <a:pt x="861" y="373"/>
                  </a:cubicBezTo>
                  <a:cubicBezTo>
                    <a:pt x="768" y="256"/>
                    <a:pt x="675" y="70"/>
                    <a:pt x="582" y="70"/>
                  </a:cubicBezTo>
                  <a:cubicBezTo>
                    <a:pt x="489" y="24"/>
                    <a:pt x="413" y="1"/>
                    <a:pt x="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a:off x="5053150" y="1872850"/>
              <a:ext cx="41325" cy="76800"/>
            </a:xfrm>
            <a:custGeom>
              <a:avLst/>
              <a:gdLst/>
              <a:ahLst/>
              <a:cxnLst/>
              <a:rect l="l" t="t" r="r" b="b"/>
              <a:pathLst>
                <a:path w="1653" h="3072" extrusionOk="0">
                  <a:moveTo>
                    <a:pt x="198" y="0"/>
                  </a:moveTo>
                  <a:cubicBezTo>
                    <a:pt x="123" y="0"/>
                    <a:pt x="47" y="24"/>
                    <a:pt x="1" y="70"/>
                  </a:cubicBezTo>
                  <a:lnTo>
                    <a:pt x="1" y="349"/>
                  </a:lnTo>
                  <a:cubicBezTo>
                    <a:pt x="1" y="1326"/>
                    <a:pt x="675" y="2303"/>
                    <a:pt x="1071" y="3071"/>
                  </a:cubicBezTo>
                  <a:cubicBezTo>
                    <a:pt x="1652" y="2397"/>
                    <a:pt x="1071" y="931"/>
                    <a:pt x="582" y="256"/>
                  </a:cubicBezTo>
                  <a:cubicBezTo>
                    <a:pt x="489" y="163"/>
                    <a:pt x="489" y="70"/>
                    <a:pt x="396" y="70"/>
                  </a:cubicBezTo>
                  <a:cubicBezTo>
                    <a:pt x="349" y="24"/>
                    <a:pt x="274" y="0"/>
                    <a:pt x="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a:off x="5043850" y="1988300"/>
              <a:ext cx="96575" cy="73000"/>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a:off x="5077575" y="1920525"/>
              <a:ext cx="77375" cy="55875"/>
            </a:xfrm>
            <a:custGeom>
              <a:avLst/>
              <a:gdLst/>
              <a:ahLst/>
              <a:cxnLst/>
              <a:rect l="l" t="t" r="r" b="b"/>
              <a:pathLst>
                <a:path w="3095" h="2235" extrusionOk="0">
                  <a:moveTo>
                    <a:pt x="2513" y="1"/>
                  </a:moveTo>
                  <a:cubicBezTo>
                    <a:pt x="1838" y="1"/>
                    <a:pt x="1257" y="303"/>
                    <a:pt x="768" y="885"/>
                  </a:cubicBezTo>
                  <a:cubicBezTo>
                    <a:pt x="489" y="1257"/>
                    <a:pt x="94" y="1746"/>
                    <a:pt x="1" y="2234"/>
                  </a:cubicBezTo>
                  <a:cubicBezTo>
                    <a:pt x="582" y="1653"/>
                    <a:pt x="1559" y="1164"/>
                    <a:pt x="2420" y="885"/>
                  </a:cubicBezTo>
                  <a:cubicBezTo>
                    <a:pt x="2513" y="885"/>
                    <a:pt x="2722" y="769"/>
                    <a:pt x="2816" y="676"/>
                  </a:cubicBezTo>
                  <a:cubicBezTo>
                    <a:pt x="3002" y="583"/>
                    <a:pt x="3095" y="396"/>
                    <a:pt x="3002" y="187"/>
                  </a:cubicBezTo>
                  <a:cubicBezTo>
                    <a:pt x="2909" y="94"/>
                    <a:pt x="2722" y="1"/>
                    <a:pt x="25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a:off x="5089800" y="1823400"/>
              <a:ext cx="26775" cy="58200"/>
            </a:xfrm>
            <a:custGeom>
              <a:avLst/>
              <a:gdLst/>
              <a:ahLst/>
              <a:cxnLst/>
              <a:rect l="l" t="t" r="r" b="b"/>
              <a:pathLst>
                <a:path w="1071" h="2328" extrusionOk="0">
                  <a:moveTo>
                    <a:pt x="372" y="1"/>
                  </a:moveTo>
                  <a:cubicBezTo>
                    <a:pt x="93" y="117"/>
                    <a:pt x="0" y="396"/>
                    <a:pt x="0" y="699"/>
                  </a:cubicBezTo>
                  <a:cubicBezTo>
                    <a:pt x="93" y="978"/>
                    <a:pt x="279" y="1164"/>
                    <a:pt x="372" y="1373"/>
                  </a:cubicBezTo>
                  <a:cubicBezTo>
                    <a:pt x="582" y="1653"/>
                    <a:pt x="582" y="2048"/>
                    <a:pt x="675" y="2327"/>
                  </a:cubicBezTo>
                  <a:cubicBezTo>
                    <a:pt x="1070" y="2141"/>
                    <a:pt x="954" y="1071"/>
                    <a:pt x="954" y="792"/>
                  </a:cubicBezTo>
                  <a:cubicBezTo>
                    <a:pt x="954" y="583"/>
                    <a:pt x="861" y="396"/>
                    <a:pt x="768" y="303"/>
                  </a:cubicBezTo>
                  <a:cubicBezTo>
                    <a:pt x="675" y="117"/>
                    <a:pt x="582" y="1"/>
                    <a:pt x="3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a:off x="5121200" y="1812350"/>
              <a:ext cx="70400" cy="45400"/>
            </a:xfrm>
            <a:custGeom>
              <a:avLst/>
              <a:gdLst/>
              <a:ahLst/>
              <a:cxnLst/>
              <a:rect l="l" t="t" r="r" b="b"/>
              <a:pathLst>
                <a:path w="2816" h="1816" extrusionOk="0">
                  <a:moveTo>
                    <a:pt x="2359" y="1"/>
                  </a:moveTo>
                  <a:cubicBezTo>
                    <a:pt x="2251" y="1"/>
                    <a:pt x="2129" y="24"/>
                    <a:pt x="2024" y="71"/>
                  </a:cubicBezTo>
                  <a:cubicBezTo>
                    <a:pt x="1257" y="350"/>
                    <a:pt x="396" y="1025"/>
                    <a:pt x="0" y="1815"/>
                  </a:cubicBezTo>
                  <a:cubicBezTo>
                    <a:pt x="186" y="1606"/>
                    <a:pt x="396" y="1513"/>
                    <a:pt x="582" y="1420"/>
                  </a:cubicBezTo>
                  <a:lnTo>
                    <a:pt x="1350" y="1420"/>
                  </a:lnTo>
                  <a:cubicBezTo>
                    <a:pt x="1652" y="1420"/>
                    <a:pt x="1931" y="1420"/>
                    <a:pt x="2234" y="1327"/>
                  </a:cubicBezTo>
                  <a:cubicBezTo>
                    <a:pt x="2513" y="1234"/>
                    <a:pt x="2815" y="838"/>
                    <a:pt x="2815" y="559"/>
                  </a:cubicBezTo>
                  <a:cubicBezTo>
                    <a:pt x="2815" y="350"/>
                    <a:pt x="2815" y="164"/>
                    <a:pt x="2606" y="71"/>
                  </a:cubicBezTo>
                  <a:cubicBezTo>
                    <a:pt x="2559" y="24"/>
                    <a:pt x="2466" y="1"/>
                    <a:pt x="2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a:off x="5099100" y="1862375"/>
              <a:ext cx="70400" cy="43650"/>
            </a:xfrm>
            <a:custGeom>
              <a:avLst/>
              <a:gdLst/>
              <a:ahLst/>
              <a:cxnLst/>
              <a:rect l="l" t="t" r="r" b="b"/>
              <a:pathLst>
                <a:path w="2816" h="1746" extrusionOk="0">
                  <a:moveTo>
                    <a:pt x="2048" y="1"/>
                  </a:moveTo>
                  <a:cubicBezTo>
                    <a:pt x="1745" y="1"/>
                    <a:pt x="1559" y="187"/>
                    <a:pt x="1280" y="396"/>
                  </a:cubicBezTo>
                  <a:cubicBezTo>
                    <a:pt x="977" y="582"/>
                    <a:pt x="0" y="1257"/>
                    <a:pt x="117" y="1745"/>
                  </a:cubicBezTo>
                  <a:cubicBezTo>
                    <a:pt x="791" y="1652"/>
                    <a:pt x="1955" y="1559"/>
                    <a:pt x="2443" y="1071"/>
                  </a:cubicBezTo>
                  <a:cubicBezTo>
                    <a:pt x="2722" y="885"/>
                    <a:pt x="2815" y="582"/>
                    <a:pt x="2722" y="303"/>
                  </a:cubicBezTo>
                  <a:cubicBezTo>
                    <a:pt x="2629" y="94"/>
                    <a:pt x="2234" y="1"/>
                    <a:pt x="20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6"/>
          <p:cNvGrpSpPr/>
          <p:nvPr/>
        </p:nvGrpSpPr>
        <p:grpSpPr>
          <a:xfrm flipH="1">
            <a:off x="643256" y="3914071"/>
            <a:ext cx="491910" cy="1007595"/>
            <a:chOff x="5291025" y="2315450"/>
            <a:chExt cx="319900" cy="654750"/>
          </a:xfrm>
        </p:grpSpPr>
        <p:sp>
          <p:nvSpPr>
            <p:cNvPr id="498" name="Google Shape;498;p6"/>
            <p:cNvSpPr/>
            <p:nvPr/>
          </p:nvSpPr>
          <p:spPr>
            <a:xfrm>
              <a:off x="5382925" y="2317775"/>
              <a:ext cx="193675" cy="348975"/>
            </a:xfrm>
            <a:custGeom>
              <a:avLst/>
              <a:gdLst/>
              <a:ahLst/>
              <a:cxnLst/>
              <a:rect l="l" t="t" r="r" b="b"/>
              <a:pathLst>
                <a:path w="7747" h="13959" extrusionOk="0">
                  <a:moveTo>
                    <a:pt x="7747" y="0"/>
                  </a:moveTo>
                  <a:lnTo>
                    <a:pt x="7747" y="0"/>
                  </a:lnTo>
                  <a:cubicBezTo>
                    <a:pt x="4560" y="2536"/>
                    <a:pt x="0" y="9794"/>
                    <a:pt x="2420" y="13958"/>
                  </a:cubicBezTo>
                  <a:cubicBezTo>
                    <a:pt x="4560" y="13586"/>
                    <a:pt x="6095" y="9608"/>
                    <a:pt x="6793" y="7770"/>
                  </a:cubicBezTo>
                  <a:cubicBezTo>
                    <a:pt x="7165" y="6514"/>
                    <a:pt x="7561" y="5235"/>
                    <a:pt x="7654" y="3885"/>
                  </a:cubicBezTo>
                  <a:cubicBezTo>
                    <a:pt x="7747" y="3397"/>
                    <a:pt x="7561" y="210"/>
                    <a:pt x="77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a:off x="5322425" y="2315450"/>
              <a:ext cx="196025" cy="342000"/>
            </a:xfrm>
            <a:custGeom>
              <a:avLst/>
              <a:gdLst/>
              <a:ahLst/>
              <a:cxnLst/>
              <a:rect l="l" t="t" r="r" b="b"/>
              <a:pathLst>
                <a:path w="7841" h="13680" extrusionOk="0">
                  <a:moveTo>
                    <a:pt x="489" y="0"/>
                  </a:moveTo>
                  <a:cubicBezTo>
                    <a:pt x="1" y="4071"/>
                    <a:pt x="2025" y="12423"/>
                    <a:pt x="6677" y="13679"/>
                  </a:cubicBezTo>
                  <a:cubicBezTo>
                    <a:pt x="7841" y="11934"/>
                    <a:pt x="6096" y="7956"/>
                    <a:pt x="5328" y="6212"/>
                  </a:cubicBezTo>
                  <a:cubicBezTo>
                    <a:pt x="4747" y="5048"/>
                    <a:pt x="4072" y="3885"/>
                    <a:pt x="3188" y="2815"/>
                  </a:cubicBezTo>
                  <a:cubicBezTo>
                    <a:pt x="2909" y="2420"/>
                    <a:pt x="489" y="303"/>
                    <a:pt x="4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a:off x="5291025" y="2579050"/>
              <a:ext cx="319900" cy="391150"/>
            </a:xfrm>
            <a:custGeom>
              <a:avLst/>
              <a:gdLst/>
              <a:ahLst/>
              <a:cxnLst/>
              <a:rect l="l" t="t" r="r" b="b"/>
              <a:pathLst>
                <a:path w="12796" h="15646" extrusionOk="0">
                  <a:moveTo>
                    <a:pt x="5544" y="1"/>
                  </a:moveTo>
                  <a:cubicBezTo>
                    <a:pt x="5472" y="1"/>
                    <a:pt x="5400" y="6"/>
                    <a:pt x="5328" y="18"/>
                  </a:cubicBezTo>
                  <a:cubicBezTo>
                    <a:pt x="4537" y="134"/>
                    <a:pt x="3955" y="809"/>
                    <a:pt x="3862" y="1484"/>
                  </a:cubicBezTo>
                  <a:cubicBezTo>
                    <a:pt x="1536" y="3042"/>
                    <a:pt x="0" y="6322"/>
                    <a:pt x="768" y="9905"/>
                  </a:cubicBezTo>
                  <a:cubicBezTo>
                    <a:pt x="1164" y="11766"/>
                    <a:pt x="2327" y="13604"/>
                    <a:pt x="4072" y="14465"/>
                  </a:cubicBezTo>
                  <a:cubicBezTo>
                    <a:pt x="4704" y="14714"/>
                    <a:pt x="5337" y="14884"/>
                    <a:pt x="5983" y="14884"/>
                  </a:cubicBezTo>
                  <a:cubicBezTo>
                    <a:pt x="6121" y="14884"/>
                    <a:pt x="6259" y="14877"/>
                    <a:pt x="6398" y="14860"/>
                  </a:cubicBezTo>
                  <a:cubicBezTo>
                    <a:pt x="6804" y="15368"/>
                    <a:pt x="7459" y="15646"/>
                    <a:pt x="8068" y="15646"/>
                  </a:cubicBezTo>
                  <a:cubicBezTo>
                    <a:pt x="8156" y="15646"/>
                    <a:pt x="8244" y="15640"/>
                    <a:pt x="8329" y="15628"/>
                  </a:cubicBezTo>
                  <a:cubicBezTo>
                    <a:pt x="9190" y="15349"/>
                    <a:pt x="9678" y="14465"/>
                    <a:pt x="9678" y="13790"/>
                  </a:cubicBezTo>
                  <a:cubicBezTo>
                    <a:pt x="10167" y="13395"/>
                    <a:pt x="10655" y="13022"/>
                    <a:pt x="11051" y="12441"/>
                  </a:cubicBezTo>
                  <a:cubicBezTo>
                    <a:pt x="12586" y="10301"/>
                    <a:pt x="12796" y="7393"/>
                    <a:pt x="11725" y="4973"/>
                  </a:cubicBezTo>
                  <a:cubicBezTo>
                    <a:pt x="10469" y="2065"/>
                    <a:pt x="8724" y="809"/>
                    <a:pt x="6980" y="599"/>
                  </a:cubicBezTo>
                  <a:cubicBezTo>
                    <a:pt x="6552" y="273"/>
                    <a:pt x="6052" y="1"/>
                    <a:pt x="55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6"/>
          <p:cNvSpPr txBox="1">
            <a:spLocks noGrp="1"/>
          </p:cNvSpPr>
          <p:nvPr>
            <p:ph type="title"/>
          </p:nvPr>
        </p:nvSpPr>
        <p:spPr>
          <a:xfrm>
            <a:off x="718650" y="539500"/>
            <a:ext cx="4025100" cy="62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2"/>
        <p:cNvGrpSpPr/>
        <p:nvPr/>
      </p:nvGrpSpPr>
      <p:grpSpPr>
        <a:xfrm>
          <a:off x="0" y="0"/>
          <a:ext cx="0" cy="0"/>
          <a:chOff x="0" y="0"/>
          <a:chExt cx="0" cy="0"/>
        </a:xfrm>
      </p:grpSpPr>
      <p:sp>
        <p:nvSpPr>
          <p:cNvPr id="503" name="Google Shape;503;p7"/>
          <p:cNvSpPr txBox="1">
            <a:spLocks noGrp="1"/>
          </p:cNvSpPr>
          <p:nvPr>
            <p:ph type="title"/>
          </p:nvPr>
        </p:nvSpPr>
        <p:spPr>
          <a:xfrm>
            <a:off x="713225" y="1385575"/>
            <a:ext cx="4045200" cy="1291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
        <p:nvSpPr>
          <p:cNvPr id="504" name="Google Shape;504;p7"/>
          <p:cNvSpPr txBox="1">
            <a:spLocks noGrp="1"/>
          </p:cNvSpPr>
          <p:nvPr>
            <p:ph type="subTitle" idx="1"/>
          </p:nvPr>
        </p:nvSpPr>
        <p:spPr>
          <a:xfrm>
            <a:off x="713225" y="2753750"/>
            <a:ext cx="3993000" cy="73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600"/>
              <a:buNone/>
              <a:defRPr sz="1600">
                <a:solidFill>
                  <a:schemeClr val="accent1"/>
                </a:solidFill>
              </a:defRPr>
            </a:lvl1pPr>
            <a:lvl2pPr lvl="1" rtl="0">
              <a:lnSpc>
                <a:spcPct val="100000"/>
              </a:lnSpc>
              <a:spcBef>
                <a:spcPts val="0"/>
              </a:spcBef>
              <a:spcAft>
                <a:spcPts val="0"/>
              </a:spcAft>
              <a:buClr>
                <a:schemeClr val="accent1"/>
              </a:buClr>
              <a:buSzPts val="1600"/>
              <a:buNone/>
              <a:defRPr sz="1600">
                <a:solidFill>
                  <a:schemeClr val="accent1"/>
                </a:solidFill>
              </a:defRPr>
            </a:lvl2pPr>
            <a:lvl3pPr lvl="2" rtl="0">
              <a:lnSpc>
                <a:spcPct val="100000"/>
              </a:lnSpc>
              <a:spcBef>
                <a:spcPts val="0"/>
              </a:spcBef>
              <a:spcAft>
                <a:spcPts val="0"/>
              </a:spcAft>
              <a:buClr>
                <a:schemeClr val="accent1"/>
              </a:buClr>
              <a:buSzPts val="1600"/>
              <a:buNone/>
              <a:defRPr sz="1600">
                <a:solidFill>
                  <a:schemeClr val="accent1"/>
                </a:solidFill>
              </a:defRPr>
            </a:lvl3pPr>
            <a:lvl4pPr lvl="3" rtl="0">
              <a:lnSpc>
                <a:spcPct val="100000"/>
              </a:lnSpc>
              <a:spcBef>
                <a:spcPts val="0"/>
              </a:spcBef>
              <a:spcAft>
                <a:spcPts val="0"/>
              </a:spcAft>
              <a:buClr>
                <a:schemeClr val="accent1"/>
              </a:buClr>
              <a:buSzPts val="1600"/>
              <a:buNone/>
              <a:defRPr sz="1600">
                <a:solidFill>
                  <a:schemeClr val="accent1"/>
                </a:solidFill>
              </a:defRPr>
            </a:lvl4pPr>
            <a:lvl5pPr lvl="4" rtl="0">
              <a:lnSpc>
                <a:spcPct val="100000"/>
              </a:lnSpc>
              <a:spcBef>
                <a:spcPts val="0"/>
              </a:spcBef>
              <a:spcAft>
                <a:spcPts val="0"/>
              </a:spcAft>
              <a:buClr>
                <a:schemeClr val="accent1"/>
              </a:buClr>
              <a:buSzPts val="1600"/>
              <a:buNone/>
              <a:defRPr sz="1600">
                <a:solidFill>
                  <a:schemeClr val="accent1"/>
                </a:solidFill>
              </a:defRPr>
            </a:lvl5pPr>
            <a:lvl6pPr lvl="5" rtl="0">
              <a:lnSpc>
                <a:spcPct val="100000"/>
              </a:lnSpc>
              <a:spcBef>
                <a:spcPts val="0"/>
              </a:spcBef>
              <a:spcAft>
                <a:spcPts val="0"/>
              </a:spcAft>
              <a:buClr>
                <a:schemeClr val="accent1"/>
              </a:buClr>
              <a:buSzPts val="1600"/>
              <a:buNone/>
              <a:defRPr sz="1600">
                <a:solidFill>
                  <a:schemeClr val="accent1"/>
                </a:solidFill>
              </a:defRPr>
            </a:lvl6pPr>
            <a:lvl7pPr lvl="6" rtl="0">
              <a:lnSpc>
                <a:spcPct val="100000"/>
              </a:lnSpc>
              <a:spcBef>
                <a:spcPts val="0"/>
              </a:spcBef>
              <a:spcAft>
                <a:spcPts val="0"/>
              </a:spcAft>
              <a:buClr>
                <a:schemeClr val="accent1"/>
              </a:buClr>
              <a:buSzPts val="1600"/>
              <a:buNone/>
              <a:defRPr sz="1600">
                <a:solidFill>
                  <a:schemeClr val="accent1"/>
                </a:solidFill>
              </a:defRPr>
            </a:lvl7pPr>
            <a:lvl8pPr lvl="7" rtl="0">
              <a:lnSpc>
                <a:spcPct val="100000"/>
              </a:lnSpc>
              <a:spcBef>
                <a:spcPts val="0"/>
              </a:spcBef>
              <a:spcAft>
                <a:spcPts val="0"/>
              </a:spcAft>
              <a:buClr>
                <a:schemeClr val="accent1"/>
              </a:buClr>
              <a:buSzPts val="1600"/>
              <a:buNone/>
              <a:defRPr sz="1600">
                <a:solidFill>
                  <a:schemeClr val="accent1"/>
                </a:solidFill>
              </a:defRPr>
            </a:lvl8pPr>
            <a:lvl9pPr lvl="8"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505" name="Google Shape;505;p7"/>
          <p:cNvSpPr/>
          <p:nvPr/>
        </p:nvSpPr>
        <p:spPr>
          <a:xfrm>
            <a:off x="-527663" y="3338900"/>
            <a:ext cx="3395186" cy="1919709"/>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7"/>
          <p:cNvGrpSpPr/>
          <p:nvPr/>
        </p:nvGrpSpPr>
        <p:grpSpPr>
          <a:xfrm>
            <a:off x="183500" y="3690400"/>
            <a:ext cx="1972838" cy="1216700"/>
            <a:chOff x="3095850" y="2740875"/>
            <a:chExt cx="1972838" cy="1216700"/>
          </a:xfrm>
        </p:grpSpPr>
        <p:sp>
          <p:nvSpPr>
            <p:cNvPr id="507" name="Google Shape;507;p7"/>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7"/>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7"/>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7"/>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7"/>
          <p:cNvGrpSpPr/>
          <p:nvPr/>
        </p:nvGrpSpPr>
        <p:grpSpPr>
          <a:xfrm rot="5100183">
            <a:off x="440516" y="4050590"/>
            <a:ext cx="657160" cy="704603"/>
            <a:chOff x="1721175" y="2665325"/>
            <a:chExt cx="809625" cy="868075"/>
          </a:xfrm>
        </p:grpSpPr>
        <p:sp>
          <p:nvSpPr>
            <p:cNvPr id="513" name="Google Shape;513;p7"/>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7"/>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7"/>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7"/>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6"/>
        <p:cNvGrpSpPr/>
        <p:nvPr/>
      </p:nvGrpSpPr>
      <p:grpSpPr>
        <a:xfrm>
          <a:off x="0" y="0"/>
          <a:ext cx="0" cy="0"/>
          <a:chOff x="0" y="0"/>
          <a:chExt cx="0" cy="0"/>
        </a:xfrm>
      </p:grpSpPr>
      <p:grpSp>
        <p:nvGrpSpPr>
          <p:cNvPr id="617" name="Google Shape;617;p9"/>
          <p:cNvGrpSpPr/>
          <p:nvPr/>
        </p:nvGrpSpPr>
        <p:grpSpPr>
          <a:xfrm>
            <a:off x="-585550" y="-251369"/>
            <a:ext cx="2197697" cy="1243196"/>
            <a:chOff x="3260100" y="4040200"/>
            <a:chExt cx="1579600" cy="893550"/>
          </a:xfrm>
        </p:grpSpPr>
        <p:sp>
          <p:nvSpPr>
            <p:cNvPr id="618" name="Google Shape;618;p9"/>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9"/>
          <p:cNvGrpSpPr/>
          <p:nvPr/>
        </p:nvGrpSpPr>
        <p:grpSpPr>
          <a:xfrm>
            <a:off x="7892711" y="-37929"/>
            <a:ext cx="1505769" cy="1179544"/>
            <a:chOff x="3495050" y="1152875"/>
            <a:chExt cx="1082275" cy="847800"/>
          </a:xfrm>
        </p:grpSpPr>
        <p:sp>
          <p:nvSpPr>
            <p:cNvPr id="646" name="Google Shape;646;p9"/>
            <p:cNvSpPr/>
            <p:nvPr/>
          </p:nvSpPr>
          <p:spPr>
            <a:xfrm>
              <a:off x="3495050" y="1170600"/>
              <a:ext cx="330975" cy="469025"/>
            </a:xfrm>
            <a:custGeom>
              <a:avLst/>
              <a:gdLst/>
              <a:ahLst/>
              <a:cxnLst/>
              <a:rect l="l" t="t" r="r" b="b"/>
              <a:pathLst>
                <a:path w="13239" h="18761" extrusionOk="0">
                  <a:moveTo>
                    <a:pt x="12300" y="0"/>
                  </a:moveTo>
                  <a:cubicBezTo>
                    <a:pt x="12182" y="0"/>
                    <a:pt x="12057" y="46"/>
                    <a:pt x="11935" y="150"/>
                  </a:cubicBezTo>
                  <a:cubicBezTo>
                    <a:pt x="6119" y="4408"/>
                    <a:pt x="1" y="10317"/>
                    <a:pt x="1164" y="18273"/>
                  </a:cubicBezTo>
                  <a:cubicBezTo>
                    <a:pt x="1201" y="18613"/>
                    <a:pt x="1451" y="18760"/>
                    <a:pt x="1728" y="18760"/>
                  </a:cubicBezTo>
                  <a:cubicBezTo>
                    <a:pt x="2153" y="18760"/>
                    <a:pt x="2640" y="18413"/>
                    <a:pt x="2513" y="17878"/>
                  </a:cubicBezTo>
                  <a:cubicBezTo>
                    <a:pt x="1559" y="10712"/>
                    <a:pt x="7468" y="5292"/>
                    <a:pt x="12610" y="1407"/>
                  </a:cubicBezTo>
                  <a:cubicBezTo>
                    <a:pt x="13239" y="930"/>
                    <a:pt x="12837" y="0"/>
                    <a:pt x="123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3616025" y="1156225"/>
              <a:ext cx="508425" cy="530400"/>
            </a:xfrm>
            <a:custGeom>
              <a:avLst/>
              <a:gdLst/>
              <a:ahLst/>
              <a:cxnLst/>
              <a:rect l="l" t="t" r="r" b="b"/>
              <a:pathLst>
                <a:path w="20337" h="21216" extrusionOk="0">
                  <a:moveTo>
                    <a:pt x="19304" y="1"/>
                  </a:moveTo>
                  <a:cubicBezTo>
                    <a:pt x="19179" y="1"/>
                    <a:pt x="19046" y="44"/>
                    <a:pt x="18914" y="144"/>
                  </a:cubicBezTo>
                  <a:cubicBezTo>
                    <a:pt x="14657" y="3052"/>
                    <a:pt x="10004" y="5657"/>
                    <a:pt x="6119" y="9054"/>
                  </a:cubicBezTo>
                  <a:cubicBezTo>
                    <a:pt x="2722" y="11869"/>
                    <a:pt x="1" y="15940"/>
                    <a:pt x="303" y="20500"/>
                  </a:cubicBezTo>
                  <a:cubicBezTo>
                    <a:pt x="349" y="20977"/>
                    <a:pt x="739" y="21215"/>
                    <a:pt x="1117" y="21215"/>
                  </a:cubicBezTo>
                  <a:cubicBezTo>
                    <a:pt x="1495" y="21215"/>
                    <a:pt x="1862" y="20977"/>
                    <a:pt x="1862" y="20500"/>
                  </a:cubicBezTo>
                  <a:cubicBezTo>
                    <a:pt x="1559" y="15847"/>
                    <a:pt x="4560" y="12055"/>
                    <a:pt x="8050" y="9356"/>
                  </a:cubicBezTo>
                  <a:cubicBezTo>
                    <a:pt x="11749" y="6448"/>
                    <a:pt x="15820" y="4006"/>
                    <a:pt x="19682" y="1400"/>
                  </a:cubicBezTo>
                  <a:cubicBezTo>
                    <a:pt x="20337" y="996"/>
                    <a:pt x="19907" y="1"/>
                    <a:pt x="19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3727200" y="1158575"/>
              <a:ext cx="697850" cy="565950"/>
            </a:xfrm>
            <a:custGeom>
              <a:avLst/>
              <a:gdLst/>
              <a:ahLst/>
              <a:cxnLst/>
              <a:rect l="l" t="t" r="r" b="b"/>
              <a:pathLst>
                <a:path w="27914" h="22638" extrusionOk="0">
                  <a:moveTo>
                    <a:pt x="26969" y="0"/>
                  </a:moveTo>
                  <a:cubicBezTo>
                    <a:pt x="26849" y="0"/>
                    <a:pt x="26720" y="43"/>
                    <a:pt x="26588" y="143"/>
                  </a:cubicBezTo>
                  <a:cubicBezTo>
                    <a:pt x="17561" y="6634"/>
                    <a:pt x="2835" y="9146"/>
                    <a:pt x="113" y="21755"/>
                  </a:cubicBezTo>
                  <a:cubicBezTo>
                    <a:pt x="1" y="22290"/>
                    <a:pt x="451" y="22638"/>
                    <a:pt x="890" y="22638"/>
                  </a:cubicBezTo>
                  <a:cubicBezTo>
                    <a:pt x="1177" y="22638"/>
                    <a:pt x="1460" y="22490"/>
                    <a:pt x="1579" y="22151"/>
                  </a:cubicBezTo>
                  <a:cubicBezTo>
                    <a:pt x="4184" y="10123"/>
                    <a:pt x="18724" y="7611"/>
                    <a:pt x="27355" y="1399"/>
                  </a:cubicBezTo>
                  <a:cubicBezTo>
                    <a:pt x="27914" y="995"/>
                    <a:pt x="27547" y="0"/>
                    <a:pt x="26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3869500" y="1152875"/>
              <a:ext cx="707825" cy="611025"/>
            </a:xfrm>
            <a:custGeom>
              <a:avLst/>
              <a:gdLst/>
              <a:ahLst/>
              <a:cxnLst/>
              <a:rect l="l" t="t" r="r" b="b"/>
              <a:pathLst>
                <a:path w="28313" h="24441" extrusionOk="0">
                  <a:moveTo>
                    <a:pt x="27373" y="0"/>
                  </a:moveTo>
                  <a:cubicBezTo>
                    <a:pt x="27210" y="0"/>
                    <a:pt x="27042" y="82"/>
                    <a:pt x="26898" y="278"/>
                  </a:cubicBezTo>
                  <a:cubicBezTo>
                    <a:pt x="19523" y="9583"/>
                    <a:pt x="7123" y="13352"/>
                    <a:pt x="330" y="23332"/>
                  </a:cubicBezTo>
                  <a:cubicBezTo>
                    <a:pt x="1" y="23892"/>
                    <a:pt x="534" y="24441"/>
                    <a:pt x="1080" y="24441"/>
                  </a:cubicBezTo>
                  <a:cubicBezTo>
                    <a:pt x="1306" y="24441"/>
                    <a:pt x="1533" y="24347"/>
                    <a:pt x="1703" y="24123"/>
                  </a:cubicBezTo>
                  <a:cubicBezTo>
                    <a:pt x="8286" y="14236"/>
                    <a:pt x="20593" y="10537"/>
                    <a:pt x="27875" y="1348"/>
                  </a:cubicBezTo>
                  <a:cubicBezTo>
                    <a:pt x="28312" y="753"/>
                    <a:pt x="27868" y="0"/>
                    <a:pt x="27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4007825" y="1440000"/>
              <a:ext cx="368075" cy="360050"/>
            </a:xfrm>
            <a:custGeom>
              <a:avLst/>
              <a:gdLst/>
              <a:ahLst/>
              <a:cxnLst/>
              <a:rect l="l" t="t" r="r" b="b"/>
              <a:pathLst>
                <a:path w="14723" h="14402" extrusionOk="0">
                  <a:moveTo>
                    <a:pt x="13618" y="1"/>
                  </a:moveTo>
                  <a:cubicBezTo>
                    <a:pt x="13451" y="1"/>
                    <a:pt x="13280" y="64"/>
                    <a:pt x="13129" y="215"/>
                  </a:cubicBezTo>
                  <a:cubicBezTo>
                    <a:pt x="8965" y="4496"/>
                    <a:pt x="4801" y="8846"/>
                    <a:pt x="520" y="13127"/>
                  </a:cubicBezTo>
                  <a:cubicBezTo>
                    <a:pt x="0" y="13647"/>
                    <a:pt x="516" y="14401"/>
                    <a:pt x="1089" y="14401"/>
                  </a:cubicBezTo>
                  <a:cubicBezTo>
                    <a:pt x="1260" y="14401"/>
                    <a:pt x="1435" y="14334"/>
                    <a:pt x="1590" y="14174"/>
                  </a:cubicBezTo>
                  <a:cubicBezTo>
                    <a:pt x="5755" y="9823"/>
                    <a:pt x="10035" y="5566"/>
                    <a:pt x="14199" y="1286"/>
                  </a:cubicBezTo>
                  <a:cubicBezTo>
                    <a:pt x="14723" y="762"/>
                    <a:pt x="14196" y="1"/>
                    <a:pt x="136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157900" y="1679825"/>
              <a:ext cx="248675" cy="219175"/>
            </a:xfrm>
            <a:custGeom>
              <a:avLst/>
              <a:gdLst/>
              <a:ahLst/>
              <a:cxnLst/>
              <a:rect l="l" t="t" r="r" b="b"/>
              <a:pathLst>
                <a:path w="9947" h="8767" extrusionOk="0">
                  <a:moveTo>
                    <a:pt x="9021" y="0"/>
                  </a:moveTo>
                  <a:cubicBezTo>
                    <a:pt x="8945" y="0"/>
                    <a:pt x="8864" y="14"/>
                    <a:pt x="8778" y="44"/>
                  </a:cubicBezTo>
                  <a:cubicBezTo>
                    <a:pt x="4800" y="1301"/>
                    <a:pt x="1799" y="4115"/>
                    <a:pt x="240" y="7884"/>
                  </a:cubicBezTo>
                  <a:cubicBezTo>
                    <a:pt x="1" y="8419"/>
                    <a:pt x="443" y="8767"/>
                    <a:pt x="918" y="8767"/>
                  </a:cubicBezTo>
                  <a:cubicBezTo>
                    <a:pt x="1227" y="8767"/>
                    <a:pt x="1550" y="8619"/>
                    <a:pt x="1706" y="8280"/>
                  </a:cubicBezTo>
                  <a:cubicBezTo>
                    <a:pt x="3055" y="4976"/>
                    <a:pt x="5777" y="2557"/>
                    <a:pt x="9150" y="1394"/>
                  </a:cubicBezTo>
                  <a:cubicBezTo>
                    <a:pt x="9946" y="1121"/>
                    <a:pt x="9705" y="0"/>
                    <a:pt x="9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4283200" y="1837550"/>
              <a:ext cx="143475" cy="119625"/>
            </a:xfrm>
            <a:custGeom>
              <a:avLst/>
              <a:gdLst/>
              <a:ahLst/>
              <a:cxnLst/>
              <a:rect l="l" t="t" r="r" b="b"/>
              <a:pathLst>
                <a:path w="5739" h="4785" extrusionOk="0">
                  <a:moveTo>
                    <a:pt x="4686" y="0"/>
                  </a:moveTo>
                  <a:cubicBezTo>
                    <a:pt x="4637" y="0"/>
                    <a:pt x="4586" y="5"/>
                    <a:pt x="4534" y="17"/>
                  </a:cubicBezTo>
                  <a:cubicBezTo>
                    <a:pt x="2510" y="505"/>
                    <a:pt x="858" y="1971"/>
                    <a:pt x="183" y="3902"/>
                  </a:cubicBezTo>
                  <a:cubicBezTo>
                    <a:pt x="0" y="4437"/>
                    <a:pt x="465" y="4784"/>
                    <a:pt x="922" y="4784"/>
                  </a:cubicBezTo>
                  <a:cubicBezTo>
                    <a:pt x="1221" y="4784"/>
                    <a:pt x="1515" y="4637"/>
                    <a:pt x="1626" y="4297"/>
                  </a:cubicBezTo>
                  <a:cubicBezTo>
                    <a:pt x="2114" y="2831"/>
                    <a:pt x="3370" y="1761"/>
                    <a:pt x="4929" y="1482"/>
                  </a:cubicBezTo>
                  <a:cubicBezTo>
                    <a:pt x="5739" y="1307"/>
                    <a:pt x="5458" y="0"/>
                    <a:pt x="46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4409450" y="1920125"/>
              <a:ext cx="138950" cy="80550"/>
            </a:xfrm>
            <a:custGeom>
              <a:avLst/>
              <a:gdLst/>
              <a:ahLst/>
              <a:cxnLst/>
              <a:rect l="l" t="t" r="r" b="b"/>
              <a:pathLst>
                <a:path w="5558" h="3222" extrusionOk="0">
                  <a:moveTo>
                    <a:pt x="4491" y="1"/>
                  </a:moveTo>
                  <a:cubicBezTo>
                    <a:pt x="4376" y="1"/>
                    <a:pt x="4256" y="34"/>
                    <a:pt x="4136" y="110"/>
                  </a:cubicBezTo>
                  <a:lnTo>
                    <a:pt x="647" y="1855"/>
                  </a:lnTo>
                  <a:cubicBezTo>
                    <a:pt x="0" y="2266"/>
                    <a:pt x="377" y="3222"/>
                    <a:pt x="1025" y="3222"/>
                  </a:cubicBezTo>
                  <a:cubicBezTo>
                    <a:pt x="1147" y="3222"/>
                    <a:pt x="1279" y="3188"/>
                    <a:pt x="1415" y="3111"/>
                  </a:cubicBezTo>
                  <a:cubicBezTo>
                    <a:pt x="2578" y="2529"/>
                    <a:pt x="3741" y="1948"/>
                    <a:pt x="4811" y="1366"/>
                  </a:cubicBezTo>
                  <a:cubicBezTo>
                    <a:pt x="5557" y="974"/>
                    <a:pt x="5110" y="1"/>
                    <a:pt x="44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9"/>
          <p:cNvGrpSpPr/>
          <p:nvPr/>
        </p:nvGrpSpPr>
        <p:grpSpPr>
          <a:xfrm>
            <a:off x="799786" y="362581"/>
            <a:ext cx="415164" cy="629250"/>
            <a:chOff x="2525525" y="689125"/>
            <a:chExt cx="298400" cy="452275"/>
          </a:xfrm>
        </p:grpSpPr>
        <p:sp>
          <p:nvSpPr>
            <p:cNvPr id="655" name="Google Shape;655;p9"/>
            <p:cNvSpPr/>
            <p:nvPr/>
          </p:nvSpPr>
          <p:spPr>
            <a:xfrm>
              <a:off x="2525525" y="689125"/>
              <a:ext cx="269300" cy="187475"/>
            </a:xfrm>
            <a:custGeom>
              <a:avLst/>
              <a:gdLst/>
              <a:ahLst/>
              <a:cxnLst/>
              <a:rect l="l" t="t" r="r" b="b"/>
              <a:pathLst>
                <a:path w="10772" h="7499" extrusionOk="0">
                  <a:moveTo>
                    <a:pt x="4571" y="0"/>
                  </a:moveTo>
                  <a:cubicBezTo>
                    <a:pt x="3917" y="0"/>
                    <a:pt x="3244" y="296"/>
                    <a:pt x="2816" y="798"/>
                  </a:cubicBezTo>
                  <a:cubicBezTo>
                    <a:pt x="2234" y="1566"/>
                    <a:pt x="2141" y="2729"/>
                    <a:pt x="2327" y="3706"/>
                  </a:cubicBezTo>
                  <a:cubicBezTo>
                    <a:pt x="2443" y="3986"/>
                    <a:pt x="2537" y="4288"/>
                    <a:pt x="2723" y="4660"/>
                  </a:cubicBezTo>
                  <a:cubicBezTo>
                    <a:pt x="2537" y="4567"/>
                    <a:pt x="2327" y="4474"/>
                    <a:pt x="2141" y="4381"/>
                  </a:cubicBezTo>
                  <a:cubicBezTo>
                    <a:pt x="1921" y="4297"/>
                    <a:pt x="1702" y="4251"/>
                    <a:pt x="1493" y="4251"/>
                  </a:cubicBezTo>
                  <a:cubicBezTo>
                    <a:pt x="1237" y="4251"/>
                    <a:pt x="997" y="4320"/>
                    <a:pt x="792" y="4474"/>
                  </a:cubicBezTo>
                  <a:cubicBezTo>
                    <a:pt x="117" y="4870"/>
                    <a:pt x="1" y="5823"/>
                    <a:pt x="396" y="6405"/>
                  </a:cubicBezTo>
                  <a:cubicBezTo>
                    <a:pt x="792" y="7103"/>
                    <a:pt x="1559" y="7382"/>
                    <a:pt x="2234" y="7475"/>
                  </a:cubicBezTo>
                  <a:cubicBezTo>
                    <a:pt x="2365" y="7491"/>
                    <a:pt x="2503" y="7498"/>
                    <a:pt x="2645" y="7498"/>
                  </a:cubicBezTo>
                  <a:cubicBezTo>
                    <a:pt x="3359" y="7498"/>
                    <a:pt x="4168" y="7301"/>
                    <a:pt x="4654" y="6894"/>
                  </a:cubicBezTo>
                  <a:cubicBezTo>
                    <a:pt x="4863" y="6894"/>
                    <a:pt x="4956" y="6987"/>
                    <a:pt x="5142" y="6987"/>
                  </a:cubicBezTo>
                  <a:cubicBezTo>
                    <a:pt x="5142" y="6894"/>
                    <a:pt x="5142" y="6800"/>
                    <a:pt x="5235" y="6707"/>
                  </a:cubicBezTo>
                  <a:cubicBezTo>
                    <a:pt x="6026" y="6614"/>
                    <a:pt x="6887" y="6405"/>
                    <a:pt x="7678" y="6312"/>
                  </a:cubicBezTo>
                  <a:cubicBezTo>
                    <a:pt x="8259" y="6219"/>
                    <a:pt x="8841" y="6126"/>
                    <a:pt x="9423" y="5823"/>
                  </a:cubicBezTo>
                  <a:cubicBezTo>
                    <a:pt x="10004" y="5544"/>
                    <a:pt x="10470" y="5056"/>
                    <a:pt x="10586" y="4474"/>
                  </a:cubicBezTo>
                  <a:cubicBezTo>
                    <a:pt x="10772" y="3497"/>
                    <a:pt x="10004" y="2543"/>
                    <a:pt x="9120" y="2334"/>
                  </a:cubicBezTo>
                  <a:cubicBezTo>
                    <a:pt x="8954" y="2302"/>
                    <a:pt x="8789" y="2287"/>
                    <a:pt x="8625" y="2287"/>
                  </a:cubicBezTo>
                  <a:cubicBezTo>
                    <a:pt x="7824" y="2287"/>
                    <a:pt x="7055" y="2642"/>
                    <a:pt x="6398" y="3125"/>
                  </a:cubicBezTo>
                  <a:cubicBezTo>
                    <a:pt x="6305" y="3218"/>
                    <a:pt x="6305" y="3218"/>
                    <a:pt x="6212" y="3311"/>
                  </a:cubicBezTo>
                  <a:cubicBezTo>
                    <a:pt x="6305" y="2915"/>
                    <a:pt x="6398" y="2450"/>
                    <a:pt x="6398" y="2055"/>
                  </a:cubicBezTo>
                  <a:cubicBezTo>
                    <a:pt x="6398" y="1380"/>
                    <a:pt x="6119" y="705"/>
                    <a:pt x="5631" y="310"/>
                  </a:cubicBezTo>
                  <a:cubicBezTo>
                    <a:pt x="5317" y="98"/>
                    <a:pt x="4947" y="0"/>
                    <a:pt x="45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2542975" y="832625"/>
              <a:ext cx="280950" cy="308775"/>
            </a:xfrm>
            <a:custGeom>
              <a:avLst/>
              <a:gdLst/>
              <a:ahLst/>
              <a:cxnLst/>
              <a:rect l="l" t="t" r="r" b="b"/>
              <a:pathLst>
                <a:path w="11238" h="12351" extrusionOk="0">
                  <a:moveTo>
                    <a:pt x="7904" y="0"/>
                  </a:moveTo>
                  <a:cubicBezTo>
                    <a:pt x="6382" y="0"/>
                    <a:pt x="4677" y="365"/>
                    <a:pt x="3862" y="572"/>
                  </a:cubicBezTo>
                  <a:cubicBezTo>
                    <a:pt x="2420" y="967"/>
                    <a:pt x="955" y="2038"/>
                    <a:pt x="466" y="3480"/>
                  </a:cubicBezTo>
                  <a:cubicBezTo>
                    <a:pt x="1" y="4852"/>
                    <a:pt x="373" y="6388"/>
                    <a:pt x="1257" y="7551"/>
                  </a:cubicBezTo>
                  <a:cubicBezTo>
                    <a:pt x="2025" y="8807"/>
                    <a:pt x="3188" y="9691"/>
                    <a:pt x="4258" y="10668"/>
                  </a:cubicBezTo>
                  <a:cubicBezTo>
                    <a:pt x="5026" y="11250"/>
                    <a:pt x="5817" y="11832"/>
                    <a:pt x="6677" y="12111"/>
                  </a:cubicBezTo>
                  <a:cubicBezTo>
                    <a:pt x="7035" y="12271"/>
                    <a:pt x="7420" y="12351"/>
                    <a:pt x="7803" y="12351"/>
                  </a:cubicBezTo>
                  <a:cubicBezTo>
                    <a:pt x="8367" y="12351"/>
                    <a:pt x="8928" y="12178"/>
                    <a:pt x="9399" y="11832"/>
                  </a:cubicBezTo>
                  <a:cubicBezTo>
                    <a:pt x="10167" y="11250"/>
                    <a:pt x="10353" y="10180"/>
                    <a:pt x="10562" y="9203"/>
                  </a:cubicBezTo>
                  <a:cubicBezTo>
                    <a:pt x="10842" y="7458"/>
                    <a:pt x="11051" y="5713"/>
                    <a:pt x="11144" y="3968"/>
                  </a:cubicBezTo>
                  <a:cubicBezTo>
                    <a:pt x="11237" y="2898"/>
                    <a:pt x="11237" y="1828"/>
                    <a:pt x="10656" y="967"/>
                  </a:cubicBezTo>
                  <a:cubicBezTo>
                    <a:pt x="10221" y="234"/>
                    <a:pt x="9121" y="0"/>
                    <a:pt x="79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2572050" y="929775"/>
              <a:ext cx="32450" cy="39625"/>
            </a:xfrm>
            <a:custGeom>
              <a:avLst/>
              <a:gdLst/>
              <a:ahLst/>
              <a:cxnLst/>
              <a:rect l="l" t="t" r="r" b="b"/>
              <a:pathLst>
                <a:path w="1298" h="1585" extrusionOk="0">
                  <a:moveTo>
                    <a:pt x="398" y="1"/>
                  </a:moveTo>
                  <a:cubicBezTo>
                    <a:pt x="261" y="1"/>
                    <a:pt x="131" y="82"/>
                    <a:pt x="94" y="269"/>
                  </a:cubicBezTo>
                  <a:cubicBezTo>
                    <a:pt x="1" y="757"/>
                    <a:pt x="187" y="1246"/>
                    <a:pt x="582" y="1548"/>
                  </a:cubicBezTo>
                  <a:cubicBezTo>
                    <a:pt x="632" y="1573"/>
                    <a:pt x="682" y="1584"/>
                    <a:pt x="731" y="1584"/>
                  </a:cubicBezTo>
                  <a:cubicBezTo>
                    <a:pt x="1046" y="1584"/>
                    <a:pt x="1297" y="1112"/>
                    <a:pt x="955" y="850"/>
                  </a:cubicBezTo>
                  <a:cubicBezTo>
                    <a:pt x="862" y="850"/>
                    <a:pt x="862" y="757"/>
                    <a:pt x="769" y="757"/>
                  </a:cubicBezTo>
                  <a:lnTo>
                    <a:pt x="769" y="571"/>
                  </a:lnTo>
                  <a:lnTo>
                    <a:pt x="769" y="478"/>
                  </a:lnTo>
                  <a:cubicBezTo>
                    <a:pt x="824" y="185"/>
                    <a:pt x="604"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2630225" y="1020500"/>
              <a:ext cx="38400" cy="28250"/>
            </a:xfrm>
            <a:custGeom>
              <a:avLst/>
              <a:gdLst/>
              <a:ahLst/>
              <a:cxnLst/>
              <a:rect l="l" t="t" r="r" b="b"/>
              <a:pathLst>
                <a:path w="1536" h="1130" extrusionOk="0">
                  <a:moveTo>
                    <a:pt x="389" y="0"/>
                  </a:moveTo>
                  <a:cubicBezTo>
                    <a:pt x="343" y="0"/>
                    <a:pt x="304" y="12"/>
                    <a:pt x="279" y="36"/>
                  </a:cubicBezTo>
                  <a:cubicBezTo>
                    <a:pt x="93" y="245"/>
                    <a:pt x="0" y="432"/>
                    <a:pt x="93" y="618"/>
                  </a:cubicBezTo>
                  <a:cubicBezTo>
                    <a:pt x="248" y="946"/>
                    <a:pt x="610" y="1130"/>
                    <a:pt x="1008" y="1130"/>
                  </a:cubicBezTo>
                  <a:cubicBezTo>
                    <a:pt x="1090" y="1130"/>
                    <a:pt x="1173" y="1122"/>
                    <a:pt x="1257" y="1106"/>
                  </a:cubicBezTo>
                  <a:cubicBezTo>
                    <a:pt x="1443" y="1106"/>
                    <a:pt x="1536" y="827"/>
                    <a:pt x="1443" y="711"/>
                  </a:cubicBezTo>
                  <a:cubicBezTo>
                    <a:pt x="1443" y="432"/>
                    <a:pt x="1257" y="432"/>
                    <a:pt x="1047" y="432"/>
                  </a:cubicBezTo>
                  <a:lnTo>
                    <a:pt x="861" y="432"/>
                  </a:lnTo>
                  <a:cubicBezTo>
                    <a:pt x="954" y="432"/>
                    <a:pt x="954" y="432"/>
                    <a:pt x="861" y="339"/>
                  </a:cubicBezTo>
                  <a:lnTo>
                    <a:pt x="768" y="339"/>
                  </a:lnTo>
                  <a:cubicBezTo>
                    <a:pt x="861" y="339"/>
                    <a:pt x="768" y="245"/>
                    <a:pt x="768" y="245"/>
                  </a:cubicBezTo>
                  <a:cubicBezTo>
                    <a:pt x="699" y="91"/>
                    <a:pt x="517" y="0"/>
                    <a:pt x="3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2717450" y="1077225"/>
              <a:ext cx="21550" cy="29100"/>
            </a:xfrm>
            <a:custGeom>
              <a:avLst/>
              <a:gdLst/>
              <a:ahLst/>
              <a:cxnLst/>
              <a:rect l="l" t="t" r="r" b="b"/>
              <a:pathLst>
                <a:path w="862" h="1164" extrusionOk="0">
                  <a:moveTo>
                    <a:pt x="466" y="0"/>
                  </a:moveTo>
                  <a:cubicBezTo>
                    <a:pt x="280" y="0"/>
                    <a:pt x="94" y="93"/>
                    <a:pt x="94" y="303"/>
                  </a:cubicBezTo>
                  <a:lnTo>
                    <a:pt x="94" y="768"/>
                  </a:lnTo>
                  <a:cubicBezTo>
                    <a:pt x="1" y="978"/>
                    <a:pt x="187" y="1164"/>
                    <a:pt x="373" y="1164"/>
                  </a:cubicBezTo>
                  <a:cubicBezTo>
                    <a:pt x="675" y="1164"/>
                    <a:pt x="769" y="978"/>
                    <a:pt x="769" y="768"/>
                  </a:cubicBezTo>
                  <a:cubicBezTo>
                    <a:pt x="769" y="582"/>
                    <a:pt x="769" y="489"/>
                    <a:pt x="862" y="303"/>
                  </a:cubicBezTo>
                  <a:cubicBezTo>
                    <a:pt x="862" y="93"/>
                    <a:pt x="67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2758175" y="1064400"/>
              <a:ext cx="29100" cy="40225"/>
            </a:xfrm>
            <a:custGeom>
              <a:avLst/>
              <a:gdLst/>
              <a:ahLst/>
              <a:cxnLst/>
              <a:rect l="l" t="t" r="r" b="b"/>
              <a:pathLst>
                <a:path w="1164" h="1609" extrusionOk="0">
                  <a:moveTo>
                    <a:pt x="680" y="0"/>
                  </a:moveTo>
                  <a:cubicBezTo>
                    <a:pt x="520" y="0"/>
                    <a:pt x="396" y="156"/>
                    <a:pt x="396" y="327"/>
                  </a:cubicBezTo>
                  <a:cubicBezTo>
                    <a:pt x="303" y="606"/>
                    <a:pt x="117" y="909"/>
                    <a:pt x="0" y="1188"/>
                  </a:cubicBezTo>
                  <a:cubicBezTo>
                    <a:pt x="0" y="1281"/>
                    <a:pt x="117" y="1584"/>
                    <a:pt x="303" y="1584"/>
                  </a:cubicBezTo>
                  <a:cubicBezTo>
                    <a:pt x="338" y="1601"/>
                    <a:pt x="375" y="1609"/>
                    <a:pt x="411" y="1609"/>
                  </a:cubicBezTo>
                  <a:cubicBezTo>
                    <a:pt x="565" y="1609"/>
                    <a:pt x="716" y="1473"/>
                    <a:pt x="791" y="1397"/>
                  </a:cubicBezTo>
                  <a:cubicBezTo>
                    <a:pt x="884" y="1095"/>
                    <a:pt x="977" y="816"/>
                    <a:pt x="1070" y="513"/>
                  </a:cubicBezTo>
                  <a:cubicBezTo>
                    <a:pt x="1164" y="327"/>
                    <a:pt x="977" y="25"/>
                    <a:pt x="791" y="25"/>
                  </a:cubicBezTo>
                  <a:cubicBezTo>
                    <a:pt x="753" y="8"/>
                    <a:pt x="716" y="0"/>
                    <a:pt x="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2774700" y="994375"/>
              <a:ext cx="28900" cy="37325"/>
            </a:xfrm>
            <a:custGeom>
              <a:avLst/>
              <a:gdLst/>
              <a:ahLst/>
              <a:cxnLst/>
              <a:rect l="l" t="t" r="r" b="b"/>
              <a:pathLst>
                <a:path w="1156" h="1493" extrusionOk="0">
                  <a:moveTo>
                    <a:pt x="687" y="1"/>
                  </a:moveTo>
                  <a:cubicBezTo>
                    <a:pt x="538" y="1"/>
                    <a:pt x="389" y="67"/>
                    <a:pt x="316" y="220"/>
                  </a:cubicBezTo>
                  <a:cubicBezTo>
                    <a:pt x="223" y="500"/>
                    <a:pt x="223" y="802"/>
                    <a:pt x="130" y="1081"/>
                  </a:cubicBezTo>
                  <a:cubicBezTo>
                    <a:pt x="0" y="1327"/>
                    <a:pt x="257" y="1492"/>
                    <a:pt x="492" y="1492"/>
                  </a:cubicBezTo>
                  <a:cubicBezTo>
                    <a:pt x="635" y="1492"/>
                    <a:pt x="770" y="1431"/>
                    <a:pt x="805" y="1290"/>
                  </a:cubicBezTo>
                  <a:cubicBezTo>
                    <a:pt x="898" y="988"/>
                    <a:pt x="991" y="709"/>
                    <a:pt x="1084" y="406"/>
                  </a:cubicBezTo>
                  <a:cubicBezTo>
                    <a:pt x="1155" y="165"/>
                    <a:pt x="922" y="1"/>
                    <a:pt x="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2738975" y="1016725"/>
              <a:ext cx="19225" cy="29125"/>
            </a:xfrm>
            <a:custGeom>
              <a:avLst/>
              <a:gdLst/>
              <a:ahLst/>
              <a:cxnLst/>
              <a:rect l="l" t="t" r="r" b="b"/>
              <a:pathLst>
                <a:path w="769" h="1165" extrusionOk="0">
                  <a:moveTo>
                    <a:pt x="396" y="1"/>
                  </a:moveTo>
                  <a:cubicBezTo>
                    <a:pt x="187" y="1"/>
                    <a:pt x="94" y="187"/>
                    <a:pt x="1" y="396"/>
                  </a:cubicBezTo>
                  <a:lnTo>
                    <a:pt x="1" y="769"/>
                  </a:lnTo>
                  <a:cubicBezTo>
                    <a:pt x="1" y="978"/>
                    <a:pt x="187" y="1164"/>
                    <a:pt x="396" y="1164"/>
                  </a:cubicBezTo>
                  <a:cubicBezTo>
                    <a:pt x="582" y="1164"/>
                    <a:pt x="675" y="978"/>
                    <a:pt x="768" y="769"/>
                  </a:cubicBezTo>
                  <a:lnTo>
                    <a:pt x="768" y="396"/>
                  </a:lnTo>
                  <a:cubicBezTo>
                    <a:pt x="768" y="187"/>
                    <a:pt x="582" y="1"/>
                    <a:pt x="3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2678225" y="1010300"/>
              <a:ext cx="37725" cy="41975"/>
            </a:xfrm>
            <a:custGeom>
              <a:avLst/>
              <a:gdLst/>
              <a:ahLst/>
              <a:cxnLst/>
              <a:rect l="l" t="t" r="r" b="b"/>
              <a:pathLst>
                <a:path w="1509" h="1679" extrusionOk="0">
                  <a:moveTo>
                    <a:pt x="524" y="1"/>
                  </a:moveTo>
                  <a:cubicBezTo>
                    <a:pt x="278" y="1"/>
                    <a:pt x="0" y="275"/>
                    <a:pt x="197" y="537"/>
                  </a:cubicBezTo>
                  <a:cubicBezTo>
                    <a:pt x="290" y="840"/>
                    <a:pt x="500" y="1235"/>
                    <a:pt x="686" y="1514"/>
                  </a:cubicBezTo>
                  <a:cubicBezTo>
                    <a:pt x="740" y="1630"/>
                    <a:pt x="839" y="1678"/>
                    <a:pt x="945" y="1678"/>
                  </a:cubicBezTo>
                  <a:cubicBezTo>
                    <a:pt x="1203" y="1678"/>
                    <a:pt x="1509" y="1398"/>
                    <a:pt x="1360" y="1119"/>
                  </a:cubicBezTo>
                  <a:cubicBezTo>
                    <a:pt x="1174" y="840"/>
                    <a:pt x="988" y="537"/>
                    <a:pt x="779" y="165"/>
                  </a:cubicBezTo>
                  <a:cubicBezTo>
                    <a:pt x="724" y="48"/>
                    <a:pt x="627" y="1"/>
                    <a:pt x="5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2712225" y="977775"/>
              <a:ext cx="22125" cy="36650"/>
            </a:xfrm>
            <a:custGeom>
              <a:avLst/>
              <a:gdLst/>
              <a:ahLst/>
              <a:cxnLst/>
              <a:rect l="l" t="t" r="r" b="b"/>
              <a:pathLst>
                <a:path w="885" h="1466" extrusionOk="0">
                  <a:moveTo>
                    <a:pt x="396" y="0"/>
                  </a:moveTo>
                  <a:cubicBezTo>
                    <a:pt x="210" y="0"/>
                    <a:pt x="0" y="210"/>
                    <a:pt x="0" y="396"/>
                  </a:cubicBezTo>
                  <a:cubicBezTo>
                    <a:pt x="0" y="582"/>
                    <a:pt x="0" y="884"/>
                    <a:pt x="94" y="1070"/>
                  </a:cubicBezTo>
                  <a:cubicBezTo>
                    <a:pt x="94" y="1257"/>
                    <a:pt x="210" y="1466"/>
                    <a:pt x="489" y="1466"/>
                  </a:cubicBezTo>
                  <a:cubicBezTo>
                    <a:pt x="582" y="1466"/>
                    <a:pt x="884" y="1257"/>
                    <a:pt x="791" y="1070"/>
                  </a:cubicBezTo>
                  <a:cubicBezTo>
                    <a:pt x="791" y="884"/>
                    <a:pt x="791" y="582"/>
                    <a:pt x="675" y="396"/>
                  </a:cubicBezTo>
                  <a:cubicBezTo>
                    <a:pt x="675" y="210"/>
                    <a:pt x="582" y="0"/>
                    <a:pt x="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2748875" y="960900"/>
              <a:ext cx="23850" cy="34600"/>
            </a:xfrm>
            <a:custGeom>
              <a:avLst/>
              <a:gdLst/>
              <a:ahLst/>
              <a:cxnLst/>
              <a:rect l="l" t="t" r="r" b="b"/>
              <a:pathLst>
                <a:path w="954" h="1384" extrusionOk="0">
                  <a:moveTo>
                    <a:pt x="675" y="1"/>
                  </a:moveTo>
                  <a:cubicBezTo>
                    <a:pt x="489" y="1"/>
                    <a:pt x="186" y="94"/>
                    <a:pt x="186" y="303"/>
                  </a:cubicBezTo>
                  <a:cubicBezTo>
                    <a:pt x="186" y="489"/>
                    <a:pt x="93" y="675"/>
                    <a:pt x="93" y="885"/>
                  </a:cubicBezTo>
                  <a:cubicBezTo>
                    <a:pt x="0" y="1071"/>
                    <a:pt x="93" y="1257"/>
                    <a:pt x="279" y="1350"/>
                  </a:cubicBezTo>
                  <a:cubicBezTo>
                    <a:pt x="321" y="1373"/>
                    <a:pt x="362" y="1383"/>
                    <a:pt x="402" y="1383"/>
                  </a:cubicBezTo>
                  <a:cubicBezTo>
                    <a:pt x="559" y="1383"/>
                    <a:pt x="693" y="1220"/>
                    <a:pt x="768" y="1071"/>
                  </a:cubicBezTo>
                  <a:cubicBezTo>
                    <a:pt x="768" y="885"/>
                    <a:pt x="861" y="675"/>
                    <a:pt x="861" y="489"/>
                  </a:cubicBezTo>
                  <a:cubicBezTo>
                    <a:pt x="954" y="303"/>
                    <a:pt x="861" y="94"/>
                    <a:pt x="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2784925" y="918000"/>
              <a:ext cx="20950" cy="40450"/>
            </a:xfrm>
            <a:custGeom>
              <a:avLst/>
              <a:gdLst/>
              <a:ahLst/>
              <a:cxnLst/>
              <a:rect l="l" t="t" r="r" b="b"/>
              <a:pathLst>
                <a:path w="838" h="1618" extrusionOk="0">
                  <a:moveTo>
                    <a:pt x="477" y="1"/>
                  </a:moveTo>
                  <a:cubicBezTo>
                    <a:pt x="291" y="1"/>
                    <a:pt x="94" y="123"/>
                    <a:pt x="94" y="367"/>
                  </a:cubicBezTo>
                  <a:cubicBezTo>
                    <a:pt x="94" y="647"/>
                    <a:pt x="94" y="949"/>
                    <a:pt x="0" y="1321"/>
                  </a:cubicBezTo>
                  <a:cubicBezTo>
                    <a:pt x="0" y="1519"/>
                    <a:pt x="198" y="1618"/>
                    <a:pt x="396" y="1618"/>
                  </a:cubicBezTo>
                  <a:cubicBezTo>
                    <a:pt x="594" y="1618"/>
                    <a:pt x="791" y="1519"/>
                    <a:pt x="791" y="1321"/>
                  </a:cubicBezTo>
                  <a:lnTo>
                    <a:pt x="791" y="367"/>
                  </a:lnTo>
                  <a:cubicBezTo>
                    <a:pt x="838" y="123"/>
                    <a:pt x="663" y="1"/>
                    <a:pt x="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2630225" y="976600"/>
              <a:ext cx="31425" cy="32025"/>
            </a:xfrm>
            <a:custGeom>
              <a:avLst/>
              <a:gdLst/>
              <a:ahLst/>
              <a:cxnLst/>
              <a:rect l="l" t="t" r="r" b="b"/>
              <a:pathLst>
                <a:path w="1257" h="1281" extrusionOk="0">
                  <a:moveTo>
                    <a:pt x="375" y="1"/>
                  </a:moveTo>
                  <a:cubicBezTo>
                    <a:pt x="279" y="1"/>
                    <a:pt x="186" y="47"/>
                    <a:pt x="93" y="140"/>
                  </a:cubicBezTo>
                  <a:cubicBezTo>
                    <a:pt x="0" y="257"/>
                    <a:pt x="0" y="536"/>
                    <a:pt x="93" y="629"/>
                  </a:cubicBezTo>
                  <a:cubicBezTo>
                    <a:pt x="279" y="838"/>
                    <a:pt x="372" y="1024"/>
                    <a:pt x="582" y="1211"/>
                  </a:cubicBezTo>
                  <a:cubicBezTo>
                    <a:pt x="628" y="1257"/>
                    <a:pt x="721" y="1280"/>
                    <a:pt x="814" y="1280"/>
                  </a:cubicBezTo>
                  <a:cubicBezTo>
                    <a:pt x="908" y="1280"/>
                    <a:pt x="1001" y="1257"/>
                    <a:pt x="1047" y="1211"/>
                  </a:cubicBezTo>
                  <a:cubicBezTo>
                    <a:pt x="1257" y="1024"/>
                    <a:pt x="1257" y="838"/>
                    <a:pt x="1047" y="629"/>
                  </a:cubicBezTo>
                  <a:cubicBezTo>
                    <a:pt x="954" y="536"/>
                    <a:pt x="768" y="350"/>
                    <a:pt x="675" y="140"/>
                  </a:cubicBezTo>
                  <a:cubicBezTo>
                    <a:pt x="570" y="47"/>
                    <a:pt x="471" y="1"/>
                    <a:pt x="3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661625" y="944775"/>
              <a:ext cx="29275" cy="35375"/>
            </a:xfrm>
            <a:custGeom>
              <a:avLst/>
              <a:gdLst/>
              <a:ahLst/>
              <a:cxnLst/>
              <a:rect l="l" t="t" r="r" b="b"/>
              <a:pathLst>
                <a:path w="1171" h="1415" extrusionOk="0">
                  <a:moveTo>
                    <a:pt x="338" y="0"/>
                  </a:moveTo>
                  <a:cubicBezTo>
                    <a:pt x="169" y="0"/>
                    <a:pt x="1" y="122"/>
                    <a:pt x="1" y="366"/>
                  </a:cubicBezTo>
                  <a:cubicBezTo>
                    <a:pt x="1" y="739"/>
                    <a:pt x="94" y="1041"/>
                    <a:pt x="373" y="1320"/>
                  </a:cubicBezTo>
                  <a:cubicBezTo>
                    <a:pt x="459" y="1386"/>
                    <a:pt x="549" y="1414"/>
                    <a:pt x="634" y="1414"/>
                  </a:cubicBezTo>
                  <a:cubicBezTo>
                    <a:pt x="939" y="1414"/>
                    <a:pt x="1171" y="1048"/>
                    <a:pt x="861" y="739"/>
                  </a:cubicBezTo>
                  <a:cubicBezTo>
                    <a:pt x="768" y="646"/>
                    <a:pt x="675" y="553"/>
                    <a:pt x="675" y="366"/>
                  </a:cubicBezTo>
                  <a:cubicBezTo>
                    <a:pt x="675" y="122"/>
                    <a:pt x="507"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717450" y="910300"/>
              <a:ext cx="21550" cy="33775"/>
            </a:xfrm>
            <a:custGeom>
              <a:avLst/>
              <a:gdLst/>
              <a:ahLst/>
              <a:cxnLst/>
              <a:rect l="l" t="t" r="r" b="b"/>
              <a:pathLst>
                <a:path w="862" h="1351" extrusionOk="0">
                  <a:moveTo>
                    <a:pt x="280" y="1"/>
                  </a:moveTo>
                  <a:cubicBezTo>
                    <a:pt x="94" y="94"/>
                    <a:pt x="1" y="280"/>
                    <a:pt x="94" y="466"/>
                  </a:cubicBezTo>
                  <a:cubicBezTo>
                    <a:pt x="94" y="675"/>
                    <a:pt x="94" y="861"/>
                    <a:pt x="187" y="1048"/>
                  </a:cubicBezTo>
                  <a:cubicBezTo>
                    <a:pt x="187" y="1257"/>
                    <a:pt x="373" y="1350"/>
                    <a:pt x="582" y="1350"/>
                  </a:cubicBezTo>
                  <a:cubicBezTo>
                    <a:pt x="769" y="1257"/>
                    <a:pt x="862" y="1048"/>
                    <a:pt x="862" y="861"/>
                  </a:cubicBezTo>
                  <a:cubicBezTo>
                    <a:pt x="862" y="675"/>
                    <a:pt x="769" y="466"/>
                    <a:pt x="769" y="280"/>
                  </a:cubicBezTo>
                  <a:cubicBezTo>
                    <a:pt x="769" y="94"/>
                    <a:pt x="466"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753525" y="901150"/>
              <a:ext cx="16875" cy="34150"/>
            </a:xfrm>
            <a:custGeom>
              <a:avLst/>
              <a:gdLst/>
              <a:ahLst/>
              <a:cxnLst/>
              <a:rect l="l" t="t" r="r" b="b"/>
              <a:pathLst>
                <a:path w="675" h="1366" extrusionOk="0">
                  <a:moveTo>
                    <a:pt x="338" y="0"/>
                  </a:moveTo>
                  <a:cubicBezTo>
                    <a:pt x="169" y="0"/>
                    <a:pt x="0" y="122"/>
                    <a:pt x="0" y="367"/>
                  </a:cubicBezTo>
                  <a:lnTo>
                    <a:pt x="0" y="1041"/>
                  </a:lnTo>
                  <a:cubicBezTo>
                    <a:pt x="0" y="1240"/>
                    <a:pt x="192" y="1366"/>
                    <a:pt x="371" y="1366"/>
                  </a:cubicBezTo>
                  <a:cubicBezTo>
                    <a:pt x="528" y="1366"/>
                    <a:pt x="675" y="1269"/>
                    <a:pt x="675" y="1041"/>
                  </a:cubicBezTo>
                  <a:lnTo>
                    <a:pt x="675" y="367"/>
                  </a:lnTo>
                  <a:cubicBezTo>
                    <a:pt x="675" y="122"/>
                    <a:pt x="506" y="0"/>
                    <a:pt x="3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772750" y="863350"/>
              <a:ext cx="26750" cy="29550"/>
            </a:xfrm>
            <a:custGeom>
              <a:avLst/>
              <a:gdLst/>
              <a:ahLst/>
              <a:cxnLst/>
              <a:rect l="l" t="t" r="r" b="b"/>
              <a:pathLst>
                <a:path w="1070" h="1182" extrusionOk="0">
                  <a:moveTo>
                    <a:pt x="541" y="0"/>
                  </a:moveTo>
                  <a:cubicBezTo>
                    <a:pt x="264" y="0"/>
                    <a:pt x="1" y="387"/>
                    <a:pt x="301" y="599"/>
                  </a:cubicBezTo>
                  <a:lnTo>
                    <a:pt x="301" y="716"/>
                  </a:lnTo>
                  <a:cubicBezTo>
                    <a:pt x="246" y="994"/>
                    <a:pt x="465" y="1181"/>
                    <a:pt x="691" y="1181"/>
                  </a:cubicBezTo>
                  <a:cubicBezTo>
                    <a:pt x="841" y="1181"/>
                    <a:pt x="994" y="1097"/>
                    <a:pt x="1069" y="902"/>
                  </a:cubicBezTo>
                  <a:cubicBezTo>
                    <a:pt x="1069" y="599"/>
                    <a:pt x="1069" y="320"/>
                    <a:pt x="790" y="134"/>
                  </a:cubicBezTo>
                  <a:cubicBezTo>
                    <a:pt x="717" y="39"/>
                    <a:pt x="629" y="0"/>
                    <a:pt x="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2676175" y="890525"/>
              <a:ext cx="19200" cy="34350"/>
            </a:xfrm>
            <a:custGeom>
              <a:avLst/>
              <a:gdLst/>
              <a:ahLst/>
              <a:cxnLst/>
              <a:rect l="l" t="t" r="r" b="b"/>
              <a:pathLst>
                <a:path w="768" h="1374" extrusionOk="0">
                  <a:moveTo>
                    <a:pt x="372" y="1"/>
                  </a:moveTo>
                  <a:cubicBezTo>
                    <a:pt x="186" y="1"/>
                    <a:pt x="0" y="210"/>
                    <a:pt x="0" y="396"/>
                  </a:cubicBezTo>
                  <a:lnTo>
                    <a:pt x="0" y="978"/>
                  </a:lnTo>
                  <a:cubicBezTo>
                    <a:pt x="0" y="1164"/>
                    <a:pt x="186" y="1373"/>
                    <a:pt x="372" y="1373"/>
                  </a:cubicBezTo>
                  <a:cubicBezTo>
                    <a:pt x="582" y="1373"/>
                    <a:pt x="768" y="1164"/>
                    <a:pt x="768" y="978"/>
                  </a:cubicBezTo>
                  <a:cubicBezTo>
                    <a:pt x="768" y="792"/>
                    <a:pt x="768" y="582"/>
                    <a:pt x="675" y="396"/>
                  </a:cubicBezTo>
                  <a:cubicBezTo>
                    <a:pt x="675" y="210"/>
                    <a:pt x="582" y="1"/>
                    <a:pt x="3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2718975" y="864325"/>
              <a:ext cx="30600" cy="23725"/>
            </a:xfrm>
            <a:custGeom>
              <a:avLst/>
              <a:gdLst/>
              <a:ahLst/>
              <a:cxnLst/>
              <a:rect l="l" t="t" r="r" b="b"/>
              <a:pathLst>
                <a:path w="1224" h="949" extrusionOk="0">
                  <a:moveTo>
                    <a:pt x="496" y="1"/>
                  </a:moveTo>
                  <a:cubicBezTo>
                    <a:pt x="238" y="1"/>
                    <a:pt x="1" y="367"/>
                    <a:pt x="219" y="677"/>
                  </a:cubicBezTo>
                  <a:cubicBezTo>
                    <a:pt x="312" y="677"/>
                    <a:pt x="405" y="770"/>
                    <a:pt x="521" y="863"/>
                  </a:cubicBezTo>
                  <a:cubicBezTo>
                    <a:pt x="582" y="923"/>
                    <a:pt x="652" y="948"/>
                    <a:pt x="721" y="948"/>
                  </a:cubicBezTo>
                  <a:cubicBezTo>
                    <a:pt x="975" y="948"/>
                    <a:pt x="1224" y="611"/>
                    <a:pt x="987" y="374"/>
                  </a:cubicBezTo>
                  <a:cubicBezTo>
                    <a:pt x="894" y="281"/>
                    <a:pt x="801" y="188"/>
                    <a:pt x="708" y="95"/>
                  </a:cubicBezTo>
                  <a:cubicBezTo>
                    <a:pt x="642" y="29"/>
                    <a:pt x="568" y="1"/>
                    <a:pt x="4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2622650" y="885875"/>
              <a:ext cx="24450" cy="36075"/>
            </a:xfrm>
            <a:custGeom>
              <a:avLst/>
              <a:gdLst/>
              <a:ahLst/>
              <a:cxnLst/>
              <a:rect l="l" t="t" r="r" b="b"/>
              <a:pathLst>
                <a:path w="978" h="1443" extrusionOk="0">
                  <a:moveTo>
                    <a:pt x="582" y="1"/>
                  </a:moveTo>
                  <a:cubicBezTo>
                    <a:pt x="489" y="1"/>
                    <a:pt x="187" y="94"/>
                    <a:pt x="187" y="280"/>
                  </a:cubicBezTo>
                  <a:cubicBezTo>
                    <a:pt x="94" y="489"/>
                    <a:pt x="94" y="768"/>
                    <a:pt x="1" y="978"/>
                  </a:cubicBezTo>
                  <a:cubicBezTo>
                    <a:pt x="1" y="1164"/>
                    <a:pt x="94" y="1350"/>
                    <a:pt x="303" y="1443"/>
                  </a:cubicBezTo>
                  <a:cubicBezTo>
                    <a:pt x="489" y="1443"/>
                    <a:pt x="675" y="1350"/>
                    <a:pt x="769" y="1164"/>
                  </a:cubicBezTo>
                  <a:cubicBezTo>
                    <a:pt x="769" y="978"/>
                    <a:pt x="885" y="675"/>
                    <a:pt x="885" y="489"/>
                  </a:cubicBezTo>
                  <a:cubicBezTo>
                    <a:pt x="978" y="280"/>
                    <a:pt x="885" y="94"/>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2586600" y="993150"/>
              <a:ext cx="29100" cy="37350"/>
            </a:xfrm>
            <a:custGeom>
              <a:avLst/>
              <a:gdLst/>
              <a:ahLst/>
              <a:cxnLst/>
              <a:rect l="l" t="t" r="r" b="b"/>
              <a:pathLst>
                <a:path w="1164" h="1494" extrusionOk="0">
                  <a:moveTo>
                    <a:pt x="445" y="0"/>
                  </a:moveTo>
                  <a:cubicBezTo>
                    <a:pt x="354" y="0"/>
                    <a:pt x="261" y="23"/>
                    <a:pt x="187" y="60"/>
                  </a:cubicBezTo>
                  <a:cubicBezTo>
                    <a:pt x="0" y="176"/>
                    <a:pt x="0" y="362"/>
                    <a:pt x="94" y="549"/>
                  </a:cubicBezTo>
                  <a:cubicBezTo>
                    <a:pt x="187" y="851"/>
                    <a:pt x="280" y="1037"/>
                    <a:pt x="373" y="1339"/>
                  </a:cubicBezTo>
                  <a:cubicBezTo>
                    <a:pt x="427" y="1448"/>
                    <a:pt x="554" y="1494"/>
                    <a:pt x="686" y="1494"/>
                  </a:cubicBezTo>
                  <a:cubicBezTo>
                    <a:pt x="780" y="1494"/>
                    <a:pt x="877" y="1471"/>
                    <a:pt x="954" y="1433"/>
                  </a:cubicBezTo>
                  <a:cubicBezTo>
                    <a:pt x="1164" y="1339"/>
                    <a:pt x="1164" y="1130"/>
                    <a:pt x="1047" y="944"/>
                  </a:cubicBezTo>
                  <a:cubicBezTo>
                    <a:pt x="954" y="758"/>
                    <a:pt x="861" y="455"/>
                    <a:pt x="768" y="176"/>
                  </a:cubicBezTo>
                  <a:cubicBezTo>
                    <a:pt x="712" y="51"/>
                    <a:pt x="58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2658775" y="1066900"/>
              <a:ext cx="37425" cy="29575"/>
            </a:xfrm>
            <a:custGeom>
              <a:avLst/>
              <a:gdLst/>
              <a:ahLst/>
              <a:cxnLst/>
              <a:rect l="l" t="t" r="r" b="b"/>
              <a:pathLst>
                <a:path w="1497" h="1183" extrusionOk="0">
                  <a:moveTo>
                    <a:pt x="502" y="1"/>
                  </a:moveTo>
                  <a:cubicBezTo>
                    <a:pt x="210" y="1"/>
                    <a:pt x="0" y="387"/>
                    <a:pt x="301" y="600"/>
                  </a:cubicBezTo>
                  <a:cubicBezTo>
                    <a:pt x="394" y="809"/>
                    <a:pt x="603" y="902"/>
                    <a:pt x="789" y="1088"/>
                  </a:cubicBezTo>
                  <a:cubicBezTo>
                    <a:pt x="850" y="1154"/>
                    <a:pt x="921" y="1182"/>
                    <a:pt x="991" y="1182"/>
                  </a:cubicBezTo>
                  <a:cubicBezTo>
                    <a:pt x="1245" y="1182"/>
                    <a:pt x="1496" y="816"/>
                    <a:pt x="1278" y="506"/>
                  </a:cubicBezTo>
                  <a:cubicBezTo>
                    <a:pt x="1068" y="413"/>
                    <a:pt x="975" y="227"/>
                    <a:pt x="789" y="134"/>
                  </a:cubicBezTo>
                  <a:cubicBezTo>
                    <a:pt x="694" y="39"/>
                    <a:pt x="594"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2612775" y="940800"/>
              <a:ext cx="24450" cy="29175"/>
            </a:xfrm>
            <a:custGeom>
              <a:avLst/>
              <a:gdLst/>
              <a:ahLst/>
              <a:cxnLst/>
              <a:rect l="l" t="t" r="r" b="b"/>
              <a:pathLst>
                <a:path w="978" h="1167" extrusionOk="0">
                  <a:moveTo>
                    <a:pt x="629" y="0"/>
                  </a:moveTo>
                  <a:cubicBezTo>
                    <a:pt x="489" y="0"/>
                    <a:pt x="371" y="87"/>
                    <a:pt x="303" y="223"/>
                  </a:cubicBezTo>
                  <a:cubicBezTo>
                    <a:pt x="210" y="316"/>
                    <a:pt x="210" y="525"/>
                    <a:pt x="117" y="619"/>
                  </a:cubicBezTo>
                  <a:cubicBezTo>
                    <a:pt x="0" y="805"/>
                    <a:pt x="0" y="991"/>
                    <a:pt x="210" y="1107"/>
                  </a:cubicBezTo>
                  <a:cubicBezTo>
                    <a:pt x="284" y="1144"/>
                    <a:pt x="377" y="1167"/>
                    <a:pt x="462" y="1167"/>
                  </a:cubicBezTo>
                  <a:cubicBezTo>
                    <a:pt x="589" y="1167"/>
                    <a:pt x="698" y="1116"/>
                    <a:pt x="698" y="991"/>
                  </a:cubicBezTo>
                  <a:cubicBezTo>
                    <a:pt x="791" y="805"/>
                    <a:pt x="884" y="712"/>
                    <a:pt x="884" y="525"/>
                  </a:cubicBezTo>
                  <a:cubicBezTo>
                    <a:pt x="977" y="409"/>
                    <a:pt x="977" y="130"/>
                    <a:pt x="791" y="37"/>
                  </a:cubicBezTo>
                  <a:cubicBezTo>
                    <a:pt x="735" y="12"/>
                    <a:pt x="681" y="0"/>
                    <a:pt x="6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9"/>
          <p:cNvGrpSpPr/>
          <p:nvPr/>
        </p:nvGrpSpPr>
        <p:grpSpPr>
          <a:xfrm>
            <a:off x="8330408" y="2006571"/>
            <a:ext cx="630363" cy="1130362"/>
            <a:chOff x="6608925" y="2056050"/>
            <a:chExt cx="453075" cy="812450"/>
          </a:xfrm>
        </p:grpSpPr>
        <p:sp>
          <p:nvSpPr>
            <p:cNvPr id="679" name="Google Shape;679;p9"/>
            <p:cNvSpPr/>
            <p:nvPr/>
          </p:nvSpPr>
          <p:spPr>
            <a:xfrm>
              <a:off x="6766525" y="2277050"/>
              <a:ext cx="230350" cy="544975"/>
            </a:xfrm>
            <a:custGeom>
              <a:avLst/>
              <a:gdLst/>
              <a:ahLst/>
              <a:cxnLst/>
              <a:rect l="l" t="t" r="r" b="b"/>
              <a:pathLst>
                <a:path w="9214" h="21799" extrusionOk="0">
                  <a:moveTo>
                    <a:pt x="2816" y="1"/>
                  </a:moveTo>
                  <a:lnTo>
                    <a:pt x="2420" y="1536"/>
                  </a:lnTo>
                  <a:cubicBezTo>
                    <a:pt x="1932" y="3188"/>
                    <a:pt x="1560" y="4933"/>
                    <a:pt x="1164" y="6584"/>
                  </a:cubicBezTo>
                  <a:cubicBezTo>
                    <a:pt x="885" y="8236"/>
                    <a:pt x="582" y="9888"/>
                    <a:pt x="396" y="11633"/>
                  </a:cubicBezTo>
                  <a:lnTo>
                    <a:pt x="303" y="12889"/>
                  </a:lnTo>
                  <a:lnTo>
                    <a:pt x="187" y="14145"/>
                  </a:lnTo>
                  <a:lnTo>
                    <a:pt x="94" y="15401"/>
                  </a:lnTo>
                  <a:lnTo>
                    <a:pt x="1" y="16751"/>
                  </a:lnTo>
                  <a:cubicBezTo>
                    <a:pt x="1" y="18402"/>
                    <a:pt x="1" y="20147"/>
                    <a:pt x="187" y="21799"/>
                  </a:cubicBezTo>
                  <a:cubicBezTo>
                    <a:pt x="303" y="20147"/>
                    <a:pt x="489" y="18402"/>
                    <a:pt x="676" y="16751"/>
                  </a:cubicBezTo>
                  <a:lnTo>
                    <a:pt x="769" y="15494"/>
                  </a:lnTo>
                  <a:lnTo>
                    <a:pt x="978" y="14238"/>
                  </a:lnTo>
                  <a:lnTo>
                    <a:pt x="1164" y="12982"/>
                  </a:lnTo>
                  <a:lnTo>
                    <a:pt x="1350" y="11726"/>
                  </a:lnTo>
                  <a:cubicBezTo>
                    <a:pt x="1653" y="10074"/>
                    <a:pt x="1932" y="8422"/>
                    <a:pt x="2327" y="6770"/>
                  </a:cubicBezTo>
                  <a:cubicBezTo>
                    <a:pt x="2528" y="5674"/>
                    <a:pt x="2800" y="4589"/>
                    <a:pt x="3076" y="3527"/>
                  </a:cubicBezTo>
                  <a:lnTo>
                    <a:pt x="3076" y="3527"/>
                  </a:lnTo>
                  <a:cubicBezTo>
                    <a:pt x="3384" y="4251"/>
                    <a:pt x="3697" y="4976"/>
                    <a:pt x="3979" y="5700"/>
                  </a:cubicBezTo>
                  <a:lnTo>
                    <a:pt x="4840" y="7655"/>
                  </a:lnTo>
                  <a:lnTo>
                    <a:pt x="5724" y="9492"/>
                  </a:lnTo>
                  <a:cubicBezTo>
                    <a:pt x="6212" y="10749"/>
                    <a:pt x="6794" y="12005"/>
                    <a:pt x="7375" y="13168"/>
                  </a:cubicBezTo>
                  <a:cubicBezTo>
                    <a:pt x="7957" y="14424"/>
                    <a:pt x="8632" y="15704"/>
                    <a:pt x="9213" y="16867"/>
                  </a:cubicBezTo>
                  <a:cubicBezTo>
                    <a:pt x="8818" y="15587"/>
                    <a:pt x="8329" y="14238"/>
                    <a:pt x="7864" y="12982"/>
                  </a:cubicBezTo>
                  <a:cubicBezTo>
                    <a:pt x="7469" y="11726"/>
                    <a:pt x="6980" y="10469"/>
                    <a:pt x="6491" y="9097"/>
                  </a:cubicBezTo>
                  <a:lnTo>
                    <a:pt x="5724" y="7259"/>
                  </a:lnTo>
                  <a:lnTo>
                    <a:pt x="5049" y="5328"/>
                  </a:lnTo>
                  <a:cubicBezTo>
                    <a:pt x="4468" y="4072"/>
                    <a:pt x="3979" y="2792"/>
                    <a:pt x="3490" y="1536"/>
                  </a:cubicBezTo>
                  <a:lnTo>
                    <a:pt x="2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6694575" y="2713450"/>
              <a:ext cx="171425" cy="155050"/>
            </a:xfrm>
            <a:custGeom>
              <a:avLst/>
              <a:gdLst/>
              <a:ahLst/>
              <a:cxnLst/>
              <a:rect l="l" t="t" r="r" b="b"/>
              <a:pathLst>
                <a:path w="6857" h="6202" extrusionOk="0">
                  <a:moveTo>
                    <a:pt x="3476" y="0"/>
                  </a:moveTo>
                  <a:cubicBezTo>
                    <a:pt x="1752" y="0"/>
                    <a:pt x="0" y="1571"/>
                    <a:pt x="157" y="3273"/>
                  </a:cubicBezTo>
                  <a:cubicBezTo>
                    <a:pt x="248" y="4952"/>
                    <a:pt x="1929" y="6201"/>
                    <a:pt x="3536" y="6201"/>
                  </a:cubicBezTo>
                  <a:cubicBezTo>
                    <a:pt x="3978" y="6201"/>
                    <a:pt x="4414" y="6107"/>
                    <a:pt x="4810" y="5902"/>
                  </a:cubicBezTo>
                  <a:cubicBezTo>
                    <a:pt x="6671" y="4925"/>
                    <a:pt x="6857" y="1830"/>
                    <a:pt x="5205" y="574"/>
                  </a:cubicBezTo>
                  <a:lnTo>
                    <a:pt x="4438" y="179"/>
                  </a:lnTo>
                  <a:cubicBezTo>
                    <a:pt x="4127" y="57"/>
                    <a:pt x="3802" y="0"/>
                    <a:pt x="3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6890800" y="2558000"/>
              <a:ext cx="171200" cy="155450"/>
            </a:xfrm>
            <a:custGeom>
              <a:avLst/>
              <a:gdLst/>
              <a:ahLst/>
              <a:cxnLst/>
              <a:rect l="l" t="t" r="r" b="b"/>
              <a:pathLst>
                <a:path w="6848" h="6218" extrusionOk="0">
                  <a:moveTo>
                    <a:pt x="3358" y="1"/>
                  </a:moveTo>
                  <a:cubicBezTo>
                    <a:pt x="1678" y="1"/>
                    <a:pt x="0" y="1514"/>
                    <a:pt x="78" y="3303"/>
                  </a:cubicBezTo>
                  <a:cubicBezTo>
                    <a:pt x="224" y="4960"/>
                    <a:pt x="1866" y="6217"/>
                    <a:pt x="3454" y="6217"/>
                  </a:cubicBezTo>
                  <a:cubicBezTo>
                    <a:pt x="3895" y="6217"/>
                    <a:pt x="4331" y="6120"/>
                    <a:pt x="4731" y="5908"/>
                  </a:cubicBezTo>
                  <a:cubicBezTo>
                    <a:pt x="6569" y="4838"/>
                    <a:pt x="6848" y="1837"/>
                    <a:pt x="5103" y="581"/>
                  </a:cubicBezTo>
                  <a:lnTo>
                    <a:pt x="4335" y="185"/>
                  </a:lnTo>
                  <a:cubicBezTo>
                    <a:pt x="4018" y="59"/>
                    <a:pt x="3688" y="1"/>
                    <a:pt x="3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6608925" y="2056050"/>
              <a:ext cx="257075" cy="273950"/>
            </a:xfrm>
            <a:custGeom>
              <a:avLst/>
              <a:gdLst/>
              <a:ahLst/>
              <a:cxnLst/>
              <a:rect l="l" t="t" r="r" b="b"/>
              <a:pathLst>
                <a:path w="10283" h="10958" extrusionOk="0">
                  <a:moveTo>
                    <a:pt x="0" y="0"/>
                  </a:moveTo>
                  <a:cubicBezTo>
                    <a:pt x="1373" y="4374"/>
                    <a:pt x="5235" y="9795"/>
                    <a:pt x="9794" y="10958"/>
                  </a:cubicBezTo>
                  <a:cubicBezTo>
                    <a:pt x="10283" y="8841"/>
                    <a:pt x="8050" y="5816"/>
                    <a:pt x="6491" y="4188"/>
                  </a:cubicBezTo>
                  <a:cubicBezTo>
                    <a:pt x="5630" y="3211"/>
                    <a:pt x="210" y="58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6829350" y="2146200"/>
              <a:ext cx="138450" cy="183800"/>
            </a:xfrm>
            <a:custGeom>
              <a:avLst/>
              <a:gdLst/>
              <a:ahLst/>
              <a:cxnLst/>
              <a:rect l="l" t="t" r="r" b="b"/>
              <a:pathLst>
                <a:path w="5538" h="7352" extrusionOk="0">
                  <a:moveTo>
                    <a:pt x="4560" y="0"/>
                  </a:moveTo>
                  <a:lnTo>
                    <a:pt x="4560" y="0"/>
                  </a:lnTo>
                  <a:cubicBezTo>
                    <a:pt x="1861" y="1047"/>
                    <a:pt x="0" y="4072"/>
                    <a:pt x="303" y="6979"/>
                  </a:cubicBezTo>
                  <a:lnTo>
                    <a:pt x="884" y="7352"/>
                  </a:lnTo>
                  <a:cubicBezTo>
                    <a:pt x="3792" y="6398"/>
                    <a:pt x="5537" y="2908"/>
                    <a:pt x="45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9"/>
          <p:cNvGrpSpPr/>
          <p:nvPr/>
        </p:nvGrpSpPr>
        <p:grpSpPr>
          <a:xfrm>
            <a:off x="313249" y="4001885"/>
            <a:ext cx="877030" cy="883664"/>
            <a:chOff x="1474000" y="3672875"/>
            <a:chExt cx="492050" cy="495800"/>
          </a:xfrm>
        </p:grpSpPr>
        <p:sp>
          <p:nvSpPr>
            <p:cNvPr id="685" name="Google Shape;685;p9"/>
            <p:cNvSpPr/>
            <p:nvPr/>
          </p:nvSpPr>
          <p:spPr>
            <a:xfrm>
              <a:off x="1503075" y="3672875"/>
              <a:ext cx="433900" cy="460075"/>
            </a:xfrm>
            <a:custGeom>
              <a:avLst/>
              <a:gdLst/>
              <a:ahLst/>
              <a:cxnLst/>
              <a:rect l="l" t="t" r="r" b="b"/>
              <a:pathLst>
                <a:path w="17356" h="18403" extrusionOk="0">
                  <a:moveTo>
                    <a:pt x="7957" y="1"/>
                  </a:moveTo>
                  <a:lnTo>
                    <a:pt x="1" y="12214"/>
                  </a:lnTo>
                  <a:cubicBezTo>
                    <a:pt x="94" y="12401"/>
                    <a:pt x="187" y="12680"/>
                    <a:pt x="303" y="12889"/>
                  </a:cubicBezTo>
                  <a:cubicBezTo>
                    <a:pt x="1839" y="16076"/>
                    <a:pt x="5235" y="18403"/>
                    <a:pt x="8725" y="18403"/>
                  </a:cubicBezTo>
                  <a:cubicBezTo>
                    <a:pt x="12307" y="18310"/>
                    <a:pt x="15611" y="15983"/>
                    <a:pt x="17053" y="12796"/>
                  </a:cubicBezTo>
                  <a:cubicBezTo>
                    <a:pt x="17170" y="12494"/>
                    <a:pt x="17263" y="12307"/>
                    <a:pt x="17356" y="12098"/>
                  </a:cubicBezTo>
                  <a:lnTo>
                    <a:pt x="94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1474000" y="3960775"/>
              <a:ext cx="492050" cy="207900"/>
            </a:xfrm>
            <a:custGeom>
              <a:avLst/>
              <a:gdLst/>
              <a:ahLst/>
              <a:cxnLst/>
              <a:rect l="l" t="t" r="r" b="b"/>
              <a:pathLst>
                <a:path w="19682" h="8316" extrusionOk="0">
                  <a:moveTo>
                    <a:pt x="17751" y="0"/>
                  </a:moveTo>
                  <a:cubicBezTo>
                    <a:pt x="15611" y="2141"/>
                    <a:pt x="12889" y="3886"/>
                    <a:pt x="9795" y="4072"/>
                  </a:cubicBezTo>
                  <a:cubicBezTo>
                    <a:pt x="9524" y="4099"/>
                    <a:pt x="9250" y="4113"/>
                    <a:pt x="8975" y="4113"/>
                  </a:cubicBezTo>
                  <a:cubicBezTo>
                    <a:pt x="7172" y="4113"/>
                    <a:pt x="5319" y="3518"/>
                    <a:pt x="3886" y="2327"/>
                  </a:cubicBezTo>
                  <a:cubicBezTo>
                    <a:pt x="3397" y="1955"/>
                    <a:pt x="2420" y="303"/>
                    <a:pt x="1745" y="303"/>
                  </a:cubicBezTo>
                  <a:cubicBezTo>
                    <a:pt x="768" y="396"/>
                    <a:pt x="1" y="2327"/>
                    <a:pt x="94" y="3118"/>
                  </a:cubicBezTo>
                  <a:cubicBezTo>
                    <a:pt x="187" y="3699"/>
                    <a:pt x="582" y="4072"/>
                    <a:pt x="885" y="4560"/>
                  </a:cubicBezTo>
                  <a:cubicBezTo>
                    <a:pt x="2979" y="6906"/>
                    <a:pt x="6091" y="8315"/>
                    <a:pt x="9252" y="8315"/>
                  </a:cubicBezTo>
                  <a:cubicBezTo>
                    <a:pt x="9883" y="8315"/>
                    <a:pt x="10517" y="8259"/>
                    <a:pt x="11144" y="8143"/>
                  </a:cubicBezTo>
                  <a:cubicBezTo>
                    <a:pt x="14843" y="7561"/>
                    <a:pt x="18216" y="4956"/>
                    <a:pt x="19682" y="1559"/>
                  </a:cubicBezTo>
                  <a:cubicBezTo>
                    <a:pt x="19007" y="978"/>
                    <a:pt x="18426" y="489"/>
                    <a:pt x="17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1566475" y="3920950"/>
              <a:ext cx="52500" cy="53425"/>
            </a:xfrm>
            <a:custGeom>
              <a:avLst/>
              <a:gdLst/>
              <a:ahLst/>
              <a:cxnLst/>
              <a:rect l="l" t="t" r="r" b="b"/>
              <a:pathLst>
                <a:path w="2100" h="2137" extrusionOk="0">
                  <a:moveTo>
                    <a:pt x="1346" y="1"/>
                  </a:moveTo>
                  <a:cubicBezTo>
                    <a:pt x="1193" y="1"/>
                    <a:pt x="1045" y="71"/>
                    <a:pt x="954" y="244"/>
                  </a:cubicBezTo>
                  <a:cubicBezTo>
                    <a:pt x="675" y="640"/>
                    <a:pt x="466" y="1012"/>
                    <a:pt x="280" y="1314"/>
                  </a:cubicBezTo>
                  <a:cubicBezTo>
                    <a:pt x="0" y="1726"/>
                    <a:pt x="360" y="2137"/>
                    <a:pt x="727" y="2137"/>
                  </a:cubicBezTo>
                  <a:cubicBezTo>
                    <a:pt x="879" y="2137"/>
                    <a:pt x="1032" y="2066"/>
                    <a:pt x="1141" y="1896"/>
                  </a:cubicBezTo>
                  <a:cubicBezTo>
                    <a:pt x="1350" y="1500"/>
                    <a:pt x="1629" y="1128"/>
                    <a:pt x="1839" y="733"/>
                  </a:cubicBezTo>
                  <a:cubicBezTo>
                    <a:pt x="2100" y="390"/>
                    <a:pt x="1708"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1648475" y="3965400"/>
              <a:ext cx="31450" cy="46575"/>
            </a:xfrm>
            <a:custGeom>
              <a:avLst/>
              <a:gdLst/>
              <a:ahLst/>
              <a:cxnLst/>
              <a:rect l="l" t="t" r="r" b="b"/>
              <a:pathLst>
                <a:path w="1258" h="1863" extrusionOk="0">
                  <a:moveTo>
                    <a:pt x="727" y="1"/>
                  </a:moveTo>
                  <a:cubicBezTo>
                    <a:pt x="489" y="1"/>
                    <a:pt x="283" y="167"/>
                    <a:pt x="187" y="397"/>
                  </a:cubicBezTo>
                  <a:cubicBezTo>
                    <a:pt x="187" y="700"/>
                    <a:pt x="94" y="886"/>
                    <a:pt x="94" y="1188"/>
                  </a:cubicBezTo>
                  <a:cubicBezTo>
                    <a:pt x="1" y="1467"/>
                    <a:pt x="94" y="1770"/>
                    <a:pt x="396" y="1863"/>
                  </a:cubicBezTo>
                  <a:cubicBezTo>
                    <a:pt x="676" y="1863"/>
                    <a:pt x="1071" y="1770"/>
                    <a:pt x="1071" y="1467"/>
                  </a:cubicBezTo>
                  <a:cubicBezTo>
                    <a:pt x="1164" y="1188"/>
                    <a:pt x="1164" y="886"/>
                    <a:pt x="1164" y="700"/>
                  </a:cubicBezTo>
                  <a:cubicBezTo>
                    <a:pt x="1257" y="397"/>
                    <a:pt x="1164" y="118"/>
                    <a:pt x="885" y="25"/>
                  </a:cubicBezTo>
                  <a:cubicBezTo>
                    <a:pt x="831" y="8"/>
                    <a:pt x="778" y="1"/>
                    <a:pt x="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1733400" y="3972375"/>
              <a:ext cx="29100" cy="46575"/>
            </a:xfrm>
            <a:custGeom>
              <a:avLst/>
              <a:gdLst/>
              <a:ahLst/>
              <a:cxnLst/>
              <a:rect l="l" t="t" r="r" b="b"/>
              <a:pathLst>
                <a:path w="1164" h="1863" extrusionOk="0">
                  <a:moveTo>
                    <a:pt x="544" y="1"/>
                  </a:moveTo>
                  <a:cubicBezTo>
                    <a:pt x="495" y="1"/>
                    <a:pt x="445" y="9"/>
                    <a:pt x="396" y="25"/>
                  </a:cubicBezTo>
                  <a:cubicBezTo>
                    <a:pt x="93" y="118"/>
                    <a:pt x="0" y="421"/>
                    <a:pt x="0" y="607"/>
                  </a:cubicBezTo>
                  <a:cubicBezTo>
                    <a:pt x="93" y="909"/>
                    <a:pt x="93" y="1188"/>
                    <a:pt x="187" y="1491"/>
                  </a:cubicBezTo>
                  <a:cubicBezTo>
                    <a:pt x="187" y="1770"/>
                    <a:pt x="582" y="1863"/>
                    <a:pt x="768" y="1863"/>
                  </a:cubicBezTo>
                  <a:cubicBezTo>
                    <a:pt x="1071" y="1770"/>
                    <a:pt x="1164" y="1491"/>
                    <a:pt x="1164" y="1188"/>
                  </a:cubicBezTo>
                  <a:cubicBezTo>
                    <a:pt x="1164" y="909"/>
                    <a:pt x="1071" y="607"/>
                    <a:pt x="1071" y="421"/>
                  </a:cubicBezTo>
                  <a:cubicBezTo>
                    <a:pt x="994" y="171"/>
                    <a:pt x="775"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1810750" y="3944875"/>
              <a:ext cx="39000" cy="50300"/>
            </a:xfrm>
            <a:custGeom>
              <a:avLst/>
              <a:gdLst/>
              <a:ahLst/>
              <a:cxnLst/>
              <a:rect l="l" t="t" r="r" b="b"/>
              <a:pathLst>
                <a:path w="1560" h="2012" extrusionOk="0">
                  <a:moveTo>
                    <a:pt x="627" y="0"/>
                  </a:moveTo>
                  <a:cubicBezTo>
                    <a:pt x="517" y="0"/>
                    <a:pt x="403" y="22"/>
                    <a:pt x="303" y="55"/>
                  </a:cubicBezTo>
                  <a:cubicBezTo>
                    <a:pt x="94" y="264"/>
                    <a:pt x="0" y="543"/>
                    <a:pt x="94" y="753"/>
                  </a:cubicBezTo>
                  <a:cubicBezTo>
                    <a:pt x="303" y="1125"/>
                    <a:pt x="396" y="1427"/>
                    <a:pt x="582" y="1707"/>
                  </a:cubicBezTo>
                  <a:cubicBezTo>
                    <a:pt x="643" y="1904"/>
                    <a:pt x="832" y="2012"/>
                    <a:pt x="1008" y="2012"/>
                  </a:cubicBezTo>
                  <a:cubicBezTo>
                    <a:pt x="1102" y="2012"/>
                    <a:pt x="1192" y="1981"/>
                    <a:pt x="1257" y="1916"/>
                  </a:cubicBezTo>
                  <a:cubicBezTo>
                    <a:pt x="1559" y="1800"/>
                    <a:pt x="1559" y="1521"/>
                    <a:pt x="1466" y="1218"/>
                  </a:cubicBezTo>
                  <a:cubicBezTo>
                    <a:pt x="1373" y="939"/>
                    <a:pt x="1164" y="543"/>
                    <a:pt x="1071" y="264"/>
                  </a:cubicBezTo>
                  <a:cubicBezTo>
                    <a:pt x="1011" y="70"/>
                    <a:pt x="826" y="0"/>
                    <a:pt x="6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1777025" y="3839800"/>
              <a:ext cx="31425" cy="55850"/>
            </a:xfrm>
            <a:custGeom>
              <a:avLst/>
              <a:gdLst/>
              <a:ahLst/>
              <a:cxnLst/>
              <a:rect l="l" t="t" r="r" b="b"/>
              <a:pathLst>
                <a:path w="1257" h="2234" extrusionOk="0">
                  <a:moveTo>
                    <a:pt x="582" y="1"/>
                  </a:moveTo>
                  <a:cubicBezTo>
                    <a:pt x="279" y="1"/>
                    <a:pt x="0" y="187"/>
                    <a:pt x="93" y="489"/>
                  </a:cubicBezTo>
                  <a:cubicBezTo>
                    <a:pt x="93" y="978"/>
                    <a:pt x="93" y="1350"/>
                    <a:pt x="186" y="1745"/>
                  </a:cubicBezTo>
                  <a:cubicBezTo>
                    <a:pt x="186" y="2048"/>
                    <a:pt x="396" y="2234"/>
                    <a:pt x="675" y="2234"/>
                  </a:cubicBezTo>
                  <a:cubicBezTo>
                    <a:pt x="977" y="2234"/>
                    <a:pt x="1256" y="2048"/>
                    <a:pt x="1256" y="1745"/>
                  </a:cubicBezTo>
                  <a:cubicBezTo>
                    <a:pt x="1163" y="1350"/>
                    <a:pt x="1163" y="978"/>
                    <a:pt x="1070" y="489"/>
                  </a:cubicBezTo>
                  <a:cubicBezTo>
                    <a:pt x="1070" y="187"/>
                    <a:pt x="861" y="1"/>
                    <a:pt x="5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1667675" y="3877900"/>
              <a:ext cx="32025" cy="42750"/>
            </a:xfrm>
            <a:custGeom>
              <a:avLst/>
              <a:gdLst/>
              <a:ahLst/>
              <a:cxnLst/>
              <a:rect l="l" t="t" r="r" b="b"/>
              <a:pathLst>
                <a:path w="1281" h="1710" extrusionOk="0">
                  <a:moveTo>
                    <a:pt x="665" y="0"/>
                  </a:moveTo>
                  <a:cubicBezTo>
                    <a:pt x="454" y="0"/>
                    <a:pt x="280" y="105"/>
                    <a:pt x="210" y="314"/>
                  </a:cubicBezTo>
                  <a:cubicBezTo>
                    <a:pt x="210" y="617"/>
                    <a:pt x="210" y="803"/>
                    <a:pt x="117" y="989"/>
                  </a:cubicBezTo>
                  <a:cubicBezTo>
                    <a:pt x="1" y="1292"/>
                    <a:pt x="210" y="1571"/>
                    <a:pt x="489" y="1687"/>
                  </a:cubicBezTo>
                  <a:cubicBezTo>
                    <a:pt x="523" y="1702"/>
                    <a:pt x="562" y="1709"/>
                    <a:pt x="603" y="1709"/>
                  </a:cubicBezTo>
                  <a:cubicBezTo>
                    <a:pt x="811" y="1709"/>
                    <a:pt x="1071" y="1525"/>
                    <a:pt x="1071" y="1292"/>
                  </a:cubicBezTo>
                  <a:cubicBezTo>
                    <a:pt x="1164" y="1105"/>
                    <a:pt x="1164" y="803"/>
                    <a:pt x="1280" y="617"/>
                  </a:cubicBezTo>
                  <a:cubicBezTo>
                    <a:pt x="1280" y="314"/>
                    <a:pt x="1164" y="35"/>
                    <a:pt x="885" y="35"/>
                  </a:cubicBezTo>
                  <a:cubicBezTo>
                    <a:pt x="809" y="12"/>
                    <a:pt x="735" y="0"/>
                    <a:pt x="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1706650" y="3776125"/>
              <a:ext cx="26775" cy="47275"/>
            </a:xfrm>
            <a:custGeom>
              <a:avLst/>
              <a:gdLst/>
              <a:ahLst/>
              <a:cxnLst/>
              <a:rect l="l" t="t" r="r" b="b"/>
              <a:pathLst>
                <a:path w="1071" h="1891" extrusionOk="0">
                  <a:moveTo>
                    <a:pt x="535" y="0"/>
                  </a:moveTo>
                  <a:cubicBezTo>
                    <a:pt x="268" y="0"/>
                    <a:pt x="0" y="175"/>
                    <a:pt x="0" y="524"/>
                  </a:cubicBezTo>
                  <a:lnTo>
                    <a:pt x="0" y="1384"/>
                  </a:lnTo>
                  <a:cubicBezTo>
                    <a:pt x="0" y="1722"/>
                    <a:pt x="268" y="1890"/>
                    <a:pt x="535" y="1890"/>
                  </a:cubicBezTo>
                  <a:cubicBezTo>
                    <a:pt x="803" y="1890"/>
                    <a:pt x="1070" y="1722"/>
                    <a:pt x="1070" y="1384"/>
                  </a:cubicBezTo>
                  <a:lnTo>
                    <a:pt x="1070" y="524"/>
                  </a:lnTo>
                  <a:cubicBezTo>
                    <a:pt x="1070" y="175"/>
                    <a:pt x="803" y="0"/>
                    <a:pt x="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9"/>
          <p:cNvGrpSpPr/>
          <p:nvPr/>
        </p:nvGrpSpPr>
        <p:grpSpPr>
          <a:xfrm>
            <a:off x="3851012" y="4192581"/>
            <a:ext cx="681354" cy="678363"/>
            <a:chOff x="2302775" y="3407725"/>
            <a:chExt cx="489725" cy="487575"/>
          </a:xfrm>
        </p:grpSpPr>
        <p:sp>
          <p:nvSpPr>
            <p:cNvPr id="695" name="Google Shape;695;p9"/>
            <p:cNvSpPr/>
            <p:nvPr/>
          </p:nvSpPr>
          <p:spPr>
            <a:xfrm>
              <a:off x="2499350" y="3580400"/>
              <a:ext cx="293150" cy="314900"/>
            </a:xfrm>
            <a:custGeom>
              <a:avLst/>
              <a:gdLst/>
              <a:ahLst/>
              <a:cxnLst/>
              <a:rect l="l" t="t" r="r" b="b"/>
              <a:pathLst>
                <a:path w="11726" h="12596" extrusionOk="0">
                  <a:moveTo>
                    <a:pt x="676" y="1"/>
                  </a:moveTo>
                  <a:lnTo>
                    <a:pt x="676" y="1"/>
                  </a:lnTo>
                  <a:cubicBezTo>
                    <a:pt x="1" y="1653"/>
                    <a:pt x="1350" y="4747"/>
                    <a:pt x="1839" y="6492"/>
                  </a:cubicBezTo>
                  <a:cubicBezTo>
                    <a:pt x="2420" y="8725"/>
                    <a:pt x="3584" y="11051"/>
                    <a:pt x="5607" y="12121"/>
                  </a:cubicBezTo>
                  <a:cubicBezTo>
                    <a:pt x="6245" y="12440"/>
                    <a:pt x="6967" y="12596"/>
                    <a:pt x="7682" y="12596"/>
                  </a:cubicBezTo>
                  <a:cubicBezTo>
                    <a:pt x="9368" y="12596"/>
                    <a:pt x="11015" y="11731"/>
                    <a:pt x="11423" y="10097"/>
                  </a:cubicBezTo>
                  <a:cubicBezTo>
                    <a:pt x="11726" y="8818"/>
                    <a:pt x="11237" y="7562"/>
                    <a:pt x="10353" y="6608"/>
                  </a:cubicBezTo>
                  <a:cubicBezTo>
                    <a:pt x="9586" y="5631"/>
                    <a:pt x="8515" y="4863"/>
                    <a:pt x="7445" y="4165"/>
                  </a:cubicBezTo>
                  <a:cubicBezTo>
                    <a:pt x="5235" y="2816"/>
                    <a:pt x="3002" y="1071"/>
                    <a:pt x="6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2302775" y="3407725"/>
              <a:ext cx="431575" cy="370225"/>
            </a:xfrm>
            <a:custGeom>
              <a:avLst/>
              <a:gdLst/>
              <a:ahLst/>
              <a:cxnLst/>
              <a:rect l="l" t="t" r="r" b="b"/>
              <a:pathLst>
                <a:path w="17263" h="14809" extrusionOk="0">
                  <a:moveTo>
                    <a:pt x="8967" y="0"/>
                  </a:moveTo>
                  <a:cubicBezTo>
                    <a:pt x="5313" y="0"/>
                    <a:pt x="2010" y="2310"/>
                    <a:pt x="768" y="6233"/>
                  </a:cubicBezTo>
                  <a:cubicBezTo>
                    <a:pt x="1" y="8560"/>
                    <a:pt x="303" y="11375"/>
                    <a:pt x="1932" y="13212"/>
                  </a:cubicBezTo>
                  <a:cubicBezTo>
                    <a:pt x="2939" y="14220"/>
                    <a:pt x="4372" y="14808"/>
                    <a:pt x="5776" y="14808"/>
                  </a:cubicBezTo>
                  <a:cubicBezTo>
                    <a:pt x="6803" y="14808"/>
                    <a:pt x="7815" y="14492"/>
                    <a:pt x="8632" y="13794"/>
                  </a:cubicBezTo>
                  <a:cubicBezTo>
                    <a:pt x="9609" y="12933"/>
                    <a:pt x="10190" y="11468"/>
                    <a:pt x="11353" y="10700"/>
                  </a:cubicBezTo>
                  <a:cubicBezTo>
                    <a:pt x="12610" y="9723"/>
                    <a:pt x="14355" y="9816"/>
                    <a:pt x="15611" y="8862"/>
                  </a:cubicBezTo>
                  <a:cubicBezTo>
                    <a:pt x="16867" y="7885"/>
                    <a:pt x="17262" y="6047"/>
                    <a:pt x="16681" y="4582"/>
                  </a:cubicBezTo>
                  <a:cubicBezTo>
                    <a:pt x="16192" y="3046"/>
                    <a:pt x="14936" y="1883"/>
                    <a:pt x="13470" y="1185"/>
                  </a:cubicBezTo>
                  <a:cubicBezTo>
                    <a:pt x="11988" y="380"/>
                    <a:pt x="10449" y="0"/>
                    <a:pt x="89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9"/>
          <p:cNvGrpSpPr/>
          <p:nvPr/>
        </p:nvGrpSpPr>
        <p:grpSpPr>
          <a:xfrm>
            <a:off x="8007742" y="4001865"/>
            <a:ext cx="599650" cy="780276"/>
            <a:chOff x="6936350" y="2855900"/>
            <a:chExt cx="431000" cy="560825"/>
          </a:xfrm>
        </p:grpSpPr>
        <p:sp>
          <p:nvSpPr>
            <p:cNvPr id="698" name="Google Shape;698;p9"/>
            <p:cNvSpPr/>
            <p:nvPr/>
          </p:nvSpPr>
          <p:spPr>
            <a:xfrm>
              <a:off x="7144575" y="2855900"/>
              <a:ext cx="132525" cy="214775"/>
            </a:xfrm>
            <a:custGeom>
              <a:avLst/>
              <a:gdLst/>
              <a:ahLst/>
              <a:cxnLst/>
              <a:rect l="l" t="t" r="r" b="b"/>
              <a:pathLst>
                <a:path w="5301" h="8591" extrusionOk="0">
                  <a:moveTo>
                    <a:pt x="4241" y="0"/>
                  </a:moveTo>
                  <a:cubicBezTo>
                    <a:pt x="4127" y="0"/>
                    <a:pt x="4006" y="34"/>
                    <a:pt x="3885" y="111"/>
                  </a:cubicBezTo>
                  <a:cubicBezTo>
                    <a:pt x="1466" y="1948"/>
                    <a:pt x="0" y="4763"/>
                    <a:pt x="303" y="7857"/>
                  </a:cubicBezTo>
                  <a:cubicBezTo>
                    <a:pt x="303" y="8346"/>
                    <a:pt x="687" y="8590"/>
                    <a:pt x="1059" y="8590"/>
                  </a:cubicBezTo>
                  <a:cubicBezTo>
                    <a:pt x="1431" y="8590"/>
                    <a:pt x="1792" y="8346"/>
                    <a:pt x="1745" y="7857"/>
                  </a:cubicBezTo>
                  <a:cubicBezTo>
                    <a:pt x="1559" y="5345"/>
                    <a:pt x="2629" y="2902"/>
                    <a:pt x="4653" y="1460"/>
                  </a:cubicBezTo>
                  <a:cubicBezTo>
                    <a:pt x="5300" y="970"/>
                    <a:pt x="4856" y="0"/>
                    <a:pt x="4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6936350" y="2970950"/>
              <a:ext cx="431000" cy="445775"/>
            </a:xfrm>
            <a:custGeom>
              <a:avLst/>
              <a:gdLst/>
              <a:ahLst/>
              <a:cxnLst/>
              <a:rect l="l" t="t" r="r" b="b"/>
              <a:pathLst>
                <a:path w="17240" h="17831" extrusionOk="0">
                  <a:moveTo>
                    <a:pt x="5064" y="1"/>
                  </a:moveTo>
                  <a:cubicBezTo>
                    <a:pt x="3862" y="1"/>
                    <a:pt x="2602" y="896"/>
                    <a:pt x="1653" y="3162"/>
                  </a:cubicBezTo>
                  <a:cubicBezTo>
                    <a:pt x="1" y="6838"/>
                    <a:pt x="187" y="11305"/>
                    <a:pt x="2234" y="14887"/>
                  </a:cubicBezTo>
                  <a:cubicBezTo>
                    <a:pt x="2700" y="15655"/>
                    <a:pt x="3397" y="16539"/>
                    <a:pt x="4351" y="16632"/>
                  </a:cubicBezTo>
                  <a:cubicBezTo>
                    <a:pt x="4453" y="16648"/>
                    <a:pt x="4553" y="16656"/>
                    <a:pt x="4649" y="16656"/>
                  </a:cubicBezTo>
                  <a:cubicBezTo>
                    <a:pt x="5102" y="16656"/>
                    <a:pt x="5491" y="16486"/>
                    <a:pt x="5817" y="16237"/>
                  </a:cubicBezTo>
                  <a:cubicBezTo>
                    <a:pt x="6189" y="16911"/>
                    <a:pt x="6678" y="17493"/>
                    <a:pt x="7469" y="17493"/>
                  </a:cubicBezTo>
                  <a:cubicBezTo>
                    <a:pt x="7934" y="17493"/>
                    <a:pt x="8329" y="17400"/>
                    <a:pt x="8725" y="17214"/>
                  </a:cubicBezTo>
                  <a:cubicBezTo>
                    <a:pt x="9004" y="17493"/>
                    <a:pt x="9399" y="17702"/>
                    <a:pt x="9795" y="17795"/>
                  </a:cubicBezTo>
                  <a:cubicBezTo>
                    <a:pt x="9907" y="17819"/>
                    <a:pt x="10020" y="17831"/>
                    <a:pt x="10135" y="17831"/>
                  </a:cubicBezTo>
                  <a:cubicBezTo>
                    <a:pt x="10906" y="17831"/>
                    <a:pt x="11732" y="17324"/>
                    <a:pt x="12401" y="16818"/>
                  </a:cubicBezTo>
                  <a:cubicBezTo>
                    <a:pt x="15495" y="14213"/>
                    <a:pt x="17239" y="10048"/>
                    <a:pt x="16960" y="6070"/>
                  </a:cubicBezTo>
                  <a:cubicBezTo>
                    <a:pt x="16826" y="2984"/>
                    <a:pt x="15519" y="1772"/>
                    <a:pt x="13972" y="1772"/>
                  </a:cubicBezTo>
                  <a:cubicBezTo>
                    <a:pt x="13373" y="1772"/>
                    <a:pt x="12738" y="1954"/>
                    <a:pt x="12121" y="2278"/>
                  </a:cubicBezTo>
                  <a:cubicBezTo>
                    <a:pt x="11469" y="1300"/>
                    <a:pt x="10634" y="870"/>
                    <a:pt x="9767" y="870"/>
                  </a:cubicBezTo>
                  <a:cubicBezTo>
                    <a:pt x="9089" y="870"/>
                    <a:pt x="8391" y="1134"/>
                    <a:pt x="7748" y="1604"/>
                  </a:cubicBezTo>
                  <a:cubicBezTo>
                    <a:pt x="7037" y="628"/>
                    <a:pt x="6071" y="1"/>
                    <a:pt x="50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7205050" y="3023250"/>
              <a:ext cx="82625" cy="324550"/>
            </a:xfrm>
            <a:custGeom>
              <a:avLst/>
              <a:gdLst/>
              <a:ahLst/>
              <a:cxnLst/>
              <a:rect l="l" t="t" r="r" b="b"/>
              <a:pathLst>
                <a:path w="3305" h="12982" extrusionOk="0">
                  <a:moveTo>
                    <a:pt x="1955" y="0"/>
                  </a:moveTo>
                  <a:lnTo>
                    <a:pt x="1955" y="0"/>
                  </a:lnTo>
                  <a:cubicBezTo>
                    <a:pt x="2141" y="1163"/>
                    <a:pt x="2234" y="2327"/>
                    <a:pt x="2234" y="3397"/>
                  </a:cubicBezTo>
                  <a:cubicBezTo>
                    <a:pt x="2234" y="4467"/>
                    <a:pt x="2141" y="5630"/>
                    <a:pt x="2048" y="6677"/>
                  </a:cubicBezTo>
                  <a:cubicBezTo>
                    <a:pt x="1839" y="7747"/>
                    <a:pt x="1559" y="8817"/>
                    <a:pt x="1257" y="9887"/>
                  </a:cubicBezTo>
                  <a:cubicBezTo>
                    <a:pt x="978" y="10957"/>
                    <a:pt x="489" y="11911"/>
                    <a:pt x="1" y="12981"/>
                  </a:cubicBezTo>
                  <a:cubicBezTo>
                    <a:pt x="885" y="12214"/>
                    <a:pt x="1559" y="11237"/>
                    <a:pt x="2141" y="10166"/>
                  </a:cubicBezTo>
                  <a:cubicBezTo>
                    <a:pt x="2630" y="9120"/>
                    <a:pt x="3002" y="8049"/>
                    <a:pt x="3118" y="6886"/>
                  </a:cubicBezTo>
                  <a:cubicBezTo>
                    <a:pt x="3304" y="5723"/>
                    <a:pt x="3304" y="4467"/>
                    <a:pt x="3118" y="3304"/>
                  </a:cubicBezTo>
                  <a:cubicBezTo>
                    <a:pt x="2909" y="2140"/>
                    <a:pt x="2537" y="1070"/>
                    <a:pt x="1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7045125" y="3132000"/>
              <a:ext cx="36650" cy="244875"/>
            </a:xfrm>
            <a:custGeom>
              <a:avLst/>
              <a:gdLst/>
              <a:ahLst/>
              <a:cxnLst/>
              <a:rect l="l" t="t" r="r" b="b"/>
              <a:pathLst>
                <a:path w="1466" h="9795" extrusionOk="0">
                  <a:moveTo>
                    <a:pt x="884" y="1"/>
                  </a:moveTo>
                  <a:cubicBezTo>
                    <a:pt x="582" y="792"/>
                    <a:pt x="303" y="1559"/>
                    <a:pt x="210" y="2443"/>
                  </a:cubicBezTo>
                  <a:cubicBezTo>
                    <a:pt x="93" y="3211"/>
                    <a:pt x="0" y="4072"/>
                    <a:pt x="93" y="4956"/>
                  </a:cubicBezTo>
                  <a:cubicBezTo>
                    <a:pt x="210" y="5816"/>
                    <a:pt x="303" y="6607"/>
                    <a:pt x="489" y="7468"/>
                  </a:cubicBezTo>
                  <a:cubicBezTo>
                    <a:pt x="791" y="8259"/>
                    <a:pt x="1070" y="9027"/>
                    <a:pt x="1466" y="9795"/>
                  </a:cubicBezTo>
                  <a:cubicBezTo>
                    <a:pt x="1466" y="8934"/>
                    <a:pt x="1466" y="8050"/>
                    <a:pt x="1373" y="7282"/>
                  </a:cubicBezTo>
                  <a:lnTo>
                    <a:pt x="1256" y="4863"/>
                  </a:lnTo>
                  <a:lnTo>
                    <a:pt x="1163" y="2443"/>
                  </a:lnTo>
                  <a:cubicBezTo>
                    <a:pt x="1070" y="1652"/>
                    <a:pt x="1070" y="792"/>
                    <a:pt x="8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9"/>
          <p:cNvGrpSpPr/>
          <p:nvPr/>
        </p:nvGrpSpPr>
        <p:grpSpPr>
          <a:xfrm>
            <a:off x="4078795" y="6285"/>
            <a:ext cx="680956" cy="619867"/>
            <a:chOff x="853450" y="2614875"/>
            <a:chExt cx="654325" cy="595625"/>
          </a:xfrm>
        </p:grpSpPr>
        <p:sp>
          <p:nvSpPr>
            <p:cNvPr id="703" name="Google Shape;703;p9"/>
            <p:cNvSpPr/>
            <p:nvPr/>
          </p:nvSpPr>
          <p:spPr>
            <a:xfrm>
              <a:off x="853450" y="2614875"/>
              <a:ext cx="654325" cy="595625"/>
            </a:xfrm>
            <a:custGeom>
              <a:avLst/>
              <a:gdLst/>
              <a:ahLst/>
              <a:cxnLst/>
              <a:rect l="l" t="t" r="r" b="b"/>
              <a:pathLst>
                <a:path w="26173" h="23825" extrusionOk="0">
                  <a:moveTo>
                    <a:pt x="5393" y="0"/>
                  </a:moveTo>
                  <a:cubicBezTo>
                    <a:pt x="4603" y="0"/>
                    <a:pt x="3804" y="213"/>
                    <a:pt x="3024" y="725"/>
                  </a:cubicBezTo>
                  <a:cubicBezTo>
                    <a:pt x="0" y="2656"/>
                    <a:pt x="1280" y="5564"/>
                    <a:pt x="2722" y="8100"/>
                  </a:cubicBezTo>
                  <a:cubicBezTo>
                    <a:pt x="4769" y="11380"/>
                    <a:pt x="5932" y="14590"/>
                    <a:pt x="7677" y="18080"/>
                  </a:cubicBezTo>
                  <a:cubicBezTo>
                    <a:pt x="9333" y="21392"/>
                    <a:pt x="12897" y="23824"/>
                    <a:pt x="16577" y="23824"/>
                  </a:cubicBezTo>
                  <a:cubicBezTo>
                    <a:pt x="16774" y="23824"/>
                    <a:pt x="16971" y="23817"/>
                    <a:pt x="17169" y="23803"/>
                  </a:cubicBezTo>
                  <a:cubicBezTo>
                    <a:pt x="21054" y="23594"/>
                    <a:pt x="24730" y="20592"/>
                    <a:pt x="25497" y="16731"/>
                  </a:cubicBezTo>
                  <a:cubicBezTo>
                    <a:pt x="26172" y="12939"/>
                    <a:pt x="23753" y="8681"/>
                    <a:pt x="20077" y="7518"/>
                  </a:cubicBezTo>
                  <a:cubicBezTo>
                    <a:pt x="15122" y="6053"/>
                    <a:pt x="13958" y="5471"/>
                    <a:pt x="10190" y="2191"/>
                  </a:cubicBezTo>
                  <a:cubicBezTo>
                    <a:pt x="8858" y="1051"/>
                    <a:pt x="7149" y="0"/>
                    <a:pt x="53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923825" y="2677650"/>
              <a:ext cx="518800" cy="471900"/>
            </a:xfrm>
            <a:custGeom>
              <a:avLst/>
              <a:gdLst/>
              <a:ahLst/>
              <a:cxnLst/>
              <a:rect l="l" t="t" r="r" b="b"/>
              <a:pathLst>
                <a:path w="20752" h="18876" extrusionOk="0">
                  <a:moveTo>
                    <a:pt x="4196" y="0"/>
                  </a:moveTo>
                  <a:cubicBezTo>
                    <a:pt x="3578" y="0"/>
                    <a:pt x="2949" y="159"/>
                    <a:pt x="2326" y="541"/>
                  </a:cubicBezTo>
                  <a:cubicBezTo>
                    <a:pt x="0" y="2099"/>
                    <a:pt x="977" y="4426"/>
                    <a:pt x="2140" y="6357"/>
                  </a:cubicBezTo>
                  <a:cubicBezTo>
                    <a:pt x="3792" y="8985"/>
                    <a:pt x="4653" y="11498"/>
                    <a:pt x="6025" y="14313"/>
                  </a:cubicBezTo>
                  <a:cubicBezTo>
                    <a:pt x="7344" y="16950"/>
                    <a:pt x="10328" y="18876"/>
                    <a:pt x="13372" y="18876"/>
                  </a:cubicBezTo>
                  <a:cubicBezTo>
                    <a:pt x="13443" y="18876"/>
                    <a:pt x="13515" y="18875"/>
                    <a:pt x="13586" y="18872"/>
                  </a:cubicBezTo>
                  <a:cubicBezTo>
                    <a:pt x="16680" y="18663"/>
                    <a:pt x="19588" y="16244"/>
                    <a:pt x="20170" y="13243"/>
                  </a:cubicBezTo>
                  <a:cubicBezTo>
                    <a:pt x="20751" y="10242"/>
                    <a:pt x="18821" y="6845"/>
                    <a:pt x="15796" y="5961"/>
                  </a:cubicBezTo>
                  <a:cubicBezTo>
                    <a:pt x="12028" y="4798"/>
                    <a:pt x="11050" y="4333"/>
                    <a:pt x="8049" y="1704"/>
                  </a:cubicBezTo>
                  <a:cubicBezTo>
                    <a:pt x="6965" y="829"/>
                    <a:pt x="5609" y="0"/>
                    <a:pt x="4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1112825" y="2883475"/>
              <a:ext cx="217925" cy="169225"/>
            </a:xfrm>
            <a:custGeom>
              <a:avLst/>
              <a:gdLst/>
              <a:ahLst/>
              <a:cxnLst/>
              <a:rect l="l" t="t" r="r" b="b"/>
              <a:pathLst>
                <a:path w="8717" h="6769" extrusionOk="0">
                  <a:moveTo>
                    <a:pt x="4718" y="0"/>
                  </a:moveTo>
                  <a:cubicBezTo>
                    <a:pt x="4385" y="0"/>
                    <a:pt x="4043" y="54"/>
                    <a:pt x="3700" y="171"/>
                  </a:cubicBezTo>
                  <a:cubicBezTo>
                    <a:pt x="1257" y="938"/>
                    <a:pt x="1" y="4335"/>
                    <a:pt x="2327" y="5987"/>
                  </a:cubicBezTo>
                  <a:cubicBezTo>
                    <a:pt x="3040" y="6406"/>
                    <a:pt x="3808" y="6768"/>
                    <a:pt x="4600" y="6768"/>
                  </a:cubicBezTo>
                  <a:cubicBezTo>
                    <a:pt x="4687" y="6768"/>
                    <a:pt x="4775" y="6764"/>
                    <a:pt x="4863" y="6754"/>
                  </a:cubicBezTo>
                  <a:cubicBezTo>
                    <a:pt x="6305" y="6754"/>
                    <a:pt x="7562" y="5777"/>
                    <a:pt x="8050" y="4521"/>
                  </a:cubicBezTo>
                  <a:cubicBezTo>
                    <a:pt x="8717" y="2340"/>
                    <a:pt x="6911" y="0"/>
                    <a:pt x="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9"/>
          <p:cNvGrpSpPr/>
          <p:nvPr/>
        </p:nvGrpSpPr>
        <p:grpSpPr>
          <a:xfrm>
            <a:off x="374907" y="1790880"/>
            <a:ext cx="424868" cy="760241"/>
            <a:chOff x="478300" y="2547225"/>
            <a:chExt cx="305375" cy="546425"/>
          </a:xfrm>
        </p:grpSpPr>
        <p:sp>
          <p:nvSpPr>
            <p:cNvPr id="707" name="Google Shape;707;p9"/>
            <p:cNvSpPr/>
            <p:nvPr/>
          </p:nvSpPr>
          <p:spPr>
            <a:xfrm>
              <a:off x="478300" y="2547225"/>
              <a:ext cx="305375" cy="546425"/>
            </a:xfrm>
            <a:custGeom>
              <a:avLst/>
              <a:gdLst/>
              <a:ahLst/>
              <a:cxnLst/>
              <a:rect l="l" t="t" r="r" b="b"/>
              <a:pathLst>
                <a:path w="12215" h="21857" extrusionOk="0">
                  <a:moveTo>
                    <a:pt x="11049" y="1"/>
                  </a:moveTo>
                  <a:cubicBezTo>
                    <a:pt x="9880" y="1"/>
                    <a:pt x="8063" y="1752"/>
                    <a:pt x="7352" y="2663"/>
                  </a:cubicBezTo>
                  <a:cubicBezTo>
                    <a:pt x="2909" y="7991"/>
                    <a:pt x="280" y="14877"/>
                    <a:pt x="1" y="21856"/>
                  </a:cubicBezTo>
                  <a:cubicBezTo>
                    <a:pt x="4444" y="18855"/>
                    <a:pt x="8027" y="14481"/>
                    <a:pt x="10167" y="9433"/>
                  </a:cubicBezTo>
                  <a:cubicBezTo>
                    <a:pt x="11051" y="7223"/>
                    <a:pt x="12215" y="4106"/>
                    <a:pt x="12098" y="1686"/>
                  </a:cubicBezTo>
                  <a:cubicBezTo>
                    <a:pt x="12067" y="450"/>
                    <a:pt x="11641" y="1"/>
                    <a:pt x="11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667325" y="2599075"/>
              <a:ext cx="94250" cy="87650"/>
            </a:xfrm>
            <a:custGeom>
              <a:avLst/>
              <a:gdLst/>
              <a:ahLst/>
              <a:cxnLst/>
              <a:rect l="l" t="t" r="r" b="b"/>
              <a:pathLst>
                <a:path w="3770" h="3506" extrusionOk="0">
                  <a:moveTo>
                    <a:pt x="1881" y="0"/>
                  </a:moveTo>
                  <a:cubicBezTo>
                    <a:pt x="1058" y="0"/>
                    <a:pt x="182" y="730"/>
                    <a:pt x="94" y="1543"/>
                  </a:cubicBezTo>
                  <a:cubicBezTo>
                    <a:pt x="1" y="2520"/>
                    <a:pt x="768" y="3497"/>
                    <a:pt x="1746" y="3497"/>
                  </a:cubicBezTo>
                  <a:cubicBezTo>
                    <a:pt x="1793" y="3503"/>
                    <a:pt x="1841" y="3505"/>
                    <a:pt x="1889" y="3505"/>
                  </a:cubicBezTo>
                  <a:cubicBezTo>
                    <a:pt x="2712" y="3505"/>
                    <a:pt x="3589" y="2774"/>
                    <a:pt x="3676" y="1939"/>
                  </a:cubicBezTo>
                  <a:cubicBezTo>
                    <a:pt x="3769" y="962"/>
                    <a:pt x="3002" y="101"/>
                    <a:pt x="2025" y="8"/>
                  </a:cubicBezTo>
                  <a:cubicBezTo>
                    <a:pt x="1977" y="3"/>
                    <a:pt x="1929" y="0"/>
                    <a:pt x="1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613825" y="2695625"/>
              <a:ext cx="94250" cy="87725"/>
            </a:xfrm>
            <a:custGeom>
              <a:avLst/>
              <a:gdLst/>
              <a:ahLst/>
              <a:cxnLst/>
              <a:rect l="l" t="t" r="r" b="b"/>
              <a:pathLst>
                <a:path w="3770" h="3509" extrusionOk="0">
                  <a:moveTo>
                    <a:pt x="1884" y="0"/>
                  </a:moveTo>
                  <a:cubicBezTo>
                    <a:pt x="1061" y="0"/>
                    <a:pt x="182" y="752"/>
                    <a:pt x="94" y="1566"/>
                  </a:cubicBezTo>
                  <a:cubicBezTo>
                    <a:pt x="0" y="2543"/>
                    <a:pt x="768" y="3404"/>
                    <a:pt x="1745" y="3497"/>
                  </a:cubicBezTo>
                  <a:cubicBezTo>
                    <a:pt x="1802" y="3505"/>
                    <a:pt x="1860" y="3509"/>
                    <a:pt x="1917" y="3509"/>
                  </a:cubicBezTo>
                  <a:cubicBezTo>
                    <a:pt x="2731" y="3509"/>
                    <a:pt x="3589" y="2766"/>
                    <a:pt x="3676" y="1962"/>
                  </a:cubicBezTo>
                  <a:cubicBezTo>
                    <a:pt x="3769" y="985"/>
                    <a:pt x="3001" y="124"/>
                    <a:pt x="2024" y="8"/>
                  </a:cubicBezTo>
                  <a:cubicBezTo>
                    <a:pt x="1978" y="3"/>
                    <a:pt x="1931" y="0"/>
                    <a:pt x="1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572525" y="2795250"/>
              <a:ext cx="91925" cy="89875"/>
            </a:xfrm>
            <a:custGeom>
              <a:avLst/>
              <a:gdLst/>
              <a:ahLst/>
              <a:cxnLst/>
              <a:rect l="l" t="t" r="r" b="b"/>
              <a:pathLst>
                <a:path w="3677" h="3595" extrusionOk="0">
                  <a:moveTo>
                    <a:pt x="2048" y="1"/>
                  </a:moveTo>
                  <a:cubicBezTo>
                    <a:pt x="1071" y="1"/>
                    <a:pt x="94" y="675"/>
                    <a:pt x="94" y="1653"/>
                  </a:cubicBezTo>
                  <a:cubicBezTo>
                    <a:pt x="1" y="2630"/>
                    <a:pt x="768" y="3490"/>
                    <a:pt x="1652" y="3583"/>
                  </a:cubicBezTo>
                  <a:cubicBezTo>
                    <a:pt x="1717" y="3591"/>
                    <a:pt x="1781" y="3595"/>
                    <a:pt x="1844" y="3595"/>
                  </a:cubicBezTo>
                  <a:cubicBezTo>
                    <a:pt x="2740" y="3595"/>
                    <a:pt x="3496" y="2846"/>
                    <a:pt x="3583" y="1955"/>
                  </a:cubicBezTo>
                  <a:cubicBezTo>
                    <a:pt x="3676" y="1071"/>
                    <a:pt x="2909" y="94"/>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519025" y="2884625"/>
              <a:ext cx="94825" cy="87750"/>
            </a:xfrm>
            <a:custGeom>
              <a:avLst/>
              <a:gdLst/>
              <a:ahLst/>
              <a:cxnLst/>
              <a:rect l="l" t="t" r="r" b="b"/>
              <a:pathLst>
                <a:path w="3793" h="3510" extrusionOk="0">
                  <a:moveTo>
                    <a:pt x="1904" y="1"/>
                  </a:moveTo>
                  <a:cubicBezTo>
                    <a:pt x="1063" y="1"/>
                    <a:pt x="205" y="753"/>
                    <a:pt x="117" y="1567"/>
                  </a:cubicBezTo>
                  <a:cubicBezTo>
                    <a:pt x="0" y="2544"/>
                    <a:pt x="791" y="3498"/>
                    <a:pt x="1745" y="3498"/>
                  </a:cubicBezTo>
                  <a:cubicBezTo>
                    <a:pt x="1804" y="3506"/>
                    <a:pt x="1863" y="3509"/>
                    <a:pt x="1922" y="3509"/>
                  </a:cubicBezTo>
                  <a:cubicBezTo>
                    <a:pt x="2755" y="3509"/>
                    <a:pt x="3612" y="2766"/>
                    <a:pt x="3699" y="1963"/>
                  </a:cubicBezTo>
                  <a:cubicBezTo>
                    <a:pt x="3792" y="985"/>
                    <a:pt x="3025" y="125"/>
                    <a:pt x="2048" y="8"/>
                  </a:cubicBezTo>
                  <a:cubicBezTo>
                    <a:pt x="2000" y="3"/>
                    <a:pt x="1952" y="1"/>
                    <a:pt x="1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9"/>
          <p:cNvSpPr txBox="1">
            <a:spLocks noGrp="1"/>
          </p:cNvSpPr>
          <p:nvPr>
            <p:ph type="subTitle" idx="1"/>
          </p:nvPr>
        </p:nvSpPr>
        <p:spPr>
          <a:xfrm>
            <a:off x="2533950" y="2475125"/>
            <a:ext cx="4076100" cy="94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600"/>
              <a:buNone/>
              <a:defRPr sz="1600">
                <a:solidFill>
                  <a:schemeClr val="accent1"/>
                </a:solidFill>
              </a:defRPr>
            </a:lvl1pPr>
            <a:lvl2pPr lvl="1" algn="ctr" rtl="0">
              <a:lnSpc>
                <a:spcPct val="100000"/>
              </a:lnSpc>
              <a:spcBef>
                <a:spcPts val="0"/>
              </a:spcBef>
              <a:spcAft>
                <a:spcPts val="0"/>
              </a:spcAft>
              <a:buClr>
                <a:schemeClr val="accent1"/>
              </a:buClr>
              <a:buSzPts val="1600"/>
              <a:buNone/>
              <a:defRPr sz="1600">
                <a:solidFill>
                  <a:schemeClr val="accent1"/>
                </a:solidFill>
              </a:defRPr>
            </a:lvl2pPr>
            <a:lvl3pPr lvl="2" algn="ctr" rtl="0">
              <a:lnSpc>
                <a:spcPct val="100000"/>
              </a:lnSpc>
              <a:spcBef>
                <a:spcPts val="0"/>
              </a:spcBef>
              <a:spcAft>
                <a:spcPts val="0"/>
              </a:spcAft>
              <a:buClr>
                <a:schemeClr val="accent1"/>
              </a:buClr>
              <a:buSzPts val="1600"/>
              <a:buNone/>
              <a:defRPr sz="1600">
                <a:solidFill>
                  <a:schemeClr val="accent1"/>
                </a:solidFill>
              </a:defRPr>
            </a:lvl3pPr>
            <a:lvl4pPr lvl="3" algn="ctr" rtl="0">
              <a:lnSpc>
                <a:spcPct val="100000"/>
              </a:lnSpc>
              <a:spcBef>
                <a:spcPts val="0"/>
              </a:spcBef>
              <a:spcAft>
                <a:spcPts val="0"/>
              </a:spcAft>
              <a:buClr>
                <a:schemeClr val="accent1"/>
              </a:buClr>
              <a:buSzPts val="1600"/>
              <a:buNone/>
              <a:defRPr sz="1600">
                <a:solidFill>
                  <a:schemeClr val="accent1"/>
                </a:solidFill>
              </a:defRPr>
            </a:lvl4pPr>
            <a:lvl5pPr lvl="4" algn="ctr" rtl="0">
              <a:lnSpc>
                <a:spcPct val="100000"/>
              </a:lnSpc>
              <a:spcBef>
                <a:spcPts val="0"/>
              </a:spcBef>
              <a:spcAft>
                <a:spcPts val="0"/>
              </a:spcAft>
              <a:buClr>
                <a:schemeClr val="accent1"/>
              </a:buClr>
              <a:buSzPts val="1600"/>
              <a:buNone/>
              <a:defRPr sz="1600">
                <a:solidFill>
                  <a:schemeClr val="accent1"/>
                </a:solidFill>
              </a:defRPr>
            </a:lvl5pPr>
            <a:lvl6pPr lvl="5" algn="ctr" rtl="0">
              <a:lnSpc>
                <a:spcPct val="100000"/>
              </a:lnSpc>
              <a:spcBef>
                <a:spcPts val="0"/>
              </a:spcBef>
              <a:spcAft>
                <a:spcPts val="0"/>
              </a:spcAft>
              <a:buClr>
                <a:schemeClr val="accent1"/>
              </a:buClr>
              <a:buSzPts val="1600"/>
              <a:buNone/>
              <a:defRPr sz="1600">
                <a:solidFill>
                  <a:schemeClr val="accent1"/>
                </a:solidFill>
              </a:defRPr>
            </a:lvl6pPr>
            <a:lvl7pPr lvl="6" algn="ctr" rtl="0">
              <a:lnSpc>
                <a:spcPct val="100000"/>
              </a:lnSpc>
              <a:spcBef>
                <a:spcPts val="0"/>
              </a:spcBef>
              <a:spcAft>
                <a:spcPts val="0"/>
              </a:spcAft>
              <a:buClr>
                <a:schemeClr val="accent1"/>
              </a:buClr>
              <a:buSzPts val="1600"/>
              <a:buNone/>
              <a:defRPr sz="1600">
                <a:solidFill>
                  <a:schemeClr val="accent1"/>
                </a:solidFill>
              </a:defRPr>
            </a:lvl7pPr>
            <a:lvl8pPr lvl="7" algn="ctr" rtl="0">
              <a:lnSpc>
                <a:spcPct val="100000"/>
              </a:lnSpc>
              <a:spcBef>
                <a:spcPts val="0"/>
              </a:spcBef>
              <a:spcAft>
                <a:spcPts val="0"/>
              </a:spcAft>
              <a:buClr>
                <a:schemeClr val="accent1"/>
              </a:buClr>
              <a:buSzPts val="1600"/>
              <a:buNone/>
              <a:defRPr sz="1600">
                <a:solidFill>
                  <a:schemeClr val="accent1"/>
                </a:solidFill>
              </a:defRPr>
            </a:lvl8pPr>
            <a:lvl9pPr lvl="8" algn="ctr" rtl="0">
              <a:lnSpc>
                <a:spcPct val="100000"/>
              </a:lnSpc>
              <a:spcBef>
                <a:spcPts val="0"/>
              </a:spcBef>
              <a:spcAft>
                <a:spcPts val="0"/>
              </a:spcAft>
              <a:buClr>
                <a:schemeClr val="accent1"/>
              </a:buClr>
              <a:buSzPts val="1600"/>
              <a:buNone/>
              <a:defRPr sz="1600">
                <a:solidFill>
                  <a:schemeClr val="accent1"/>
                </a:solidFill>
              </a:defRPr>
            </a:lvl9pPr>
          </a:lstStyle>
          <a:p>
            <a:endParaRPr/>
          </a:p>
        </p:txBody>
      </p:sp>
      <p:sp>
        <p:nvSpPr>
          <p:cNvPr id="713" name="Google Shape;713;p9"/>
          <p:cNvSpPr txBox="1">
            <a:spLocks noGrp="1"/>
          </p:cNvSpPr>
          <p:nvPr>
            <p:ph type="title"/>
          </p:nvPr>
        </p:nvSpPr>
        <p:spPr>
          <a:xfrm>
            <a:off x="2052600" y="1404695"/>
            <a:ext cx="5038800" cy="99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7200"/>
              <a:buNone/>
              <a:defRPr sz="7200">
                <a:solidFill>
                  <a:schemeClr val="lt1"/>
                </a:solidFill>
              </a:defRPr>
            </a:lvl1pPr>
            <a:lvl2pPr lvl="1" rtl="0">
              <a:spcBef>
                <a:spcPts val="0"/>
              </a:spcBef>
              <a:spcAft>
                <a:spcPts val="0"/>
              </a:spcAft>
              <a:buClr>
                <a:schemeClr val="lt1"/>
              </a:buClr>
              <a:buSzPts val="7200"/>
              <a:buNone/>
              <a:defRPr sz="7200">
                <a:solidFill>
                  <a:schemeClr val="lt1"/>
                </a:solidFill>
              </a:defRPr>
            </a:lvl2pPr>
            <a:lvl3pPr lvl="2" rtl="0">
              <a:spcBef>
                <a:spcPts val="0"/>
              </a:spcBef>
              <a:spcAft>
                <a:spcPts val="0"/>
              </a:spcAft>
              <a:buClr>
                <a:schemeClr val="lt1"/>
              </a:buClr>
              <a:buSzPts val="7200"/>
              <a:buNone/>
              <a:defRPr sz="7200">
                <a:solidFill>
                  <a:schemeClr val="lt1"/>
                </a:solidFill>
              </a:defRPr>
            </a:lvl3pPr>
            <a:lvl4pPr lvl="3" rtl="0">
              <a:spcBef>
                <a:spcPts val="0"/>
              </a:spcBef>
              <a:spcAft>
                <a:spcPts val="0"/>
              </a:spcAft>
              <a:buClr>
                <a:schemeClr val="lt1"/>
              </a:buClr>
              <a:buSzPts val="7200"/>
              <a:buNone/>
              <a:defRPr sz="7200">
                <a:solidFill>
                  <a:schemeClr val="lt1"/>
                </a:solidFill>
              </a:defRPr>
            </a:lvl4pPr>
            <a:lvl5pPr lvl="4" rtl="0">
              <a:spcBef>
                <a:spcPts val="0"/>
              </a:spcBef>
              <a:spcAft>
                <a:spcPts val="0"/>
              </a:spcAft>
              <a:buClr>
                <a:schemeClr val="lt1"/>
              </a:buClr>
              <a:buSzPts val="7200"/>
              <a:buNone/>
              <a:defRPr sz="7200">
                <a:solidFill>
                  <a:schemeClr val="lt1"/>
                </a:solidFill>
              </a:defRPr>
            </a:lvl5pPr>
            <a:lvl6pPr lvl="5" rtl="0">
              <a:spcBef>
                <a:spcPts val="0"/>
              </a:spcBef>
              <a:spcAft>
                <a:spcPts val="0"/>
              </a:spcAft>
              <a:buClr>
                <a:schemeClr val="lt1"/>
              </a:buClr>
              <a:buSzPts val="7200"/>
              <a:buNone/>
              <a:defRPr sz="7200">
                <a:solidFill>
                  <a:schemeClr val="lt1"/>
                </a:solidFill>
              </a:defRPr>
            </a:lvl6pPr>
            <a:lvl7pPr lvl="6" rtl="0">
              <a:spcBef>
                <a:spcPts val="0"/>
              </a:spcBef>
              <a:spcAft>
                <a:spcPts val="0"/>
              </a:spcAft>
              <a:buClr>
                <a:schemeClr val="lt1"/>
              </a:buClr>
              <a:buSzPts val="7200"/>
              <a:buNone/>
              <a:defRPr sz="7200">
                <a:solidFill>
                  <a:schemeClr val="lt1"/>
                </a:solidFill>
              </a:defRPr>
            </a:lvl7pPr>
            <a:lvl8pPr lvl="7" rtl="0">
              <a:spcBef>
                <a:spcPts val="0"/>
              </a:spcBef>
              <a:spcAft>
                <a:spcPts val="0"/>
              </a:spcAft>
              <a:buClr>
                <a:schemeClr val="lt1"/>
              </a:buClr>
              <a:buSzPts val="7200"/>
              <a:buNone/>
              <a:defRPr sz="7200">
                <a:solidFill>
                  <a:schemeClr val="lt1"/>
                </a:solidFill>
              </a:defRPr>
            </a:lvl8pPr>
            <a:lvl9pPr lvl="8" rtl="0">
              <a:spcBef>
                <a:spcPts val="0"/>
              </a:spcBef>
              <a:spcAft>
                <a:spcPts val="0"/>
              </a:spcAft>
              <a:buClr>
                <a:schemeClr val="lt1"/>
              </a:buClr>
              <a:buSzPts val="7200"/>
              <a:buNone/>
              <a:defRPr sz="72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3"/>
        <p:cNvGrpSpPr/>
        <p:nvPr/>
      </p:nvGrpSpPr>
      <p:grpSpPr>
        <a:xfrm>
          <a:off x="0" y="0"/>
          <a:ext cx="0" cy="0"/>
          <a:chOff x="0" y="0"/>
          <a:chExt cx="0" cy="0"/>
        </a:xfrm>
      </p:grpSpPr>
      <p:sp>
        <p:nvSpPr>
          <p:cNvPr id="874" name="Google Shape;87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1" name="Shape 875"/>
        <p:cNvGrpSpPr/>
        <p:nvPr/>
      </p:nvGrpSpPr>
      <p:grpSpPr>
        <a:xfrm>
          <a:off x="0" y="0"/>
          <a:ext cx="0" cy="0"/>
          <a:chOff x="0" y="0"/>
          <a:chExt cx="0" cy="0"/>
        </a:xfrm>
      </p:grpSpPr>
      <p:sp>
        <p:nvSpPr>
          <p:cNvPr id="876" name="Google Shape;876;p13"/>
          <p:cNvSpPr/>
          <p:nvPr/>
        </p:nvSpPr>
        <p:spPr>
          <a:xfrm>
            <a:off x="-449950" y="3906398"/>
            <a:ext cx="3074676" cy="1588153"/>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txBox="1">
            <a:spLocks noGrp="1"/>
          </p:cNvSpPr>
          <p:nvPr>
            <p:ph type="title"/>
          </p:nvPr>
        </p:nvSpPr>
        <p:spPr>
          <a:xfrm>
            <a:off x="2559450" y="539500"/>
            <a:ext cx="4025100" cy="625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878" name="Google Shape;878;p13"/>
          <p:cNvSpPr txBox="1">
            <a:spLocks noGrp="1"/>
          </p:cNvSpPr>
          <p:nvPr>
            <p:ph type="subTitle" idx="1"/>
          </p:nvPr>
        </p:nvSpPr>
        <p:spPr>
          <a:xfrm>
            <a:off x="1000884" y="2783225"/>
            <a:ext cx="1863900" cy="9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879" name="Google Shape;879;p13"/>
          <p:cNvSpPr txBox="1">
            <a:spLocks noGrp="1"/>
          </p:cNvSpPr>
          <p:nvPr>
            <p:ph type="subTitle" idx="2"/>
          </p:nvPr>
        </p:nvSpPr>
        <p:spPr>
          <a:xfrm>
            <a:off x="3640032" y="2783225"/>
            <a:ext cx="1863900" cy="9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880" name="Google Shape;880;p13"/>
          <p:cNvSpPr/>
          <p:nvPr/>
        </p:nvSpPr>
        <p:spPr>
          <a:xfrm rot="10800000" flipH="1">
            <a:off x="7183099" y="-318340"/>
            <a:ext cx="2402422" cy="1893966"/>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 name="Google Shape;881;p13"/>
          <p:cNvGrpSpPr/>
          <p:nvPr/>
        </p:nvGrpSpPr>
        <p:grpSpPr>
          <a:xfrm flipH="1">
            <a:off x="7234" y="4346059"/>
            <a:ext cx="1461604" cy="934385"/>
            <a:chOff x="3260100" y="4040200"/>
            <a:chExt cx="1579600" cy="893550"/>
          </a:xfrm>
        </p:grpSpPr>
        <p:sp>
          <p:nvSpPr>
            <p:cNvPr id="882" name="Google Shape;882;p13"/>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3"/>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3"/>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3"/>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3"/>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3"/>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3"/>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3"/>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3"/>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3"/>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3"/>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3"/>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3"/>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3"/>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 name="Google Shape;909;p13"/>
          <p:cNvSpPr/>
          <p:nvPr/>
        </p:nvSpPr>
        <p:spPr>
          <a:xfrm flipH="1">
            <a:off x="6126255" y="3906400"/>
            <a:ext cx="3892945" cy="2033268"/>
          </a:xfrm>
          <a:custGeom>
            <a:avLst/>
            <a:gdLst/>
            <a:ahLst/>
            <a:cxnLst/>
            <a:rect l="l" t="t" r="r" b="b"/>
            <a:pathLst>
              <a:path w="100710" h="60808" extrusionOk="0">
                <a:moveTo>
                  <a:pt x="20725" y="1"/>
                </a:moveTo>
                <a:cubicBezTo>
                  <a:pt x="18693" y="1"/>
                  <a:pt x="16637" y="491"/>
                  <a:pt x="14842" y="1433"/>
                </a:cubicBezTo>
                <a:cubicBezTo>
                  <a:pt x="0" y="9087"/>
                  <a:pt x="1349" y="37306"/>
                  <a:pt x="3885" y="50776"/>
                </a:cubicBezTo>
                <a:cubicBezTo>
                  <a:pt x="4374" y="53381"/>
                  <a:pt x="5048" y="56103"/>
                  <a:pt x="6979" y="57848"/>
                </a:cubicBezTo>
                <a:cubicBezTo>
                  <a:pt x="9037" y="59742"/>
                  <a:pt x="11908" y="60153"/>
                  <a:pt x="14788" y="60153"/>
                </a:cubicBezTo>
                <a:cubicBezTo>
                  <a:pt x="15586" y="60153"/>
                  <a:pt x="16386" y="60122"/>
                  <a:pt x="17169" y="60081"/>
                </a:cubicBezTo>
                <a:cubicBezTo>
                  <a:pt x="26850" y="59672"/>
                  <a:pt x="36519" y="59467"/>
                  <a:pt x="46182" y="59467"/>
                </a:cubicBezTo>
                <a:cubicBezTo>
                  <a:pt x="59621" y="59467"/>
                  <a:pt x="73046" y="59864"/>
                  <a:pt x="86472" y="60663"/>
                </a:cubicBezTo>
                <a:cubicBezTo>
                  <a:pt x="87638" y="60735"/>
                  <a:pt x="88832" y="60807"/>
                  <a:pt x="90021" y="60807"/>
                </a:cubicBezTo>
                <a:cubicBezTo>
                  <a:pt x="91893" y="60807"/>
                  <a:pt x="93754" y="60628"/>
                  <a:pt x="95475" y="59988"/>
                </a:cubicBezTo>
                <a:cubicBezTo>
                  <a:pt x="98290" y="58825"/>
                  <a:pt x="100709" y="56010"/>
                  <a:pt x="100221" y="53009"/>
                </a:cubicBezTo>
                <a:cubicBezTo>
                  <a:pt x="99848" y="49519"/>
                  <a:pt x="96056" y="47565"/>
                  <a:pt x="92567" y="46891"/>
                </a:cubicBezTo>
                <a:cubicBezTo>
                  <a:pt x="89077" y="46123"/>
                  <a:pt x="85402" y="46123"/>
                  <a:pt x="82494" y="43983"/>
                </a:cubicBezTo>
                <a:cubicBezTo>
                  <a:pt x="76678" y="39725"/>
                  <a:pt x="77934" y="29536"/>
                  <a:pt x="71839" y="25674"/>
                </a:cubicBezTo>
                <a:cubicBezTo>
                  <a:pt x="70267" y="24640"/>
                  <a:pt x="68426" y="24230"/>
                  <a:pt x="66525" y="24230"/>
                </a:cubicBezTo>
                <a:cubicBezTo>
                  <a:pt x="64320" y="24230"/>
                  <a:pt x="62034" y="24783"/>
                  <a:pt x="59998" y="25558"/>
                </a:cubicBezTo>
                <a:cubicBezTo>
                  <a:pt x="56136" y="27023"/>
                  <a:pt x="52344" y="29047"/>
                  <a:pt x="48273" y="29443"/>
                </a:cubicBezTo>
                <a:cubicBezTo>
                  <a:pt x="47966" y="29465"/>
                  <a:pt x="47659" y="29475"/>
                  <a:pt x="47351" y="29475"/>
                </a:cubicBezTo>
                <a:cubicBezTo>
                  <a:pt x="42133" y="29475"/>
                  <a:pt x="36902" y="26348"/>
                  <a:pt x="34617" y="21603"/>
                </a:cubicBezTo>
                <a:cubicBezTo>
                  <a:pt x="31709" y="15577"/>
                  <a:pt x="32965" y="7528"/>
                  <a:pt x="28219" y="2875"/>
                </a:cubicBezTo>
                <a:cubicBezTo>
                  <a:pt x="26255" y="924"/>
                  <a:pt x="23512" y="1"/>
                  <a:pt x="20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910" name="Google Shape;910;p13"/>
          <p:cNvSpPr/>
          <p:nvPr/>
        </p:nvSpPr>
        <p:spPr>
          <a:xfrm flipH="1">
            <a:off x="-1080024" y="-262737"/>
            <a:ext cx="3074596" cy="1782756"/>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nvGrpSpPr>
          <p:cNvPr id="911" name="Google Shape;911;p13"/>
          <p:cNvGrpSpPr/>
          <p:nvPr/>
        </p:nvGrpSpPr>
        <p:grpSpPr>
          <a:xfrm rot="10800000">
            <a:off x="7612684" y="20302"/>
            <a:ext cx="1972838" cy="1216700"/>
            <a:chOff x="3095850" y="2740875"/>
            <a:chExt cx="1972838" cy="1216700"/>
          </a:xfrm>
        </p:grpSpPr>
        <p:sp>
          <p:nvSpPr>
            <p:cNvPr id="912" name="Google Shape;912;p13"/>
            <p:cNvSpPr/>
            <p:nvPr/>
          </p:nvSpPr>
          <p:spPr>
            <a:xfrm>
              <a:off x="3095850" y="2740875"/>
              <a:ext cx="1211125" cy="1089775"/>
            </a:xfrm>
            <a:custGeom>
              <a:avLst/>
              <a:gdLst/>
              <a:ahLst/>
              <a:cxnLst/>
              <a:rect l="l" t="t" r="r" b="b"/>
              <a:pathLst>
                <a:path w="48445" h="43591" extrusionOk="0">
                  <a:moveTo>
                    <a:pt x="47712" y="1"/>
                  </a:moveTo>
                  <a:cubicBezTo>
                    <a:pt x="47346" y="1"/>
                    <a:pt x="46979" y="245"/>
                    <a:pt x="46979" y="733"/>
                  </a:cubicBezTo>
                  <a:cubicBezTo>
                    <a:pt x="46514" y="8969"/>
                    <a:pt x="42722" y="16925"/>
                    <a:pt x="36627" y="22532"/>
                  </a:cubicBezTo>
                  <a:cubicBezTo>
                    <a:pt x="29741" y="28836"/>
                    <a:pt x="20528" y="30488"/>
                    <a:pt x="12200" y="33977"/>
                  </a:cubicBezTo>
                  <a:cubicBezTo>
                    <a:pt x="7733" y="35908"/>
                    <a:pt x="3476" y="38444"/>
                    <a:pt x="452" y="42306"/>
                  </a:cubicBezTo>
                  <a:cubicBezTo>
                    <a:pt x="0" y="42829"/>
                    <a:pt x="543" y="43591"/>
                    <a:pt x="1081" y="43591"/>
                  </a:cubicBezTo>
                  <a:cubicBezTo>
                    <a:pt x="1236" y="43591"/>
                    <a:pt x="1391" y="43527"/>
                    <a:pt x="1522" y="43376"/>
                  </a:cubicBezTo>
                  <a:cubicBezTo>
                    <a:pt x="7640" y="35420"/>
                    <a:pt x="18109" y="33791"/>
                    <a:pt x="26833" y="30185"/>
                  </a:cubicBezTo>
                  <a:cubicBezTo>
                    <a:pt x="34673" y="26998"/>
                    <a:pt x="41163" y="21461"/>
                    <a:pt x="44955" y="13808"/>
                  </a:cubicBezTo>
                  <a:cubicBezTo>
                    <a:pt x="46979" y="9737"/>
                    <a:pt x="48143" y="5293"/>
                    <a:pt x="48445" y="733"/>
                  </a:cubicBezTo>
                  <a:cubicBezTo>
                    <a:pt x="48445" y="245"/>
                    <a:pt x="48079" y="1"/>
                    <a:pt x="47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3"/>
            <p:cNvSpPr/>
            <p:nvPr/>
          </p:nvSpPr>
          <p:spPr>
            <a:xfrm>
              <a:off x="3303325" y="2880600"/>
              <a:ext cx="1035075" cy="1066625"/>
            </a:xfrm>
            <a:custGeom>
              <a:avLst/>
              <a:gdLst/>
              <a:ahLst/>
              <a:cxnLst/>
              <a:rect l="l" t="t" r="r" b="b"/>
              <a:pathLst>
                <a:path w="41403" h="42665" extrusionOk="0">
                  <a:moveTo>
                    <a:pt x="40147" y="1"/>
                  </a:moveTo>
                  <a:cubicBezTo>
                    <a:pt x="39726" y="1"/>
                    <a:pt x="39253" y="377"/>
                    <a:pt x="39378" y="960"/>
                  </a:cubicBezTo>
                  <a:cubicBezTo>
                    <a:pt x="40541" y="8521"/>
                    <a:pt x="38308" y="16361"/>
                    <a:pt x="33446" y="22270"/>
                  </a:cubicBezTo>
                  <a:cubicBezTo>
                    <a:pt x="31120" y="25178"/>
                    <a:pt x="28212" y="27621"/>
                    <a:pt x="24838" y="29249"/>
                  </a:cubicBezTo>
                  <a:cubicBezTo>
                    <a:pt x="20558" y="31389"/>
                    <a:pt x="15905" y="32367"/>
                    <a:pt x="11462" y="34018"/>
                  </a:cubicBezTo>
                  <a:cubicBezTo>
                    <a:pt x="7181" y="35554"/>
                    <a:pt x="3203" y="37880"/>
                    <a:pt x="411" y="41579"/>
                  </a:cubicBezTo>
                  <a:cubicBezTo>
                    <a:pt x="0" y="42122"/>
                    <a:pt x="508" y="42665"/>
                    <a:pt x="1046" y="42665"/>
                  </a:cubicBezTo>
                  <a:cubicBezTo>
                    <a:pt x="1269" y="42665"/>
                    <a:pt x="1497" y="42572"/>
                    <a:pt x="1668" y="42347"/>
                  </a:cubicBezTo>
                  <a:cubicBezTo>
                    <a:pt x="7670" y="34484"/>
                    <a:pt x="18441" y="34484"/>
                    <a:pt x="26583" y="30040"/>
                  </a:cubicBezTo>
                  <a:cubicBezTo>
                    <a:pt x="33074" y="26458"/>
                    <a:pt x="37913" y="20060"/>
                    <a:pt x="39960" y="12965"/>
                  </a:cubicBezTo>
                  <a:cubicBezTo>
                    <a:pt x="41216" y="9010"/>
                    <a:pt x="41402" y="4729"/>
                    <a:pt x="40728" y="565"/>
                  </a:cubicBezTo>
                  <a:cubicBezTo>
                    <a:pt x="40690" y="171"/>
                    <a:pt x="40430" y="1"/>
                    <a:pt x="40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3"/>
            <p:cNvSpPr/>
            <p:nvPr/>
          </p:nvSpPr>
          <p:spPr>
            <a:xfrm>
              <a:off x="3644325" y="2826700"/>
              <a:ext cx="943575" cy="1110700"/>
            </a:xfrm>
            <a:custGeom>
              <a:avLst/>
              <a:gdLst/>
              <a:ahLst/>
              <a:cxnLst/>
              <a:rect l="l" t="t" r="r" b="b"/>
              <a:pathLst>
                <a:path w="37743" h="44428" extrusionOk="0">
                  <a:moveTo>
                    <a:pt x="35585" y="0"/>
                  </a:moveTo>
                  <a:cubicBezTo>
                    <a:pt x="35127" y="0"/>
                    <a:pt x="34665" y="348"/>
                    <a:pt x="34834" y="883"/>
                  </a:cubicBezTo>
                  <a:cubicBezTo>
                    <a:pt x="36975" y="8141"/>
                    <a:pt x="35905" y="16005"/>
                    <a:pt x="32229" y="22588"/>
                  </a:cubicBezTo>
                  <a:cubicBezTo>
                    <a:pt x="30391" y="25799"/>
                    <a:pt x="27948" y="28707"/>
                    <a:pt x="25040" y="31033"/>
                  </a:cubicBezTo>
                  <a:cubicBezTo>
                    <a:pt x="21667" y="33732"/>
                    <a:pt x="17689" y="35197"/>
                    <a:pt x="13618" y="36453"/>
                  </a:cubicBezTo>
                  <a:cubicBezTo>
                    <a:pt x="8872" y="37919"/>
                    <a:pt x="4103" y="39454"/>
                    <a:pt x="520" y="43153"/>
                  </a:cubicBezTo>
                  <a:cubicBezTo>
                    <a:pt x="1" y="43673"/>
                    <a:pt x="516" y="44428"/>
                    <a:pt x="1089" y="44428"/>
                  </a:cubicBezTo>
                  <a:cubicBezTo>
                    <a:pt x="1260" y="44428"/>
                    <a:pt x="1435" y="44361"/>
                    <a:pt x="1590" y="44200"/>
                  </a:cubicBezTo>
                  <a:cubicBezTo>
                    <a:pt x="5173" y="40432"/>
                    <a:pt x="10221" y="39082"/>
                    <a:pt x="15060" y="37617"/>
                  </a:cubicBezTo>
                  <a:cubicBezTo>
                    <a:pt x="18945" y="36360"/>
                    <a:pt x="22714" y="34802"/>
                    <a:pt x="25924" y="32196"/>
                  </a:cubicBezTo>
                  <a:cubicBezTo>
                    <a:pt x="31833" y="27636"/>
                    <a:pt x="35905" y="20564"/>
                    <a:pt x="37068" y="13190"/>
                  </a:cubicBezTo>
                  <a:cubicBezTo>
                    <a:pt x="37742" y="8932"/>
                    <a:pt x="37463" y="4652"/>
                    <a:pt x="36300" y="488"/>
                  </a:cubicBezTo>
                  <a:cubicBezTo>
                    <a:pt x="36181" y="148"/>
                    <a:pt x="35884" y="0"/>
                    <a:pt x="355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3"/>
            <p:cNvSpPr/>
            <p:nvPr/>
          </p:nvSpPr>
          <p:spPr>
            <a:xfrm>
              <a:off x="3956825" y="2885300"/>
              <a:ext cx="927100" cy="1072275"/>
            </a:xfrm>
            <a:custGeom>
              <a:avLst/>
              <a:gdLst/>
              <a:ahLst/>
              <a:cxnLst/>
              <a:rect l="l" t="t" r="r" b="b"/>
              <a:pathLst>
                <a:path w="37084" h="42891" extrusionOk="0">
                  <a:moveTo>
                    <a:pt x="32659" y="0"/>
                  </a:moveTo>
                  <a:cubicBezTo>
                    <a:pt x="32184" y="0"/>
                    <a:pt x="31669" y="550"/>
                    <a:pt x="31942" y="1145"/>
                  </a:cubicBezTo>
                  <a:cubicBezTo>
                    <a:pt x="37084" y="10450"/>
                    <a:pt x="35804" y="22291"/>
                    <a:pt x="28453" y="30038"/>
                  </a:cubicBezTo>
                  <a:cubicBezTo>
                    <a:pt x="25056" y="33621"/>
                    <a:pt x="20799" y="36040"/>
                    <a:pt x="16030" y="37204"/>
                  </a:cubicBezTo>
                  <a:cubicBezTo>
                    <a:pt x="10796" y="38367"/>
                    <a:pt x="5096" y="38274"/>
                    <a:pt x="629" y="41484"/>
                  </a:cubicBezTo>
                  <a:cubicBezTo>
                    <a:pt x="0" y="41961"/>
                    <a:pt x="340" y="42890"/>
                    <a:pt x="905" y="42890"/>
                  </a:cubicBezTo>
                  <a:cubicBezTo>
                    <a:pt x="1030" y="42890"/>
                    <a:pt x="1165" y="42845"/>
                    <a:pt x="1304" y="42740"/>
                  </a:cubicBezTo>
                  <a:cubicBezTo>
                    <a:pt x="5282" y="39925"/>
                    <a:pt x="10516" y="39832"/>
                    <a:pt x="15169" y="38855"/>
                  </a:cubicBezTo>
                  <a:cubicBezTo>
                    <a:pt x="19054" y="38088"/>
                    <a:pt x="22730" y="36622"/>
                    <a:pt x="25917" y="34202"/>
                  </a:cubicBezTo>
                  <a:cubicBezTo>
                    <a:pt x="32315" y="29457"/>
                    <a:pt x="36293" y="22082"/>
                    <a:pt x="36595" y="14149"/>
                  </a:cubicBezTo>
                  <a:cubicBezTo>
                    <a:pt x="36688" y="9287"/>
                    <a:pt x="35525" y="4541"/>
                    <a:pt x="33199" y="377"/>
                  </a:cubicBezTo>
                  <a:cubicBezTo>
                    <a:pt x="33076" y="111"/>
                    <a:pt x="32872" y="0"/>
                    <a:pt x="32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3"/>
            <p:cNvSpPr/>
            <p:nvPr/>
          </p:nvSpPr>
          <p:spPr>
            <a:xfrm>
              <a:off x="4509563" y="3168313"/>
              <a:ext cx="559125" cy="775225"/>
            </a:xfrm>
            <a:custGeom>
              <a:avLst/>
              <a:gdLst/>
              <a:ahLst/>
              <a:cxnLst/>
              <a:rect l="l" t="t" r="r" b="b"/>
              <a:pathLst>
                <a:path w="22365" h="31009" extrusionOk="0">
                  <a:moveTo>
                    <a:pt x="19626" y="0"/>
                  </a:moveTo>
                  <a:cubicBezTo>
                    <a:pt x="19168" y="0"/>
                    <a:pt x="18706" y="348"/>
                    <a:pt x="18875" y="883"/>
                  </a:cubicBezTo>
                  <a:cubicBezTo>
                    <a:pt x="20923" y="7188"/>
                    <a:pt x="20039" y="14167"/>
                    <a:pt x="16177" y="19680"/>
                  </a:cubicBezTo>
                  <a:cubicBezTo>
                    <a:pt x="14525" y="22100"/>
                    <a:pt x="12292" y="24240"/>
                    <a:pt x="9779" y="25799"/>
                  </a:cubicBezTo>
                  <a:cubicBezTo>
                    <a:pt x="6964" y="27544"/>
                    <a:pt x="3754" y="28311"/>
                    <a:pt x="753" y="29661"/>
                  </a:cubicBezTo>
                  <a:cubicBezTo>
                    <a:pt x="1" y="30006"/>
                    <a:pt x="492" y="31008"/>
                    <a:pt x="1201" y="31008"/>
                  </a:cubicBezTo>
                  <a:cubicBezTo>
                    <a:pt x="1304" y="31008"/>
                    <a:pt x="1412" y="30987"/>
                    <a:pt x="1521" y="30940"/>
                  </a:cubicBezTo>
                  <a:cubicBezTo>
                    <a:pt x="4824" y="29475"/>
                    <a:pt x="8221" y="28614"/>
                    <a:pt x="11222" y="26567"/>
                  </a:cubicBezTo>
                  <a:cubicBezTo>
                    <a:pt x="13850" y="24822"/>
                    <a:pt x="15967" y="22588"/>
                    <a:pt x="17712" y="20076"/>
                  </a:cubicBezTo>
                  <a:cubicBezTo>
                    <a:pt x="21504" y="14353"/>
                    <a:pt x="22365" y="6978"/>
                    <a:pt x="20341" y="488"/>
                  </a:cubicBezTo>
                  <a:cubicBezTo>
                    <a:pt x="20222" y="148"/>
                    <a:pt x="19925" y="0"/>
                    <a:pt x="196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 name="Google Shape;917;p13"/>
          <p:cNvSpPr txBox="1">
            <a:spLocks noGrp="1"/>
          </p:cNvSpPr>
          <p:nvPr>
            <p:ph type="subTitle" idx="3"/>
          </p:nvPr>
        </p:nvSpPr>
        <p:spPr>
          <a:xfrm>
            <a:off x="948263" y="2706550"/>
            <a:ext cx="1969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algn="ctr" rtl="0">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a:endParaRPr/>
          </a:p>
        </p:txBody>
      </p:sp>
      <p:sp>
        <p:nvSpPr>
          <p:cNvPr id="918" name="Google Shape;918;p13"/>
          <p:cNvSpPr txBox="1">
            <a:spLocks noGrp="1"/>
          </p:cNvSpPr>
          <p:nvPr>
            <p:ph type="subTitle" idx="4"/>
          </p:nvPr>
        </p:nvSpPr>
        <p:spPr>
          <a:xfrm>
            <a:off x="3587411" y="2706550"/>
            <a:ext cx="1969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algn="ctr" rtl="0">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a:endParaRPr/>
          </a:p>
        </p:txBody>
      </p:sp>
      <p:sp>
        <p:nvSpPr>
          <p:cNvPr id="919" name="Google Shape;919;p13"/>
          <p:cNvSpPr txBox="1">
            <a:spLocks noGrp="1"/>
          </p:cNvSpPr>
          <p:nvPr>
            <p:ph type="subTitle" idx="5"/>
          </p:nvPr>
        </p:nvSpPr>
        <p:spPr>
          <a:xfrm>
            <a:off x="6279157" y="2783225"/>
            <a:ext cx="1863900" cy="972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400"/>
              <a:buNone/>
              <a:defRPr>
                <a:solidFill>
                  <a:schemeClr val="accent1"/>
                </a:solidFill>
              </a:defRPr>
            </a:lvl2pPr>
            <a:lvl3pPr lvl="2" algn="ctr" rtl="0">
              <a:lnSpc>
                <a:spcPct val="100000"/>
              </a:lnSpc>
              <a:spcBef>
                <a:spcPts val="1600"/>
              </a:spcBef>
              <a:spcAft>
                <a:spcPts val="0"/>
              </a:spcAft>
              <a:buClr>
                <a:schemeClr val="accent1"/>
              </a:buClr>
              <a:buSzPts val="1400"/>
              <a:buNone/>
              <a:defRPr>
                <a:solidFill>
                  <a:schemeClr val="accent1"/>
                </a:solidFill>
              </a:defRPr>
            </a:lvl3pPr>
            <a:lvl4pPr lvl="3" algn="ctr" rtl="0">
              <a:lnSpc>
                <a:spcPct val="100000"/>
              </a:lnSpc>
              <a:spcBef>
                <a:spcPts val="1600"/>
              </a:spcBef>
              <a:spcAft>
                <a:spcPts val="0"/>
              </a:spcAft>
              <a:buClr>
                <a:schemeClr val="accent1"/>
              </a:buClr>
              <a:buSzPts val="1400"/>
              <a:buNone/>
              <a:defRPr>
                <a:solidFill>
                  <a:schemeClr val="accent1"/>
                </a:solidFill>
              </a:defRPr>
            </a:lvl4pPr>
            <a:lvl5pPr lvl="4" algn="ctr" rtl="0">
              <a:lnSpc>
                <a:spcPct val="100000"/>
              </a:lnSpc>
              <a:spcBef>
                <a:spcPts val="1600"/>
              </a:spcBef>
              <a:spcAft>
                <a:spcPts val="0"/>
              </a:spcAft>
              <a:buClr>
                <a:schemeClr val="accent1"/>
              </a:buClr>
              <a:buSzPts val="1400"/>
              <a:buNone/>
              <a:defRPr>
                <a:solidFill>
                  <a:schemeClr val="accent1"/>
                </a:solidFill>
              </a:defRPr>
            </a:lvl5pPr>
            <a:lvl6pPr lvl="5" algn="ctr" rtl="0">
              <a:lnSpc>
                <a:spcPct val="100000"/>
              </a:lnSpc>
              <a:spcBef>
                <a:spcPts val="1600"/>
              </a:spcBef>
              <a:spcAft>
                <a:spcPts val="0"/>
              </a:spcAft>
              <a:buClr>
                <a:schemeClr val="accent1"/>
              </a:buClr>
              <a:buSzPts val="1400"/>
              <a:buNone/>
              <a:defRPr>
                <a:solidFill>
                  <a:schemeClr val="accent1"/>
                </a:solidFill>
              </a:defRPr>
            </a:lvl6pPr>
            <a:lvl7pPr lvl="6" algn="ctr" rtl="0">
              <a:lnSpc>
                <a:spcPct val="100000"/>
              </a:lnSpc>
              <a:spcBef>
                <a:spcPts val="1600"/>
              </a:spcBef>
              <a:spcAft>
                <a:spcPts val="0"/>
              </a:spcAft>
              <a:buClr>
                <a:schemeClr val="accent1"/>
              </a:buClr>
              <a:buSzPts val="1400"/>
              <a:buNone/>
              <a:defRPr>
                <a:solidFill>
                  <a:schemeClr val="accent1"/>
                </a:solidFill>
              </a:defRPr>
            </a:lvl7pPr>
            <a:lvl8pPr lvl="7" algn="ctr" rtl="0">
              <a:lnSpc>
                <a:spcPct val="100000"/>
              </a:lnSpc>
              <a:spcBef>
                <a:spcPts val="1600"/>
              </a:spcBef>
              <a:spcAft>
                <a:spcPts val="0"/>
              </a:spcAft>
              <a:buClr>
                <a:schemeClr val="accent1"/>
              </a:buClr>
              <a:buSzPts val="1400"/>
              <a:buNone/>
              <a:defRPr>
                <a:solidFill>
                  <a:schemeClr val="accent1"/>
                </a:solidFill>
              </a:defRPr>
            </a:lvl8pPr>
            <a:lvl9pPr lvl="8" algn="ctr" rtl="0">
              <a:lnSpc>
                <a:spcPct val="100000"/>
              </a:lnSpc>
              <a:spcBef>
                <a:spcPts val="1600"/>
              </a:spcBef>
              <a:spcAft>
                <a:spcPts val="1600"/>
              </a:spcAft>
              <a:buClr>
                <a:schemeClr val="accent1"/>
              </a:buClr>
              <a:buSzPts val="1400"/>
              <a:buNone/>
              <a:defRPr>
                <a:solidFill>
                  <a:schemeClr val="accent1"/>
                </a:solidFill>
              </a:defRPr>
            </a:lvl9pPr>
          </a:lstStyle>
          <a:p>
            <a:endParaRPr/>
          </a:p>
        </p:txBody>
      </p:sp>
      <p:sp>
        <p:nvSpPr>
          <p:cNvPr id="920" name="Google Shape;920;p13"/>
          <p:cNvSpPr txBox="1">
            <a:spLocks noGrp="1"/>
          </p:cNvSpPr>
          <p:nvPr>
            <p:ph type="subTitle" idx="6"/>
          </p:nvPr>
        </p:nvSpPr>
        <p:spPr>
          <a:xfrm>
            <a:off x="6226536" y="2706550"/>
            <a:ext cx="1969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1800"/>
              <a:buFont typeface="Knewave"/>
              <a:buNone/>
              <a:defRPr sz="1800">
                <a:solidFill>
                  <a:schemeClr val="accent2"/>
                </a:solidFill>
                <a:latin typeface="Knewave"/>
                <a:ea typeface="Knewave"/>
                <a:cs typeface="Knewave"/>
                <a:sym typeface="Knewave"/>
              </a:defRPr>
            </a:lvl1pPr>
            <a:lvl2pPr lvl="1"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2pPr>
            <a:lvl3pPr lvl="2"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3pPr>
            <a:lvl4pPr lvl="3"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4pPr>
            <a:lvl5pPr lvl="4"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5pPr>
            <a:lvl6pPr lvl="5"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6pPr>
            <a:lvl7pPr lvl="6"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7pPr>
            <a:lvl8pPr lvl="7" algn="ctr" rtl="0">
              <a:lnSpc>
                <a:spcPct val="100000"/>
              </a:lnSpc>
              <a:spcBef>
                <a:spcPts val="1600"/>
              </a:spcBef>
              <a:spcAft>
                <a:spcPts val="0"/>
              </a:spcAft>
              <a:buClr>
                <a:schemeClr val="accent2"/>
              </a:buClr>
              <a:buSzPts val="1800"/>
              <a:buFont typeface="Knewave"/>
              <a:buNone/>
              <a:defRPr sz="1800">
                <a:solidFill>
                  <a:schemeClr val="accent2"/>
                </a:solidFill>
                <a:latin typeface="Knewave"/>
                <a:ea typeface="Knewave"/>
                <a:cs typeface="Knewave"/>
                <a:sym typeface="Knewave"/>
              </a:defRPr>
            </a:lvl8pPr>
            <a:lvl9pPr lvl="8" algn="ctr" rtl="0">
              <a:lnSpc>
                <a:spcPct val="100000"/>
              </a:lnSpc>
              <a:spcBef>
                <a:spcPts val="1600"/>
              </a:spcBef>
              <a:spcAft>
                <a:spcPts val="1600"/>
              </a:spcAft>
              <a:buClr>
                <a:schemeClr val="accent2"/>
              </a:buClr>
              <a:buSzPts val="1800"/>
              <a:buFont typeface="Knewave"/>
              <a:buNone/>
              <a:defRPr sz="1800">
                <a:solidFill>
                  <a:schemeClr val="accent2"/>
                </a:solidFill>
                <a:latin typeface="Knewave"/>
                <a:ea typeface="Knewave"/>
                <a:cs typeface="Knewave"/>
                <a:sym typeface="Knewave"/>
              </a:defRPr>
            </a:lvl9pPr>
          </a:lstStyle>
          <a:p>
            <a:endParaRPr/>
          </a:p>
        </p:txBody>
      </p:sp>
      <p:sp>
        <p:nvSpPr>
          <p:cNvPr id="921" name="Google Shape;921;p13"/>
          <p:cNvSpPr txBox="1">
            <a:spLocks noGrp="1"/>
          </p:cNvSpPr>
          <p:nvPr>
            <p:ph type="title" idx="7" hasCustomPrompt="1"/>
          </p:nvPr>
        </p:nvSpPr>
        <p:spPr>
          <a:xfrm>
            <a:off x="1041225" y="2214875"/>
            <a:ext cx="1783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22" name="Google Shape;922;p13"/>
          <p:cNvSpPr txBox="1">
            <a:spLocks noGrp="1"/>
          </p:cNvSpPr>
          <p:nvPr>
            <p:ph type="title" idx="8" hasCustomPrompt="1"/>
          </p:nvPr>
        </p:nvSpPr>
        <p:spPr>
          <a:xfrm>
            <a:off x="3680400" y="2214875"/>
            <a:ext cx="1783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23" name="Google Shape;923;p13"/>
          <p:cNvSpPr txBox="1">
            <a:spLocks noGrp="1"/>
          </p:cNvSpPr>
          <p:nvPr>
            <p:ph type="title" idx="9" hasCustomPrompt="1"/>
          </p:nvPr>
        </p:nvSpPr>
        <p:spPr>
          <a:xfrm>
            <a:off x="6319575" y="2214875"/>
            <a:ext cx="17832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1pPr>
            <a:lvl2pPr lvl="1">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2pPr>
            <a:lvl3pPr lvl="2">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3pPr>
            <a:lvl4pPr lvl="3">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4pPr>
            <a:lvl5pPr lvl="4">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5pPr>
            <a:lvl6pPr lvl="5">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6pPr>
            <a:lvl7pPr lvl="6">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7pPr>
            <a:lvl8pPr lvl="7">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8pPr>
            <a:lvl9pPr lvl="8">
              <a:spcBef>
                <a:spcPts val="0"/>
              </a:spcBef>
              <a:spcAft>
                <a:spcPts val="0"/>
              </a:spcAft>
              <a:buClr>
                <a:schemeClr val="accent1"/>
              </a:buClr>
              <a:buSzPts val="2800"/>
              <a:buFont typeface="Knewave"/>
              <a:buNone/>
              <a:defRPr sz="2800">
                <a:solidFill>
                  <a:schemeClr val="accent1"/>
                </a:solidFill>
                <a:latin typeface="Knewave"/>
                <a:ea typeface="Knewave"/>
                <a:cs typeface="Knewave"/>
                <a:sym typeface="Knewav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accent1"/>
              </a:buClr>
              <a:buSzPts val="1400"/>
              <a:buFont typeface="Barlow Semi Condensed"/>
              <a:buChar char="■"/>
              <a:defRPr>
                <a:solidFill>
                  <a:schemeClr val="accent1"/>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5"/>
        <p:cNvGrpSpPr/>
        <p:nvPr/>
      </p:nvGrpSpPr>
      <p:grpSpPr>
        <a:xfrm>
          <a:off x="0" y="0"/>
          <a:ext cx="0" cy="0"/>
          <a:chOff x="0" y="0"/>
          <a:chExt cx="0" cy="0"/>
        </a:xfrm>
      </p:grpSpPr>
      <p:sp>
        <p:nvSpPr>
          <p:cNvPr id="2426" name="Google Shape;2426;p39"/>
          <p:cNvSpPr txBox="1">
            <a:spLocks noGrp="1"/>
          </p:cNvSpPr>
          <p:nvPr>
            <p:ph type="ctrTitle"/>
          </p:nvPr>
        </p:nvSpPr>
        <p:spPr>
          <a:xfrm>
            <a:off x="2599245" y="550859"/>
            <a:ext cx="4073100" cy="21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KHANA DESTINATION </a:t>
            </a:r>
            <a:endParaRPr dirty="0"/>
          </a:p>
        </p:txBody>
      </p:sp>
      <p:grpSp>
        <p:nvGrpSpPr>
          <p:cNvPr id="2428" name="Google Shape;2428;p39"/>
          <p:cNvGrpSpPr/>
          <p:nvPr/>
        </p:nvGrpSpPr>
        <p:grpSpPr>
          <a:xfrm>
            <a:off x="4989813" y="585951"/>
            <a:ext cx="592804" cy="423300"/>
            <a:chOff x="3201772" y="625378"/>
            <a:chExt cx="592804" cy="423300"/>
          </a:xfrm>
        </p:grpSpPr>
        <p:sp>
          <p:nvSpPr>
            <p:cNvPr id="2429" name="Google Shape;2429;p39"/>
            <p:cNvSpPr/>
            <p:nvPr/>
          </p:nvSpPr>
          <p:spPr>
            <a:xfrm rot="-851580">
              <a:off x="3245519" y="645447"/>
              <a:ext cx="211406" cy="383161"/>
            </a:xfrm>
            <a:custGeom>
              <a:avLst/>
              <a:gdLst/>
              <a:ahLst/>
              <a:cxnLst/>
              <a:rect l="l" t="t" r="r" b="b"/>
              <a:pathLst>
                <a:path w="2234" h="4049" extrusionOk="0">
                  <a:moveTo>
                    <a:pt x="346" y="1"/>
                  </a:moveTo>
                  <a:cubicBezTo>
                    <a:pt x="273" y="1"/>
                    <a:pt x="198" y="24"/>
                    <a:pt x="93" y="70"/>
                  </a:cubicBezTo>
                  <a:cubicBezTo>
                    <a:pt x="0" y="163"/>
                    <a:pt x="0" y="349"/>
                    <a:pt x="0" y="559"/>
                  </a:cubicBezTo>
                  <a:cubicBezTo>
                    <a:pt x="93" y="1722"/>
                    <a:pt x="977" y="3071"/>
                    <a:pt x="1559" y="4048"/>
                  </a:cubicBezTo>
                  <a:cubicBezTo>
                    <a:pt x="2233" y="3164"/>
                    <a:pt x="1466" y="1233"/>
                    <a:pt x="884" y="349"/>
                  </a:cubicBezTo>
                  <a:cubicBezTo>
                    <a:pt x="768" y="256"/>
                    <a:pt x="675" y="163"/>
                    <a:pt x="582" y="70"/>
                  </a:cubicBezTo>
                  <a:cubicBezTo>
                    <a:pt x="489" y="24"/>
                    <a:pt x="419" y="1"/>
                    <a:pt x="3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9"/>
            <p:cNvSpPr/>
            <p:nvPr/>
          </p:nvSpPr>
          <p:spPr>
            <a:xfrm>
              <a:off x="3429011" y="745131"/>
              <a:ext cx="365565" cy="276327"/>
            </a:xfrm>
            <a:custGeom>
              <a:avLst/>
              <a:gdLst/>
              <a:ahLst/>
              <a:cxnLst/>
              <a:rect l="l" t="t" r="r" b="b"/>
              <a:pathLst>
                <a:path w="3863" h="2920" extrusionOk="0">
                  <a:moveTo>
                    <a:pt x="3059" y="0"/>
                  </a:moveTo>
                  <a:cubicBezTo>
                    <a:pt x="2271" y="0"/>
                    <a:pt x="1486" y="444"/>
                    <a:pt x="954" y="1082"/>
                  </a:cubicBezTo>
                  <a:cubicBezTo>
                    <a:pt x="582" y="1547"/>
                    <a:pt x="0" y="2338"/>
                    <a:pt x="0" y="2920"/>
                  </a:cubicBezTo>
                  <a:cubicBezTo>
                    <a:pt x="768" y="2036"/>
                    <a:pt x="1931" y="1547"/>
                    <a:pt x="3094" y="1175"/>
                  </a:cubicBezTo>
                  <a:cubicBezTo>
                    <a:pt x="3280" y="1082"/>
                    <a:pt x="3490" y="1082"/>
                    <a:pt x="3676" y="873"/>
                  </a:cubicBezTo>
                  <a:cubicBezTo>
                    <a:pt x="3769" y="780"/>
                    <a:pt x="3862" y="500"/>
                    <a:pt x="3769" y="291"/>
                  </a:cubicBezTo>
                  <a:cubicBezTo>
                    <a:pt x="3676" y="105"/>
                    <a:pt x="3490" y="12"/>
                    <a:pt x="3280" y="12"/>
                  </a:cubicBezTo>
                  <a:cubicBezTo>
                    <a:pt x="3207" y="4"/>
                    <a:pt x="3133" y="0"/>
                    <a:pt x="3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a:xfrm>
            <a:off x="2464567" y="2385404"/>
            <a:ext cx="4073100" cy="423300"/>
          </a:xfrm>
        </p:spPr>
        <p:txBody>
          <a:bodyPr/>
          <a:lstStyle/>
          <a:p>
            <a:r>
              <a:rPr lang="en-US" b="1" dirty="0"/>
              <a:t>Name : </a:t>
            </a:r>
          </a:p>
          <a:p>
            <a:r>
              <a:rPr lang="en-US" b="1" dirty="0"/>
              <a:t>Branch :</a:t>
            </a:r>
          </a:p>
          <a:p>
            <a:r>
              <a:rPr lang="en-US" b="1" dirty="0"/>
              <a:t>Section : </a:t>
            </a:r>
          </a:p>
          <a:p>
            <a:r>
              <a:rPr lang="en-US" b="1" dirty="0"/>
              <a:t>Admission No. :</a:t>
            </a:r>
          </a:p>
          <a:p>
            <a:r>
              <a:rPr lang="en-US" b="1" dirty="0"/>
              <a:t>Guided By :</a:t>
            </a:r>
          </a:p>
          <a:p>
            <a:r>
              <a:rPr lang="en-US" b="1" dirty="0"/>
              <a:t>College :</a:t>
            </a:r>
            <a:endParaRPr lang="en-IN" b="1"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81185" y="1079386"/>
            <a:ext cx="8059119" cy="3416320"/>
          </a:xfrm>
          <a:prstGeom prst="rect">
            <a:avLst/>
          </a:prstGeom>
        </p:spPr>
        <p:txBody>
          <a:bodyPr wrap="square">
            <a:spAutoFit/>
          </a:bodyPr>
          <a:lstStyle/>
          <a:p>
            <a:pPr marL="457200" lvl="0" indent="-317500">
              <a:buClr>
                <a:srgbClr val="4B6344"/>
              </a:buClr>
              <a:buSzPts val="1600"/>
            </a:pPr>
            <a:r>
              <a:rPr lang="en-US" sz="2400" b="1" dirty="0">
                <a:solidFill>
                  <a:srgbClr val="FFDEDE">
                    <a:lumMod val="90000"/>
                  </a:srgbClr>
                </a:solidFill>
                <a:latin typeface="Barlow Semi Condensed"/>
                <a:sym typeface="Barlow Semi Condensed"/>
              </a:rPr>
              <a:t>      1. </a:t>
            </a:r>
            <a:r>
              <a:rPr lang="en-US" sz="2400" b="1" dirty="0">
                <a:solidFill>
                  <a:srgbClr val="4B6344"/>
                </a:solidFill>
                <a:latin typeface="Barlow Semi Condensed"/>
                <a:sym typeface="Barlow Semi Condensed"/>
              </a:rPr>
              <a:t>Admin </a:t>
            </a:r>
          </a:p>
          <a:p>
            <a:pPr marL="1397000" indent="-342900">
              <a:buClr>
                <a:srgbClr val="FFDEDE">
                  <a:lumMod val="90000"/>
                </a:srgbClr>
              </a:buClr>
              <a:buSzPts val="1600"/>
              <a:buFont typeface="Wingdings" panose="05000000000000000000" pitchFamily="2" charset="2"/>
              <a:buChar char="v"/>
            </a:pPr>
            <a:r>
              <a:rPr lang="en-US" sz="2400" dirty="0">
                <a:solidFill>
                  <a:srgbClr val="4B6344"/>
                </a:solidFill>
                <a:latin typeface="Barlow Semi Condensed"/>
                <a:sym typeface="Barlow Semi Condensed"/>
              </a:rPr>
              <a:t>Admin is the person who handles the food ordering system. </a:t>
            </a:r>
          </a:p>
          <a:p>
            <a:pPr marL="1397000" lvl="2" indent="-342900">
              <a:buClr>
                <a:srgbClr val="FFDEDE">
                  <a:lumMod val="90000"/>
                </a:srgbClr>
              </a:buClr>
              <a:buSzPts val="1600"/>
              <a:buFont typeface="Wingdings" panose="05000000000000000000" pitchFamily="2" charset="2"/>
              <a:buChar char="v"/>
            </a:pPr>
            <a:r>
              <a:rPr lang="en-US" sz="2400" dirty="0">
                <a:solidFill>
                  <a:srgbClr val="4B6344"/>
                </a:solidFill>
                <a:latin typeface="Barlow Semi Condensed"/>
                <a:sym typeface="Barlow Semi Condensed"/>
              </a:rPr>
              <a:t>Login. </a:t>
            </a:r>
          </a:p>
          <a:p>
            <a:pPr marL="1397000" lvl="2" indent="-342900">
              <a:buClr>
                <a:srgbClr val="FFDEDE">
                  <a:lumMod val="90000"/>
                </a:srgbClr>
              </a:buClr>
              <a:buSzPts val="1600"/>
              <a:buFont typeface="Wingdings" panose="05000000000000000000" pitchFamily="2" charset="2"/>
              <a:buChar char="v"/>
            </a:pPr>
            <a:r>
              <a:rPr lang="en-US" sz="2400" dirty="0">
                <a:solidFill>
                  <a:srgbClr val="4B6344"/>
                </a:solidFill>
                <a:latin typeface="Barlow Semi Condensed"/>
                <a:sym typeface="Barlow Semi Condensed"/>
              </a:rPr>
              <a:t> View reports on number of food delivery orders.  </a:t>
            </a:r>
          </a:p>
          <a:p>
            <a:pPr marL="1397000" lvl="2" indent="-342900">
              <a:buClr>
                <a:srgbClr val="FFDEDE">
                  <a:lumMod val="90000"/>
                </a:srgbClr>
              </a:buClr>
              <a:buSzPts val="1600"/>
              <a:buFont typeface="Wingdings" panose="05000000000000000000" pitchFamily="2" charset="2"/>
              <a:buChar char="v"/>
            </a:pPr>
            <a:r>
              <a:rPr lang="en-US" sz="2400" dirty="0">
                <a:solidFill>
                  <a:srgbClr val="4B6344"/>
                </a:solidFill>
                <a:latin typeface="Barlow Semi Condensed"/>
                <a:sym typeface="Barlow Semi Condensed"/>
              </a:rPr>
              <a:t> Assign the orders to particular staff. </a:t>
            </a:r>
          </a:p>
          <a:p>
            <a:pPr marL="1397000" lvl="2" indent="-342900">
              <a:buClr>
                <a:srgbClr val="FFDEDE">
                  <a:lumMod val="90000"/>
                </a:srgbClr>
              </a:buClr>
              <a:buSzPts val="1600"/>
              <a:buFont typeface="Wingdings" panose="05000000000000000000" pitchFamily="2" charset="2"/>
              <a:buChar char="v"/>
            </a:pPr>
            <a:r>
              <a:rPr lang="en-US" sz="2400" dirty="0">
                <a:solidFill>
                  <a:srgbClr val="4B6344"/>
                </a:solidFill>
                <a:latin typeface="Barlow Semi Condensed"/>
                <a:sym typeface="Barlow Semi Condensed"/>
              </a:rPr>
              <a:t> Set the start and end times for special price orders (promotions) . </a:t>
            </a:r>
          </a:p>
          <a:p>
            <a:pPr marL="1397000" lvl="2" indent="-342900">
              <a:buClr>
                <a:srgbClr val="FFDEDE">
                  <a:lumMod val="90000"/>
                </a:srgbClr>
              </a:buClr>
              <a:buSzPts val="1600"/>
              <a:buFont typeface="Wingdings" panose="05000000000000000000" pitchFamily="2" charset="2"/>
              <a:buChar char="v"/>
            </a:pPr>
            <a:r>
              <a:rPr lang="en-US" sz="2400" dirty="0">
                <a:solidFill>
                  <a:srgbClr val="4B6344"/>
                </a:solidFill>
                <a:latin typeface="Barlow Semi Condensed"/>
                <a:sym typeface="Barlow Semi Condensed"/>
              </a:rPr>
              <a:t>Change the food items and their prices.</a:t>
            </a:r>
          </a:p>
        </p:txBody>
      </p:sp>
      <p:sp>
        <p:nvSpPr>
          <p:cNvPr id="17" name="Rectangle 16"/>
          <p:cNvSpPr/>
          <p:nvPr/>
        </p:nvSpPr>
        <p:spPr>
          <a:xfrm>
            <a:off x="2677751" y="589063"/>
            <a:ext cx="4447051" cy="769441"/>
          </a:xfrm>
          <a:prstGeom prst="rect">
            <a:avLst/>
          </a:prstGeom>
        </p:spPr>
        <p:txBody>
          <a:bodyPr wrap="none">
            <a:spAutoFit/>
          </a:bodyPr>
          <a:lstStyle/>
          <a:p>
            <a:pPr lvl="0">
              <a:buClr>
                <a:srgbClr val="4B6344"/>
              </a:buClr>
              <a:buSzPts val="3000"/>
            </a:pPr>
            <a:r>
              <a:rPr lang="en-IN" sz="3000" b="1" dirty="0">
                <a:ln w="9525">
                  <a:solidFill>
                    <a:srgbClr val="FFFFFF">
                      <a:lumMod val="95000"/>
                    </a:srgbClr>
                  </a:solidFill>
                  <a:prstDash val="solid"/>
                </a:ln>
                <a:solidFill>
                  <a:srgbClr val="637357"/>
                </a:solidFill>
                <a:effectLst>
                  <a:glow rad="139700">
                    <a:srgbClr val="FFB19E">
                      <a:satMod val="175000"/>
                      <a:alpha val="40000"/>
                    </a:srgbClr>
                  </a:glow>
                  <a:outerShdw blurRad="12700" dist="38100" dir="2700000" algn="tl" rotWithShape="0">
                    <a:srgbClr val="637357">
                      <a:lumMod val="60000"/>
                      <a:lumOff val="40000"/>
                    </a:srgbClr>
                  </a:outerShdw>
                </a:effectLst>
                <a:latin typeface="Knewave"/>
                <a:ea typeface="Knewave"/>
                <a:cs typeface="Knewave"/>
                <a:sym typeface="Knewave"/>
              </a:rPr>
              <a:t>MODULES (Continued…)</a:t>
            </a:r>
          </a:p>
          <a:p>
            <a:pPr>
              <a:buClr>
                <a:schemeClr val="accent1"/>
              </a:buClr>
              <a:buSzPts val="3000"/>
            </a:pPr>
            <a:endParaRPr lang="en-IN"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latin typeface="Knewave"/>
              <a:ea typeface="Knewave"/>
              <a:cs typeface="Knewave"/>
              <a:sym typeface="Knewave"/>
            </a:endParaRPr>
          </a:p>
        </p:txBody>
      </p:sp>
    </p:spTree>
    <p:extLst>
      <p:ext uri="{BB962C8B-B14F-4D97-AF65-F5344CB8AC3E}">
        <p14:creationId xmlns:p14="http://schemas.microsoft.com/office/powerpoint/2010/main" val="18838750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15" name="Rectangle 14"/>
          <p:cNvSpPr/>
          <p:nvPr/>
        </p:nvSpPr>
        <p:spPr>
          <a:xfrm>
            <a:off x="2468707" y="651055"/>
            <a:ext cx="4322017" cy="553998"/>
          </a:xfrm>
          <a:prstGeom prst="rect">
            <a:avLst/>
          </a:prstGeom>
        </p:spPr>
        <p:txBody>
          <a:bodyPr wrap="none">
            <a:spAutoFit/>
          </a:bodyPr>
          <a:lstStyle/>
          <a:p>
            <a:pPr>
              <a:buClr>
                <a:schemeClr val="accent1"/>
              </a:buClr>
              <a:buSzPts val="3000"/>
            </a:pPr>
            <a:r>
              <a:rPr lang="en-IN" sz="3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latin typeface="Knewave"/>
                <a:ea typeface="Knewave"/>
                <a:cs typeface="Knewave"/>
                <a:sym typeface="Knewave"/>
              </a:rPr>
              <a:t>MODULES (Continued…)</a:t>
            </a:r>
          </a:p>
        </p:txBody>
      </p:sp>
      <p:sp>
        <p:nvSpPr>
          <p:cNvPr id="16" name="Rectangle 15"/>
          <p:cNvSpPr/>
          <p:nvPr/>
        </p:nvSpPr>
        <p:spPr>
          <a:xfrm>
            <a:off x="1387098" y="1276351"/>
            <a:ext cx="6679770" cy="2923877"/>
          </a:xfrm>
          <a:prstGeom prst="rect">
            <a:avLst/>
          </a:prstGeom>
        </p:spPr>
        <p:txBody>
          <a:bodyPr wrap="square">
            <a:spAutoFit/>
          </a:bodyPr>
          <a:lstStyle/>
          <a:p>
            <a:pPr>
              <a:buNone/>
            </a:pPr>
            <a:r>
              <a:rPr lang="en-US" sz="2400" b="1" dirty="0">
                <a:solidFill>
                  <a:schemeClr val="accent6">
                    <a:lumMod val="90000"/>
                  </a:schemeClr>
                </a:solidFill>
                <a:latin typeface="Barlow Semi Condensed"/>
                <a:ea typeface="Barlow Semi Condensed"/>
                <a:cs typeface="Barlow Semi Condensed"/>
                <a:sym typeface="Barlow Semi Condensed"/>
              </a:rPr>
              <a:t>2. </a:t>
            </a:r>
            <a:r>
              <a:rPr lang="en-US" sz="2400" b="1" dirty="0">
                <a:solidFill>
                  <a:schemeClr val="accent1"/>
                </a:solidFill>
                <a:latin typeface="Barlow Semi Condensed"/>
                <a:ea typeface="Barlow Semi Condensed"/>
                <a:cs typeface="Barlow Semi Condensed"/>
                <a:sym typeface="Barlow Semi Condensed"/>
              </a:rPr>
              <a:t>Customer</a:t>
            </a:r>
            <a:r>
              <a:rPr lang="en-US" sz="2400" b="1" dirty="0">
                <a:solidFill>
                  <a:schemeClr val="accent6">
                    <a:lumMod val="90000"/>
                  </a:schemeClr>
                </a:solidFill>
                <a:latin typeface="Barlow Semi Condensed"/>
                <a:ea typeface="Barlow Semi Condensed"/>
                <a:cs typeface="Barlow Semi Condensed"/>
                <a:sym typeface="Barlow Semi Condensed"/>
              </a:rPr>
              <a:t> </a:t>
            </a:r>
            <a:r>
              <a:rPr lang="en-US" i="1" dirty="0">
                <a:solidFill>
                  <a:schemeClr val="bg1"/>
                </a:solidFill>
              </a:rPr>
              <a:t>Customer </a:t>
            </a:r>
            <a:r>
              <a:rPr lang="en-US" i="1" dirty="0"/>
              <a:t> </a:t>
            </a:r>
            <a:endParaRPr lang="en-US" dirty="0"/>
          </a:p>
          <a:p>
            <a:r>
              <a:rPr lang="en-US" sz="1600" i="1" dirty="0">
                <a:solidFill>
                  <a:schemeClr val="accent1"/>
                </a:solidFill>
                <a:latin typeface="Barlow Semi Condensed"/>
                <a:ea typeface="Barlow Semi Condensed"/>
                <a:cs typeface="Barlow Semi Condensed"/>
                <a:sym typeface="Barlow Semi Condensed"/>
              </a:rPr>
              <a:t>Following are the various sub modules of the customer.</a:t>
            </a:r>
            <a:r>
              <a:rPr lang="en-US" sz="1600" b="1" i="1" dirty="0">
                <a:solidFill>
                  <a:schemeClr val="accent1"/>
                </a:solidFill>
                <a:latin typeface="Barlow Semi Condensed"/>
                <a:ea typeface="Barlow Semi Condensed"/>
                <a:cs typeface="Barlow Semi Condensed"/>
                <a:sym typeface="Barlow Semi Condensed"/>
              </a:rPr>
              <a:t>  </a:t>
            </a:r>
          </a:p>
          <a:p>
            <a:pPr marL="342900" lvl="6" indent="-34290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sym typeface="Barlow Semi Condensed"/>
              </a:rPr>
              <a:t>Login.  </a:t>
            </a:r>
          </a:p>
          <a:p>
            <a:pPr marL="342900" lvl="6" indent="-34290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sym typeface="Barlow Semi Condensed"/>
              </a:rPr>
              <a:t>New Customer Registration.  </a:t>
            </a:r>
          </a:p>
          <a:p>
            <a:pPr marL="342900" lvl="6" indent="-34290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sym typeface="Barlow Semi Condensed"/>
              </a:rPr>
              <a:t>View Menu items.  </a:t>
            </a:r>
          </a:p>
          <a:p>
            <a:pPr marL="342900" lvl="6" indent="-34290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sym typeface="Barlow Semi Condensed"/>
              </a:rPr>
              <a:t>Place order.  </a:t>
            </a:r>
          </a:p>
          <a:p>
            <a:pPr marL="342900" lvl="6" indent="-34290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sym typeface="Barlow Semi Condensed"/>
              </a:rPr>
              <a:t>Indicate time and location of delivery.  </a:t>
            </a:r>
          </a:p>
          <a:p>
            <a:pPr marL="342900" lvl="6" indent="-34290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sym typeface="Barlow Semi Condensed"/>
              </a:rPr>
              <a:t>Rate the Services.  </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1"/>
        <p:cNvGrpSpPr/>
        <p:nvPr/>
      </p:nvGrpSpPr>
      <p:grpSpPr>
        <a:xfrm>
          <a:off x="0" y="0"/>
          <a:ext cx="0" cy="0"/>
          <a:chOff x="0" y="0"/>
          <a:chExt cx="0" cy="0"/>
        </a:xfrm>
      </p:grpSpPr>
      <p:sp>
        <p:nvSpPr>
          <p:cNvPr id="2" name="Title 1"/>
          <p:cNvSpPr>
            <a:spLocks noGrp="1"/>
          </p:cNvSpPr>
          <p:nvPr>
            <p:ph type="title"/>
          </p:nvPr>
        </p:nvSpPr>
        <p:spPr>
          <a:xfrm>
            <a:off x="1865524" y="1151681"/>
            <a:ext cx="5744144" cy="625200"/>
          </a:xfrm>
        </p:spPr>
        <p:txBody>
          <a:bodyPr/>
          <a:lstStyle/>
          <a:p>
            <a:pPr>
              <a:buFont typeface="Arial"/>
            </a:pPr>
            <a:r>
              <a:rPr lang="en-IN" sz="36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sym typeface="Arial"/>
              </a:rPr>
              <a:t>TOOLS /TECHNOLOGY USED </a:t>
            </a:r>
          </a:p>
        </p:txBody>
      </p:sp>
      <p:sp>
        <p:nvSpPr>
          <p:cNvPr id="3" name="Rectangle 2"/>
          <p:cNvSpPr/>
          <p:nvPr/>
        </p:nvSpPr>
        <p:spPr>
          <a:xfrm>
            <a:off x="2564970" y="2040453"/>
            <a:ext cx="4572000" cy="1569660"/>
          </a:xfrm>
          <a:prstGeom prst="rect">
            <a:avLst/>
          </a:prstGeom>
        </p:spPr>
        <p:txBody>
          <a:bodyPr>
            <a:spAutoFit/>
          </a:bodyPr>
          <a:lstStyle/>
          <a:p>
            <a:r>
              <a:rPr lang="en-US" sz="2400" b="1" dirty="0">
                <a:solidFill>
                  <a:schemeClr val="accent1"/>
                </a:solidFill>
                <a:latin typeface="Barlow Semi Condensed"/>
                <a:ea typeface="Barlow Semi Condensed"/>
                <a:cs typeface="Barlow Semi Condensed"/>
              </a:rPr>
              <a:t>Server:</a:t>
            </a:r>
            <a:r>
              <a:rPr lang="en-US" b="1" dirty="0">
                <a:latin typeface="Times New Roman" pitchFamily="18" charset="0"/>
                <a:cs typeface="Times New Roman" pitchFamily="18" charset="0"/>
              </a:rPr>
              <a:t> </a:t>
            </a:r>
            <a:r>
              <a:rPr lang="en-US" sz="2400" dirty="0">
                <a:solidFill>
                  <a:schemeClr val="accent1"/>
                </a:solidFill>
                <a:latin typeface="Barlow Semi Condensed"/>
                <a:ea typeface="Barlow Semi Condensed"/>
                <a:cs typeface="Barlow Semi Condensed"/>
              </a:rPr>
              <a:t>Apache  </a:t>
            </a:r>
          </a:p>
          <a:p>
            <a:r>
              <a:rPr lang="en-US" sz="2400" b="1" dirty="0">
                <a:solidFill>
                  <a:schemeClr val="accent1"/>
                </a:solidFill>
                <a:latin typeface="Barlow Semi Condensed"/>
                <a:ea typeface="Barlow Semi Condensed"/>
                <a:cs typeface="Barlow Semi Condensed"/>
              </a:rPr>
              <a:t>Front-end:</a:t>
            </a:r>
            <a:r>
              <a:rPr lang="en-US" b="1" dirty="0">
                <a:latin typeface="Times New Roman" pitchFamily="18" charset="0"/>
                <a:cs typeface="Times New Roman" pitchFamily="18" charset="0"/>
              </a:rPr>
              <a:t> </a:t>
            </a:r>
            <a:r>
              <a:rPr lang="en-US" sz="2400" dirty="0">
                <a:solidFill>
                  <a:schemeClr val="accent1"/>
                </a:solidFill>
                <a:latin typeface="Barlow Semi Condensed"/>
                <a:ea typeface="Barlow Semi Condensed"/>
                <a:cs typeface="Barlow Semi Condensed"/>
              </a:rPr>
              <a:t>PHP  </a:t>
            </a:r>
          </a:p>
          <a:p>
            <a:r>
              <a:rPr lang="en-US" sz="2400" b="1" dirty="0">
                <a:solidFill>
                  <a:schemeClr val="accent1"/>
                </a:solidFill>
                <a:latin typeface="Barlow Semi Condensed"/>
                <a:ea typeface="Barlow Semi Condensed"/>
                <a:cs typeface="Barlow Semi Condensed"/>
              </a:rPr>
              <a:t>Back-end: </a:t>
            </a:r>
            <a:r>
              <a:rPr lang="en-US" sz="2400" dirty="0">
                <a:solidFill>
                  <a:schemeClr val="accent1"/>
                </a:solidFill>
                <a:latin typeface="Barlow Semi Condensed"/>
                <a:ea typeface="Barlow Semi Condensed"/>
                <a:cs typeface="Barlow Semi Condensed"/>
              </a:rPr>
              <a:t>My SQL  </a:t>
            </a:r>
          </a:p>
          <a:p>
            <a:r>
              <a:rPr lang="en-US" sz="2400" b="1" dirty="0">
                <a:solidFill>
                  <a:schemeClr val="accent1"/>
                </a:solidFill>
                <a:latin typeface="Barlow Semi Condensed"/>
                <a:ea typeface="Barlow Semi Condensed"/>
                <a:cs typeface="Barlow Semi Condensed"/>
              </a:rPr>
              <a:t>Platform: </a:t>
            </a:r>
            <a:r>
              <a:rPr lang="en-US" sz="2400" dirty="0">
                <a:solidFill>
                  <a:schemeClr val="accent1"/>
                </a:solidFill>
                <a:latin typeface="Barlow Semi Condensed"/>
                <a:ea typeface="Barlow Semi Condensed"/>
                <a:cs typeface="Barlow Semi Condensed"/>
              </a:rPr>
              <a:t>Windows 10 Pro</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4"/>
        <p:cNvGrpSpPr/>
        <p:nvPr/>
      </p:nvGrpSpPr>
      <p:grpSpPr>
        <a:xfrm>
          <a:off x="0" y="0"/>
          <a:ext cx="0" cy="0"/>
          <a:chOff x="0" y="0"/>
          <a:chExt cx="0" cy="0"/>
        </a:xfrm>
      </p:grpSpPr>
      <p:sp>
        <p:nvSpPr>
          <p:cNvPr id="2" name="Title 1"/>
          <p:cNvSpPr>
            <a:spLocks noGrp="1"/>
          </p:cNvSpPr>
          <p:nvPr>
            <p:ph type="title"/>
          </p:nvPr>
        </p:nvSpPr>
        <p:spPr>
          <a:xfrm>
            <a:off x="3017588" y="488355"/>
            <a:ext cx="3858600" cy="625200"/>
          </a:xfrm>
        </p:spPr>
        <p:txBody>
          <a:bodyPr/>
          <a:lstStyle/>
          <a:p>
            <a:pPr algn="l">
              <a:buFont typeface="Arial"/>
            </a:pPr>
            <a:r>
              <a:rPr lang="en-IN" sz="36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sym typeface="Arial"/>
              </a:rPr>
              <a:t>METHODOLOGY</a:t>
            </a:r>
          </a:p>
        </p:txBody>
      </p:sp>
      <p:sp>
        <p:nvSpPr>
          <p:cNvPr id="3" name="Rectangle 2"/>
          <p:cNvSpPr/>
          <p:nvPr/>
        </p:nvSpPr>
        <p:spPr>
          <a:xfrm>
            <a:off x="1158092" y="1174425"/>
            <a:ext cx="7577592" cy="3416320"/>
          </a:xfrm>
          <a:prstGeom prst="rect">
            <a:avLst/>
          </a:prstGeom>
        </p:spPr>
        <p:txBody>
          <a:bodyPr wrap="square">
            <a:spAutoFit/>
          </a:bodyPr>
          <a:lstStyle/>
          <a:p>
            <a:pPr marL="285750" indent="-28575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rPr>
              <a:t>Firstly , I am  install my web server the server </a:t>
            </a:r>
            <a:r>
              <a:rPr lang="en-US" sz="2400" dirty="0" err="1">
                <a:solidFill>
                  <a:schemeClr val="accent1"/>
                </a:solidFill>
                <a:latin typeface="Barlow Semi Condensed"/>
                <a:ea typeface="Barlow Semi Condensed"/>
                <a:cs typeface="Barlow Semi Condensed"/>
              </a:rPr>
              <a:t>wamp</a:t>
            </a:r>
            <a:r>
              <a:rPr lang="en-US" sz="2400" dirty="0">
                <a:solidFill>
                  <a:schemeClr val="accent1"/>
                </a:solidFill>
                <a:latin typeface="Barlow Semi Condensed"/>
                <a:ea typeface="Barlow Semi Condensed"/>
                <a:cs typeface="Barlow Semi Condensed"/>
              </a:rPr>
              <a:t> server  where I work on my project(online food ordering food system).</a:t>
            </a:r>
          </a:p>
          <a:p>
            <a:pPr marL="285750" indent="-28575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rPr>
              <a:t>After that I learned about web development in which I explore my knowledge in some area like HTML,CSS,JAVASCRIPT and BOOTSTRAP.</a:t>
            </a:r>
          </a:p>
          <a:p>
            <a:pPr marL="285750" indent="-28575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rPr>
              <a:t>The first step is customer entering the home page e food ordering system</a:t>
            </a:r>
          </a:p>
          <a:p>
            <a:pPr marL="285750" indent="-28575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rPr>
              <a:t>Flow chart of online food ordering system.</a:t>
            </a: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2"/>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268969117"/>
              </p:ext>
            </p:extLst>
          </p:nvPr>
        </p:nvGraphicFramePr>
        <p:xfrm>
          <a:off x="1409332" y="404734"/>
          <a:ext cx="6096000" cy="4459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8"/>
        <p:cNvGrpSpPr/>
        <p:nvPr/>
      </p:nvGrpSpPr>
      <p:grpSpPr>
        <a:xfrm>
          <a:off x="0" y="0"/>
          <a:ext cx="0" cy="0"/>
          <a:chOff x="0" y="0"/>
          <a:chExt cx="0" cy="0"/>
        </a:xfrm>
      </p:grpSpPr>
      <p:sp>
        <p:nvSpPr>
          <p:cNvPr id="11" name="Rectangle 10"/>
          <p:cNvSpPr/>
          <p:nvPr/>
        </p:nvSpPr>
        <p:spPr>
          <a:xfrm>
            <a:off x="2616218" y="533013"/>
            <a:ext cx="4301177" cy="646331"/>
          </a:xfrm>
          <a:prstGeom prst="rect">
            <a:avLst/>
          </a:prstGeom>
        </p:spPr>
        <p:txBody>
          <a:bodyPr wrap="none">
            <a:spAutoFit/>
          </a:bodyPr>
          <a:lstStyle/>
          <a:p>
            <a:pPr>
              <a:buClr>
                <a:schemeClr val="accent1"/>
              </a:buClr>
              <a:buSzPts val="3000"/>
            </a:pPr>
            <a:r>
              <a:rPr lang="en-IN" sz="36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latin typeface="Knewave"/>
                <a:ea typeface="Knewave"/>
                <a:cs typeface="Knewave"/>
                <a:sym typeface="Knewave"/>
              </a:rPr>
              <a:t>LITERATURE REVIEW</a:t>
            </a:r>
          </a:p>
        </p:txBody>
      </p:sp>
      <p:sp>
        <p:nvSpPr>
          <p:cNvPr id="12" name="Rectangle 11"/>
          <p:cNvSpPr/>
          <p:nvPr/>
        </p:nvSpPr>
        <p:spPr>
          <a:xfrm>
            <a:off x="1311965" y="1179344"/>
            <a:ext cx="6909684" cy="3416320"/>
          </a:xfrm>
          <a:prstGeom prst="rect">
            <a:avLst/>
          </a:prstGeom>
        </p:spPr>
        <p:txBody>
          <a:bodyPr wrap="square">
            <a:spAutoFit/>
          </a:bodyPr>
          <a:lstStyle/>
          <a:p>
            <a:pPr marL="285750" indent="-28575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rPr>
              <a:t> Zomato, Swiggy and other food delivering companies works in big cities not in small towns and rural area but my application provide services mainly in rural areas and small towns.</a:t>
            </a:r>
          </a:p>
          <a:p>
            <a:pPr marL="285750" indent="-285750">
              <a:buClr>
                <a:schemeClr val="accent6">
                  <a:lumMod val="90000"/>
                </a:schemeClr>
              </a:buClr>
              <a:buFont typeface="Wingdings" panose="05000000000000000000" pitchFamily="2" charset="2"/>
              <a:buChar char="v"/>
            </a:pPr>
            <a:endParaRPr lang="en-US" sz="2400" dirty="0">
              <a:solidFill>
                <a:schemeClr val="accent1"/>
              </a:solidFill>
              <a:latin typeface="Barlow Semi Condensed"/>
              <a:ea typeface="Barlow Semi Condensed"/>
              <a:cs typeface="Barlow Semi Condensed"/>
            </a:endParaRPr>
          </a:p>
          <a:p>
            <a:pPr marL="285750" indent="-285750">
              <a:buClr>
                <a:schemeClr val="accent6">
                  <a:lumMod val="90000"/>
                </a:schemeClr>
              </a:buClr>
              <a:buFont typeface="Wingdings" panose="05000000000000000000" pitchFamily="2" charset="2"/>
              <a:buChar char="v"/>
            </a:pPr>
            <a:r>
              <a:rPr lang="en-US" sz="2400" dirty="0">
                <a:solidFill>
                  <a:schemeClr val="accent1"/>
                </a:solidFill>
                <a:latin typeface="Barlow Semi Condensed"/>
                <a:ea typeface="Barlow Semi Condensed"/>
                <a:cs typeface="Barlow Semi Condensed"/>
              </a:rPr>
              <a:t> Zomato, Swiggy and other food giants companies works on only food order and deliver to home but </a:t>
            </a:r>
            <a:r>
              <a:rPr lang="en-US" sz="2400" dirty="0" err="1">
                <a:solidFill>
                  <a:schemeClr val="accent1"/>
                </a:solidFill>
                <a:latin typeface="Barlow Semi Condensed"/>
                <a:ea typeface="Barlow Semi Condensed"/>
                <a:cs typeface="Barlow Semi Condensed"/>
              </a:rPr>
              <a:t>i</a:t>
            </a:r>
            <a:r>
              <a:rPr lang="en-US" sz="2400" dirty="0">
                <a:solidFill>
                  <a:schemeClr val="accent1"/>
                </a:solidFill>
                <a:latin typeface="Barlow Semi Condensed"/>
                <a:ea typeface="Barlow Semi Condensed"/>
                <a:cs typeface="Barlow Semi Condensed"/>
              </a:rPr>
              <a:t> will link all the shops with Google Map, so that customers can easily reach at any shop.</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1"/>
        <p:cNvGrpSpPr/>
        <p:nvPr/>
      </p:nvGrpSpPr>
      <p:grpSpPr>
        <a:xfrm>
          <a:off x="0" y="0"/>
          <a:ext cx="0" cy="0"/>
          <a:chOff x="0" y="0"/>
          <a:chExt cx="0" cy="0"/>
        </a:xfrm>
      </p:grpSpPr>
      <p:sp>
        <p:nvSpPr>
          <p:cNvPr id="2766" name="Google Shape;2766;p53"/>
          <p:cNvSpPr txBox="1">
            <a:spLocks noGrp="1"/>
          </p:cNvSpPr>
          <p:nvPr>
            <p:ph type="title" idx="4"/>
          </p:nvPr>
        </p:nvSpPr>
        <p:spPr>
          <a:xfrm>
            <a:off x="2841719" y="547452"/>
            <a:ext cx="4025100" cy="625200"/>
          </a:xfrm>
          <a:prstGeom prst="rect">
            <a:avLst/>
          </a:prstGeom>
        </p:spPr>
        <p:txBody>
          <a:bodyPr spcFirstLastPara="1" wrap="square" lIns="91425" tIns="91425" rIns="91425" bIns="91425" anchor="t" anchorCtr="0">
            <a:noAutofit/>
          </a:bodyPr>
          <a:lstStyle/>
          <a:p>
            <a:pPr lvl="0"/>
            <a:r>
              <a:rPr lang="en-US" sz="36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rPr>
              <a:t> Conclusion</a:t>
            </a:r>
            <a:endParaRPr sz="36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endParaRPr>
          </a:p>
        </p:txBody>
      </p:sp>
      <p:sp>
        <p:nvSpPr>
          <p:cNvPr id="2" name="Rectangle 1"/>
          <p:cNvSpPr/>
          <p:nvPr/>
        </p:nvSpPr>
        <p:spPr>
          <a:xfrm>
            <a:off x="1327866" y="1260115"/>
            <a:ext cx="7052805" cy="3046988"/>
          </a:xfrm>
          <a:prstGeom prst="rect">
            <a:avLst/>
          </a:prstGeom>
        </p:spPr>
        <p:txBody>
          <a:bodyPr wrap="square">
            <a:spAutoFit/>
          </a:bodyPr>
          <a:lstStyle/>
          <a:p>
            <a:r>
              <a:rPr lang="en-US" sz="2400" dirty="0">
                <a:solidFill>
                  <a:schemeClr val="accent1"/>
                </a:solidFill>
                <a:latin typeface="Barlow Semi Condensed"/>
                <a:ea typeface="Barlow Semi Condensed"/>
                <a:cs typeface="Barlow Semi Condensed"/>
              </a:rPr>
              <a:t>So conclusion is that </a:t>
            </a:r>
            <a:r>
              <a:rPr lang="en-US" sz="2400" dirty="0" err="1">
                <a:solidFill>
                  <a:schemeClr val="accent1"/>
                </a:solidFill>
                <a:latin typeface="Barlow Semi Condensed"/>
                <a:ea typeface="Barlow Semi Condensed"/>
                <a:cs typeface="Barlow Semi Condensed"/>
              </a:rPr>
              <a:t>i</a:t>
            </a:r>
            <a:r>
              <a:rPr lang="en-US" sz="2400" dirty="0">
                <a:solidFill>
                  <a:schemeClr val="accent1"/>
                </a:solidFill>
                <a:latin typeface="Barlow Semi Condensed"/>
                <a:ea typeface="Barlow Semi Condensed"/>
                <a:cs typeface="Barlow Semi Condensed"/>
              </a:rPr>
              <a:t> want to provide all food related services at one place.....</a:t>
            </a:r>
          </a:p>
          <a:p>
            <a:pPr marL="514350" indent="-514350">
              <a:buClr>
                <a:schemeClr val="accent6">
                  <a:lumMod val="90000"/>
                </a:schemeClr>
              </a:buClr>
              <a:buFont typeface="+mj-lt"/>
              <a:buAutoNum type="romanUcPeriod"/>
            </a:pPr>
            <a:r>
              <a:rPr lang="en-US" sz="2400" dirty="0">
                <a:solidFill>
                  <a:schemeClr val="accent1"/>
                </a:solidFill>
                <a:latin typeface="Barlow Semi Condensed"/>
                <a:ea typeface="Barlow Semi Condensed"/>
                <a:cs typeface="Barlow Semi Condensed"/>
              </a:rPr>
              <a:t>Small town and rural area </a:t>
            </a:r>
            <a:r>
              <a:rPr lang="en-US" sz="2400" dirty="0" err="1">
                <a:solidFill>
                  <a:schemeClr val="accent1"/>
                </a:solidFill>
                <a:latin typeface="Barlow Semi Condensed"/>
                <a:ea typeface="Barlow Semi Condensed"/>
                <a:cs typeface="Barlow Semi Condensed"/>
              </a:rPr>
              <a:t>availabiliy</a:t>
            </a:r>
            <a:r>
              <a:rPr lang="en-US" sz="2400" dirty="0">
                <a:solidFill>
                  <a:schemeClr val="accent1"/>
                </a:solidFill>
                <a:latin typeface="Barlow Semi Condensed"/>
                <a:ea typeface="Barlow Semi Condensed"/>
                <a:cs typeface="Barlow Semi Condensed"/>
              </a:rPr>
              <a:t>.</a:t>
            </a:r>
          </a:p>
          <a:p>
            <a:pPr marL="457200" indent="-457200">
              <a:buClr>
                <a:schemeClr val="accent6">
                  <a:lumMod val="90000"/>
                </a:schemeClr>
              </a:buClr>
              <a:buFont typeface="+mj-lt"/>
              <a:buAutoNum type="romanUcPeriod"/>
            </a:pPr>
            <a:r>
              <a:rPr lang="en-US" sz="2400" dirty="0">
                <a:solidFill>
                  <a:schemeClr val="accent1"/>
                </a:solidFill>
                <a:latin typeface="Barlow Semi Condensed"/>
                <a:ea typeface="Barlow Semi Condensed"/>
                <a:cs typeface="Barlow Semi Condensed"/>
              </a:rPr>
              <a:t> If you want to find best restaurant in area we will help you.</a:t>
            </a:r>
          </a:p>
          <a:p>
            <a:pPr marL="457200" indent="-457200">
              <a:buClr>
                <a:schemeClr val="accent6">
                  <a:lumMod val="90000"/>
                </a:schemeClr>
              </a:buClr>
              <a:buFont typeface="+mj-lt"/>
              <a:buAutoNum type="romanUcPeriod"/>
            </a:pPr>
            <a:r>
              <a:rPr lang="en-US" sz="2400" dirty="0">
                <a:solidFill>
                  <a:schemeClr val="accent1"/>
                </a:solidFill>
                <a:latin typeface="Barlow Semi Condensed"/>
                <a:ea typeface="Barlow Semi Condensed"/>
                <a:cs typeface="Barlow Semi Condensed"/>
              </a:rPr>
              <a:t>Address, Price List of all food shops in area is listed here.</a:t>
            </a:r>
          </a:p>
          <a:p>
            <a:pPr marL="457200" indent="-457200">
              <a:buClr>
                <a:schemeClr val="accent6">
                  <a:lumMod val="90000"/>
                </a:schemeClr>
              </a:buClr>
              <a:buFont typeface="+mj-lt"/>
              <a:buAutoNum type="romanUcPeriod"/>
            </a:pPr>
            <a:r>
              <a:rPr lang="en-US" sz="2400" dirty="0">
                <a:solidFill>
                  <a:schemeClr val="accent1"/>
                </a:solidFill>
                <a:latin typeface="Barlow Semi Condensed"/>
                <a:ea typeface="Barlow Semi Condensed"/>
                <a:cs typeface="Barlow Semi Condensed"/>
              </a:rPr>
              <a:t>Google map navigation to every shop.</a:t>
            </a: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9"/>
        <p:cNvGrpSpPr/>
        <p:nvPr/>
      </p:nvGrpSpPr>
      <p:grpSpPr>
        <a:xfrm>
          <a:off x="0" y="0"/>
          <a:ext cx="0" cy="0"/>
          <a:chOff x="0" y="0"/>
          <a:chExt cx="0" cy="0"/>
        </a:xfrm>
      </p:grpSpPr>
      <p:sp>
        <p:nvSpPr>
          <p:cNvPr id="2" name="Title 1"/>
          <p:cNvSpPr>
            <a:spLocks noGrp="1"/>
          </p:cNvSpPr>
          <p:nvPr>
            <p:ph type="title"/>
          </p:nvPr>
        </p:nvSpPr>
        <p:spPr>
          <a:xfrm>
            <a:off x="1888290" y="308659"/>
            <a:ext cx="6663843" cy="625200"/>
          </a:xfrm>
        </p:spPr>
        <p:txBody>
          <a:bodyPr/>
          <a:lstStyle/>
          <a:p>
            <a:pPr algn="l"/>
            <a:r>
              <a:rPr lang="en-IN" sz="36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rPr>
              <a:t>SCREENSHORT OF PROJECT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 y="1110290"/>
            <a:ext cx="6925587" cy="3009532"/>
          </a:xfrm>
          <a:prstGeom prst="rect">
            <a:avLst/>
          </a:prstGeom>
        </p:spPr>
      </p:pic>
      <p:sp>
        <p:nvSpPr>
          <p:cNvPr id="4" name="Rectangle 3"/>
          <p:cNvSpPr/>
          <p:nvPr/>
        </p:nvSpPr>
        <p:spPr>
          <a:xfrm>
            <a:off x="3636226" y="4121914"/>
            <a:ext cx="2213454" cy="461665"/>
          </a:xfrm>
          <a:prstGeom prst="rect">
            <a:avLst/>
          </a:prstGeom>
        </p:spPr>
        <p:txBody>
          <a:bodyPr wrap="square">
            <a:spAutoFit/>
          </a:bodyPr>
          <a:lstStyle/>
          <a:p>
            <a:pPr algn="ctr"/>
            <a:r>
              <a:rPr lang="en-US" sz="2400" b="1" dirty="0">
                <a:solidFill>
                  <a:schemeClr val="accent1"/>
                </a:solidFill>
                <a:latin typeface="Barlow Semi Condensed"/>
                <a:ea typeface="Barlow Semi Condensed"/>
                <a:cs typeface="Barlow Semi Condensed"/>
              </a:rPr>
              <a:t>HOME PAGE</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47" y="463948"/>
            <a:ext cx="8380800" cy="3885415"/>
          </a:xfrm>
          <a:prstGeom prst="rect">
            <a:avLst/>
          </a:prstGeom>
        </p:spPr>
      </p:pic>
      <p:sp>
        <p:nvSpPr>
          <p:cNvPr id="4" name="Rectangle 3"/>
          <p:cNvSpPr/>
          <p:nvPr/>
        </p:nvSpPr>
        <p:spPr>
          <a:xfrm>
            <a:off x="1382831" y="4349363"/>
            <a:ext cx="6572633" cy="461665"/>
          </a:xfrm>
          <a:prstGeom prst="rect">
            <a:avLst/>
          </a:prstGeom>
        </p:spPr>
        <p:txBody>
          <a:bodyPr wrap="none">
            <a:spAutoFit/>
          </a:bodyPr>
          <a:lstStyle/>
          <a:p>
            <a:pPr lvl="0" algn="ctr"/>
            <a:r>
              <a:rPr lang="en-US" sz="2400" b="1" dirty="0">
                <a:solidFill>
                  <a:schemeClr val="accent1"/>
                </a:solidFill>
                <a:latin typeface="Barlow Semi Condensed"/>
                <a:ea typeface="Barlow Semi Condensed"/>
                <a:cs typeface="Barlow Semi Condensed"/>
              </a:rPr>
              <a:t>We can login as manager(admin) and as a customer</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1"/>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378" y="318052"/>
            <a:ext cx="8303242" cy="3888188"/>
          </a:xfrm>
          <a:prstGeom prst="rect">
            <a:avLst/>
          </a:prstGeom>
        </p:spPr>
      </p:pic>
      <p:sp>
        <p:nvSpPr>
          <p:cNvPr id="4" name="Rectangle 3"/>
          <p:cNvSpPr/>
          <p:nvPr/>
        </p:nvSpPr>
        <p:spPr>
          <a:xfrm>
            <a:off x="3459910" y="5969954"/>
            <a:ext cx="1239442" cy="307777"/>
          </a:xfrm>
          <a:prstGeom prst="rect">
            <a:avLst/>
          </a:prstGeom>
        </p:spPr>
        <p:txBody>
          <a:bodyPr wrap="none">
            <a:spAutoFit/>
          </a:bodyPr>
          <a:lstStyle/>
          <a:p>
            <a:pPr algn="ctr"/>
            <a:r>
              <a:rPr lang="en-US" dirty="0">
                <a:ln w="10160">
                  <a:solidFill>
                    <a:schemeClr val="accent1"/>
                  </a:solidFill>
                  <a:prstDash val="solid"/>
                </a:ln>
                <a:solidFill>
                  <a:srgbClr val="FFFFFF"/>
                </a:solidFill>
                <a:effectLst>
                  <a:outerShdw blurRad="38100" dist="32000" dir="5400000" algn="tl">
                    <a:srgbClr val="000000">
                      <a:alpha val="30000"/>
                    </a:srgbClr>
                  </a:outerShdw>
                </a:effectLst>
              </a:rPr>
              <a:t>Sign up page</a:t>
            </a:r>
          </a:p>
        </p:txBody>
      </p:sp>
      <p:sp>
        <p:nvSpPr>
          <p:cNvPr id="5" name="Rectangle 4"/>
          <p:cNvSpPr/>
          <p:nvPr/>
        </p:nvSpPr>
        <p:spPr>
          <a:xfrm>
            <a:off x="2719346" y="4405688"/>
            <a:ext cx="3737113" cy="369332"/>
          </a:xfrm>
          <a:prstGeom prst="rect">
            <a:avLst/>
          </a:prstGeom>
        </p:spPr>
        <p:txBody>
          <a:bodyPr wrap="square">
            <a:spAutoFit/>
          </a:bodyPr>
          <a:lstStyle/>
          <a:p>
            <a:pPr algn="ctr"/>
            <a:r>
              <a:rPr lang="en-US" sz="1800" b="1" dirty="0">
                <a:solidFill>
                  <a:schemeClr val="accent1"/>
                </a:solidFill>
                <a:latin typeface="Barlow Semi Condensed"/>
                <a:ea typeface="Barlow Semi Condensed"/>
                <a:cs typeface="Barlow Semi Condensed"/>
              </a:rPr>
              <a:t>LOGIN PAGE</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8418" y="415849"/>
            <a:ext cx="5223583" cy="625200"/>
          </a:xfrm>
        </p:spPr>
        <p:txBody>
          <a:bodyPr/>
          <a:lstStyle/>
          <a:p>
            <a:r>
              <a:rPr lang="en-US" dirty="0"/>
              <a:t>ONLINE</a:t>
            </a:r>
            <a:r>
              <a:rPr lang="en-US" u="sng" dirty="0"/>
              <a:t> </a:t>
            </a:r>
            <a:r>
              <a:rPr lang="en-US" dirty="0"/>
              <a:t>FOOD</a:t>
            </a:r>
            <a:r>
              <a:rPr lang="en-US" u="sng" dirty="0"/>
              <a:t> </a:t>
            </a:r>
            <a:r>
              <a:rPr lang="en-US" dirty="0"/>
              <a:t>ORDER</a:t>
            </a:r>
            <a:r>
              <a:rPr lang="en-US" u="sng" dirty="0"/>
              <a:t> </a:t>
            </a:r>
            <a:r>
              <a:rPr lang="en-US" dirty="0"/>
              <a:t>SYSTEM</a:t>
            </a:r>
            <a:endParaRPr lang="en-IN" dirty="0"/>
          </a:p>
        </p:txBody>
      </p:sp>
      <p:sp>
        <p:nvSpPr>
          <p:cNvPr id="3" name="Subtitle 2"/>
          <p:cNvSpPr>
            <a:spLocks noGrp="1"/>
          </p:cNvSpPr>
          <p:nvPr>
            <p:ph type="subTitle" idx="1"/>
          </p:nvPr>
        </p:nvSpPr>
        <p:spPr/>
        <p:txBody>
          <a:bodyPr/>
          <a:lstStyle/>
          <a:p>
            <a:endParaRPr lang="en-IN"/>
          </a:p>
        </p:txBody>
      </p:sp>
      <p:sp>
        <p:nvSpPr>
          <p:cNvPr id="4" name="Subtitle 3"/>
          <p:cNvSpPr>
            <a:spLocks noGrp="1"/>
          </p:cNvSpPr>
          <p:nvPr>
            <p:ph type="subTitle" idx="2"/>
          </p:nvPr>
        </p:nvSpPr>
        <p:spPr/>
        <p:txBody>
          <a:bodyPr/>
          <a:lstStyle/>
          <a:p>
            <a:endParaRPr lang="en-IN"/>
          </a:p>
        </p:txBody>
      </p:sp>
      <p:sp>
        <p:nvSpPr>
          <p:cNvPr id="5" name="Subtitle 4"/>
          <p:cNvSpPr>
            <a:spLocks noGrp="1"/>
          </p:cNvSpPr>
          <p:nvPr>
            <p:ph type="subTitle" idx="3"/>
          </p:nvPr>
        </p:nvSpPr>
        <p:spPr/>
        <p:txBody>
          <a:bodyPr/>
          <a:lstStyle/>
          <a:p>
            <a:endParaRPr lang="en-IN"/>
          </a:p>
        </p:txBody>
      </p:sp>
      <p:sp>
        <p:nvSpPr>
          <p:cNvPr id="6" name="Subtitle 5"/>
          <p:cNvSpPr>
            <a:spLocks noGrp="1"/>
          </p:cNvSpPr>
          <p:nvPr>
            <p:ph type="subTitle" idx="4"/>
          </p:nvPr>
        </p:nvSpPr>
        <p:spPr/>
        <p:txBody>
          <a:bodyPr/>
          <a:lstStyle/>
          <a:p>
            <a:endParaRPr lang="en-IN"/>
          </a:p>
        </p:txBody>
      </p:sp>
      <p:sp>
        <p:nvSpPr>
          <p:cNvPr id="7" name="Subtitle 6"/>
          <p:cNvSpPr>
            <a:spLocks noGrp="1"/>
          </p:cNvSpPr>
          <p:nvPr>
            <p:ph type="subTitle" idx="5"/>
          </p:nvPr>
        </p:nvSpPr>
        <p:spPr/>
        <p:txBody>
          <a:bodyPr/>
          <a:lstStyle/>
          <a:p>
            <a:endParaRPr lang="en-IN"/>
          </a:p>
        </p:txBody>
      </p:sp>
      <p:sp>
        <p:nvSpPr>
          <p:cNvPr id="8" name="Subtitle 7"/>
          <p:cNvSpPr>
            <a:spLocks noGrp="1"/>
          </p:cNvSpPr>
          <p:nvPr>
            <p:ph type="subTitle" idx="6"/>
          </p:nvPr>
        </p:nvSpPr>
        <p:spPr/>
        <p:txBody>
          <a:bodyPr/>
          <a:lstStyle/>
          <a:p>
            <a:endParaRPr lang="en-IN"/>
          </a:p>
        </p:txBody>
      </p:sp>
      <p:sp>
        <p:nvSpPr>
          <p:cNvPr id="9" name="Title 8"/>
          <p:cNvSpPr>
            <a:spLocks noGrp="1"/>
          </p:cNvSpPr>
          <p:nvPr>
            <p:ph type="title" idx="7"/>
          </p:nvPr>
        </p:nvSpPr>
        <p:spPr/>
        <p:txBody>
          <a:bodyPr/>
          <a:lstStyle/>
          <a:p>
            <a:endParaRPr lang="en-IN"/>
          </a:p>
        </p:txBody>
      </p:sp>
      <p:sp>
        <p:nvSpPr>
          <p:cNvPr id="10" name="Title 9"/>
          <p:cNvSpPr>
            <a:spLocks noGrp="1"/>
          </p:cNvSpPr>
          <p:nvPr>
            <p:ph type="title" idx="8"/>
          </p:nvPr>
        </p:nvSpPr>
        <p:spPr/>
        <p:txBody>
          <a:bodyPr/>
          <a:lstStyle/>
          <a:p>
            <a:endParaRPr lang="en-IN"/>
          </a:p>
        </p:txBody>
      </p:sp>
      <p:sp>
        <p:nvSpPr>
          <p:cNvPr id="11" name="Title 10"/>
          <p:cNvSpPr>
            <a:spLocks noGrp="1"/>
          </p:cNvSpPr>
          <p:nvPr>
            <p:ph type="title" idx="9"/>
          </p:nvPr>
        </p:nvSpPr>
        <p:spPr/>
        <p:txBody>
          <a:bodyPr/>
          <a:lstStyle/>
          <a:p>
            <a:endParaRPr lang="en-IN"/>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481" y="1187821"/>
            <a:ext cx="7567023" cy="3190807"/>
          </a:xfrm>
          <a:prstGeom prst="rect">
            <a:avLst/>
          </a:prstGeom>
        </p:spPr>
      </p:pic>
    </p:spTree>
    <p:extLst>
      <p:ext uri="{BB962C8B-B14F-4D97-AF65-F5344CB8AC3E}">
        <p14:creationId xmlns:p14="http://schemas.microsoft.com/office/powerpoint/2010/main" val="211299509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3"/>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618" y="410991"/>
            <a:ext cx="7688911" cy="4280906"/>
          </a:xfrm>
          <a:prstGeom prst="rect">
            <a:avLst/>
          </a:prstGeom>
        </p:spPr>
      </p:pic>
      <p:sp>
        <p:nvSpPr>
          <p:cNvPr id="8" name="Rectangle 7"/>
          <p:cNvSpPr/>
          <p:nvPr/>
        </p:nvSpPr>
        <p:spPr>
          <a:xfrm>
            <a:off x="3028438" y="4532626"/>
            <a:ext cx="2876108" cy="461665"/>
          </a:xfrm>
          <a:prstGeom prst="rect">
            <a:avLst/>
          </a:prstGeom>
        </p:spPr>
        <p:txBody>
          <a:bodyPr wrap="none">
            <a:spAutoFit/>
          </a:bodyPr>
          <a:lstStyle/>
          <a:p>
            <a:pPr algn="ctr"/>
            <a:r>
              <a:rPr lang="en-US" sz="2400" b="1" dirty="0">
                <a:solidFill>
                  <a:schemeClr val="accent1"/>
                </a:solidFill>
                <a:latin typeface="Barlow Semi Condensed"/>
                <a:ea typeface="Barlow Semi Condensed"/>
                <a:cs typeface="Barlow Semi Condensed"/>
              </a:rPr>
              <a:t>Create a new account</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6"/>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63" y="619693"/>
            <a:ext cx="8231274" cy="3810330"/>
          </a:xfrm>
          <a:prstGeom prst="rect">
            <a:avLst/>
          </a:prstGeom>
        </p:spPr>
      </p:pic>
      <p:sp>
        <p:nvSpPr>
          <p:cNvPr id="4" name="Rectangle 3"/>
          <p:cNvSpPr/>
          <p:nvPr/>
        </p:nvSpPr>
        <p:spPr>
          <a:xfrm>
            <a:off x="3309854" y="4430023"/>
            <a:ext cx="2055371" cy="461665"/>
          </a:xfrm>
          <a:prstGeom prst="rect">
            <a:avLst/>
          </a:prstGeom>
        </p:spPr>
        <p:txBody>
          <a:bodyPr wrap="none">
            <a:spAutoFit/>
          </a:bodyPr>
          <a:lstStyle/>
          <a:p>
            <a:pPr lvl="0" algn="ctr"/>
            <a:r>
              <a:rPr lang="en-US" sz="2400" b="1" dirty="0">
                <a:solidFill>
                  <a:schemeClr val="accent1"/>
                </a:solidFill>
                <a:latin typeface="Barlow Semi Condensed"/>
                <a:ea typeface="Barlow Semi Condensed"/>
                <a:cs typeface="Barlow Semi Condensed"/>
              </a:rPr>
              <a:t>Select the item</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6"/>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662" y="247003"/>
            <a:ext cx="7242676" cy="4649494"/>
          </a:xfrm>
          <a:prstGeom prst="rect">
            <a:avLst/>
          </a:prstGeom>
        </p:spPr>
      </p:pic>
      <p:sp>
        <p:nvSpPr>
          <p:cNvPr id="4" name="Rectangle 3"/>
          <p:cNvSpPr/>
          <p:nvPr/>
        </p:nvSpPr>
        <p:spPr>
          <a:xfrm>
            <a:off x="3437514" y="4588720"/>
            <a:ext cx="1919116" cy="461665"/>
          </a:xfrm>
          <a:prstGeom prst="rect">
            <a:avLst/>
          </a:prstGeom>
        </p:spPr>
        <p:txBody>
          <a:bodyPr wrap="none">
            <a:spAutoFit/>
          </a:bodyPr>
          <a:lstStyle/>
          <a:p>
            <a:pPr algn="ctr"/>
            <a:r>
              <a:rPr lang="en-US" sz="2400" b="1" dirty="0">
                <a:solidFill>
                  <a:schemeClr val="accent1"/>
                </a:solidFill>
                <a:latin typeface="Barlow Semi Condensed"/>
                <a:ea typeface="Barlow Semi Condensed"/>
                <a:cs typeface="Barlow Semi Condensed"/>
              </a:rPr>
              <a:t>Shopping cart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44" y="102672"/>
            <a:ext cx="8916712" cy="4572396"/>
          </a:xfrm>
          <a:prstGeom prst="rect">
            <a:avLst/>
          </a:prstGeom>
        </p:spPr>
      </p:pic>
      <p:sp>
        <p:nvSpPr>
          <p:cNvPr id="5" name="Rectangle 4"/>
          <p:cNvSpPr/>
          <p:nvPr/>
        </p:nvSpPr>
        <p:spPr>
          <a:xfrm>
            <a:off x="3902495" y="4675068"/>
            <a:ext cx="1561646" cy="461665"/>
          </a:xfrm>
          <a:prstGeom prst="rect">
            <a:avLst/>
          </a:prstGeom>
        </p:spPr>
        <p:txBody>
          <a:bodyPr wrap="none">
            <a:spAutoFit/>
          </a:bodyPr>
          <a:lstStyle/>
          <a:p>
            <a:pPr algn="ctr"/>
            <a:r>
              <a:rPr lang="en-US" sz="2400" b="1" dirty="0">
                <a:solidFill>
                  <a:schemeClr val="accent1"/>
                </a:solidFill>
                <a:latin typeface="Barlow Semi Condensed"/>
                <a:ea typeface="Barlow Semi Condensed"/>
                <a:cs typeface="Barlow Semi Condensed"/>
              </a:rPr>
              <a:t>Grand total</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8"/>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50" y="68468"/>
            <a:ext cx="8077900" cy="4312701"/>
          </a:xfrm>
          <a:prstGeom prst="rect">
            <a:avLst/>
          </a:prstGeom>
        </p:spPr>
      </p:pic>
      <p:sp>
        <p:nvSpPr>
          <p:cNvPr id="4" name="Rectangle 3"/>
          <p:cNvSpPr/>
          <p:nvPr/>
        </p:nvSpPr>
        <p:spPr>
          <a:xfrm>
            <a:off x="4011754" y="4381169"/>
            <a:ext cx="1279517" cy="461665"/>
          </a:xfrm>
          <a:prstGeom prst="rect">
            <a:avLst/>
          </a:prstGeom>
        </p:spPr>
        <p:txBody>
          <a:bodyPr wrap="none">
            <a:spAutoFit/>
          </a:bodyPr>
          <a:lstStyle/>
          <a:p>
            <a:pPr algn="ctr"/>
            <a:r>
              <a:rPr lang="en-US" sz="2400" b="1" dirty="0">
                <a:solidFill>
                  <a:schemeClr val="accent1"/>
                </a:solidFill>
                <a:latin typeface="Barlow Semi Condensed"/>
                <a:ea typeface="Barlow Semi Condensed"/>
                <a:cs typeface="Barlow Semi Condensed"/>
              </a:rPr>
              <a:t>Payment</a:t>
            </a:r>
            <a:endParaRPr lang="en-IN" sz="2400" b="1" dirty="0">
              <a:solidFill>
                <a:schemeClr val="accent1"/>
              </a:solidFill>
              <a:latin typeface="Barlow Semi Condensed"/>
              <a:ea typeface="Barlow Semi Condensed"/>
              <a:cs typeface="Barlow Semi Condensed"/>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0"/>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115" y="176049"/>
            <a:ext cx="8761770" cy="5029940"/>
          </a:xfrm>
          <a:prstGeom prst="rect">
            <a:avLst/>
          </a:prstGeom>
        </p:spPr>
      </p:pic>
      <p:sp>
        <p:nvSpPr>
          <p:cNvPr id="5" name="Rectangle 4"/>
          <p:cNvSpPr/>
          <p:nvPr/>
        </p:nvSpPr>
        <p:spPr>
          <a:xfrm>
            <a:off x="3655724" y="5143500"/>
            <a:ext cx="1832553" cy="461665"/>
          </a:xfrm>
          <a:prstGeom prst="rect">
            <a:avLst/>
          </a:prstGeom>
        </p:spPr>
        <p:txBody>
          <a:bodyPr wrap="none">
            <a:spAutoFit/>
          </a:bodyPr>
          <a:lstStyle/>
          <a:p>
            <a:pPr algn="ctr"/>
            <a:r>
              <a:rPr lang="en-US" sz="2400" b="1" dirty="0">
                <a:solidFill>
                  <a:schemeClr val="accent1"/>
                </a:solidFill>
                <a:latin typeface="Barlow Semi Condensed"/>
                <a:ea typeface="Barlow Semi Condensed"/>
                <a:cs typeface="Barlow Semi Condensed"/>
              </a:rPr>
              <a:t>Order placed </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40118" y="2203177"/>
            <a:ext cx="5200153" cy="923330"/>
          </a:xfrm>
          <a:prstGeom prst="rect">
            <a:avLst/>
          </a:prstGeom>
        </p:spPr>
        <p:txBody>
          <a:bodyPr wrap="square">
            <a:spAutoFit/>
          </a:bodyPr>
          <a:lstStyle/>
          <a:p>
            <a:pPr>
              <a:buClr>
                <a:schemeClr val="accent1"/>
              </a:buClr>
              <a:buSzPts val="3000"/>
            </a:pPr>
            <a:r>
              <a:rPr lang="en-US" sz="54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latin typeface="Knewave"/>
                <a:ea typeface="Knewave"/>
                <a:cs typeface="Knewave"/>
                <a:sym typeface="Knewave"/>
              </a:rPr>
              <a:t>  THANKS YOU</a:t>
            </a:r>
            <a:endParaRPr lang="en-IN" sz="54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latin typeface="Knewave"/>
              <a:ea typeface="Knewave"/>
              <a:cs typeface="Knewave"/>
              <a:sym typeface="Knewave"/>
            </a:endParaRPr>
          </a:p>
        </p:txBody>
      </p:sp>
    </p:spTree>
    <p:extLst>
      <p:ext uri="{BB962C8B-B14F-4D97-AF65-F5344CB8AC3E}">
        <p14:creationId xmlns:p14="http://schemas.microsoft.com/office/powerpoint/2010/main" val="20872030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34"/>
        <p:cNvGrpSpPr/>
        <p:nvPr/>
      </p:nvGrpSpPr>
      <p:grpSpPr>
        <a:xfrm>
          <a:off x="0" y="0"/>
          <a:ext cx="0" cy="0"/>
          <a:chOff x="0" y="0"/>
          <a:chExt cx="0" cy="0"/>
        </a:xfrm>
      </p:grpSpPr>
      <p:sp>
        <p:nvSpPr>
          <p:cNvPr id="2435" name="Google Shape;2435;p40"/>
          <p:cNvSpPr txBox="1">
            <a:spLocks noGrp="1"/>
          </p:cNvSpPr>
          <p:nvPr>
            <p:ph type="body" idx="1"/>
          </p:nvPr>
        </p:nvSpPr>
        <p:spPr>
          <a:xfrm>
            <a:off x="718650" y="1225286"/>
            <a:ext cx="7712100" cy="3382155"/>
          </a:xfrm>
          <a:prstGeom prst="rect">
            <a:avLst/>
          </a:prstGeom>
        </p:spPr>
        <p:txBody>
          <a:bodyPr spcFirstLastPara="1" wrap="square" lIns="91425" tIns="91425" rIns="91425" bIns="91425" anchor="t" anchorCtr="0">
            <a:noAutofit/>
          </a:bodyPr>
          <a:lstStyle/>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ABSTRACT</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INTRODUCTION</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OBECTIVE</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PROBLEM STATEMENT</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MODULES</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TOOLS /TECHNOLOGY USED</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METHODOLOGY</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LITERATURE REVIEW</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SCREENSHORTOF PROJECT</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FUTURE SCOPE</a:t>
            </a:r>
          </a:p>
          <a:p>
            <a:pPr lvl="5">
              <a:spcBef>
                <a:spcPts val="600"/>
              </a:spcBef>
              <a:buClr>
                <a:schemeClr val="accent6">
                  <a:lumMod val="90000"/>
                </a:schemeClr>
              </a:buClr>
              <a:buFont typeface="Wingdings" panose="05000000000000000000" pitchFamily="2" charset="2"/>
              <a:buChar char="v"/>
            </a:pPr>
            <a:r>
              <a:rPr lang="en-US" sz="1400" dirty="0">
                <a:latin typeface="Arial" panose="020B0604020202020204" pitchFamily="34" charset="0"/>
                <a:cs typeface="Arial" panose="020B0604020202020204" pitchFamily="34" charset="0"/>
              </a:rPr>
              <a:t>THANK YOU</a:t>
            </a:r>
          </a:p>
          <a:p>
            <a:pPr marL="0" lvl="0" indent="0" algn="l" rtl="0">
              <a:spcBef>
                <a:spcPts val="0"/>
              </a:spcBef>
              <a:spcAft>
                <a:spcPts val="0"/>
              </a:spcAft>
              <a:buClr>
                <a:schemeClr val="dk1"/>
              </a:buClr>
              <a:buSzPts val="1100"/>
              <a:buFont typeface="Arial"/>
              <a:buNone/>
            </a:pPr>
            <a:endParaRPr dirty="0"/>
          </a:p>
        </p:txBody>
      </p:sp>
      <p:sp>
        <p:nvSpPr>
          <p:cNvPr id="2436" name="Google Shape;2436;p40"/>
          <p:cNvSpPr txBox="1">
            <a:spLocks noGrp="1"/>
          </p:cNvSpPr>
          <p:nvPr>
            <p:ph type="title"/>
          </p:nvPr>
        </p:nvSpPr>
        <p:spPr>
          <a:xfrm>
            <a:off x="718650" y="539500"/>
            <a:ext cx="5943600" cy="62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r>
              <a:rPr lang="en"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rPr>
              <a:t>CONTENTS</a:t>
            </a:r>
            <a:endParaRPr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11" name="Title 10"/>
          <p:cNvSpPr>
            <a:spLocks noGrp="1"/>
          </p:cNvSpPr>
          <p:nvPr>
            <p:ph type="title"/>
          </p:nvPr>
        </p:nvSpPr>
        <p:spPr>
          <a:xfrm>
            <a:off x="2324318" y="943335"/>
            <a:ext cx="4025100" cy="625200"/>
          </a:xfrm>
        </p:spPr>
        <p:txBody>
          <a:bodyPr/>
          <a:lstStyle/>
          <a:p>
            <a:pPr algn="l"/>
            <a:r>
              <a:rPr lang="en-IN"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rPr>
              <a:t>	ABSTRACT</a:t>
            </a:r>
          </a:p>
        </p:txBody>
      </p:sp>
      <p:sp>
        <p:nvSpPr>
          <p:cNvPr id="12" name="TextBox 11"/>
          <p:cNvSpPr txBox="1"/>
          <p:nvPr/>
        </p:nvSpPr>
        <p:spPr>
          <a:xfrm>
            <a:off x="1130798" y="1737715"/>
            <a:ext cx="6748131" cy="2246769"/>
          </a:xfrm>
          <a:prstGeom prst="rect">
            <a:avLst/>
          </a:prstGeom>
          <a:noFill/>
        </p:spPr>
        <p:txBody>
          <a:bodyPr wrap="square" rtlCol="0">
            <a:spAutoFit/>
          </a:bodyPr>
          <a:lstStyle/>
          <a:p>
            <a:pPr marL="285750" indent="-285750">
              <a:buClr>
                <a:schemeClr val="accent6">
                  <a:lumMod val="90000"/>
                </a:schemeClr>
              </a:buClr>
              <a:buFont typeface="Wingdings" panose="05000000000000000000" pitchFamily="2" charset="2"/>
              <a:buChar char="Ø"/>
            </a:pPr>
            <a:r>
              <a:rPr lang="en-US" dirty="0">
                <a:solidFill>
                  <a:schemeClr val="accent1"/>
                </a:solidFill>
              </a:rPr>
              <a:t>Online Food order system  is a website designed primarily for use in the food delivery industry. The system will allow hotels and restaurants to increase scope of business by reducing the labor cost involved.</a:t>
            </a:r>
          </a:p>
          <a:p>
            <a:endParaRPr lang="en-US" dirty="0">
              <a:solidFill>
                <a:schemeClr val="accent1"/>
              </a:solidFill>
            </a:endParaRPr>
          </a:p>
          <a:p>
            <a:pPr marL="285750" indent="-285750">
              <a:buClr>
                <a:schemeClr val="accent6">
                  <a:lumMod val="90000"/>
                </a:schemeClr>
              </a:buClr>
              <a:buFont typeface="Wingdings" panose="05000000000000000000" pitchFamily="2" charset="2"/>
              <a:buChar char="Ø"/>
            </a:pPr>
            <a:r>
              <a:rPr lang="en-US" dirty="0">
                <a:solidFill>
                  <a:schemeClr val="accent1"/>
                </a:solidFill>
              </a:rPr>
              <a:t>The system also allows quickly and easily manage an online menu which customers can browse and use to place orders with just few clicks.</a:t>
            </a:r>
          </a:p>
          <a:p>
            <a:endParaRPr lang="en-US" dirty="0">
              <a:solidFill>
                <a:schemeClr val="accent1"/>
              </a:solidFill>
            </a:endParaRPr>
          </a:p>
          <a:p>
            <a:pPr marL="285750" indent="-285750">
              <a:buClr>
                <a:schemeClr val="accent6">
                  <a:lumMod val="90000"/>
                </a:schemeClr>
              </a:buClr>
              <a:buFont typeface="Wingdings" panose="05000000000000000000" pitchFamily="2" charset="2"/>
              <a:buChar char="Ø"/>
            </a:pPr>
            <a:r>
              <a:rPr lang="en-US" dirty="0">
                <a:solidFill>
                  <a:schemeClr val="accent1"/>
                </a:solidFill>
              </a:rPr>
              <a:t>Restaurant employees then use these orders through an easy to navigate graphical interface for efficient processing. </a:t>
            </a:r>
          </a:p>
          <a:p>
            <a:endParaRPr lang="en-IN" dirty="0"/>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4"/>
        <p:cNvGrpSpPr/>
        <p:nvPr/>
      </p:nvGrpSpPr>
      <p:grpSpPr>
        <a:xfrm>
          <a:off x="0" y="0"/>
          <a:ext cx="0" cy="0"/>
          <a:chOff x="0" y="0"/>
          <a:chExt cx="0" cy="0"/>
        </a:xfrm>
      </p:grpSpPr>
      <p:grpSp>
        <p:nvGrpSpPr>
          <p:cNvPr id="2455" name="Google Shape;2455;p42"/>
          <p:cNvGrpSpPr/>
          <p:nvPr/>
        </p:nvGrpSpPr>
        <p:grpSpPr>
          <a:xfrm>
            <a:off x="587829" y="239503"/>
            <a:ext cx="7850777" cy="5865441"/>
            <a:chOff x="1386777" y="0"/>
            <a:chExt cx="5937071" cy="5477625"/>
          </a:xfrm>
        </p:grpSpPr>
        <p:sp>
          <p:nvSpPr>
            <p:cNvPr id="2456" name="Google Shape;2456;p42"/>
            <p:cNvSpPr/>
            <p:nvPr/>
          </p:nvSpPr>
          <p:spPr>
            <a:xfrm rot="1180656">
              <a:off x="2323012" y="767528"/>
              <a:ext cx="4817977" cy="2442074"/>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rot="-9519831">
              <a:off x="1571650" y="2212967"/>
              <a:ext cx="4828976" cy="2437615"/>
            </a:xfrm>
            <a:custGeom>
              <a:avLst/>
              <a:gdLst/>
              <a:ahLst/>
              <a:cxnLst/>
              <a:rect l="l" t="t" r="r" b="b"/>
              <a:pathLst>
                <a:path w="136676" h="62189" extrusionOk="0">
                  <a:moveTo>
                    <a:pt x="115053" y="1"/>
                  </a:moveTo>
                  <a:cubicBezTo>
                    <a:pt x="109301" y="1"/>
                    <a:pt x="103535" y="2453"/>
                    <a:pt x="98779" y="5873"/>
                  </a:cubicBezTo>
                  <a:cubicBezTo>
                    <a:pt x="92567" y="10316"/>
                    <a:pt x="87635" y="16342"/>
                    <a:pt x="82192" y="21669"/>
                  </a:cubicBezTo>
                  <a:cubicBezTo>
                    <a:pt x="76771" y="27089"/>
                    <a:pt x="70467" y="32045"/>
                    <a:pt x="62906" y="33394"/>
                  </a:cubicBezTo>
                  <a:cubicBezTo>
                    <a:pt x="61199" y="33725"/>
                    <a:pt x="59492" y="33864"/>
                    <a:pt x="57783" y="33864"/>
                  </a:cubicBezTo>
                  <a:cubicBezTo>
                    <a:pt x="50478" y="33864"/>
                    <a:pt x="43152" y="31318"/>
                    <a:pt x="35780" y="30300"/>
                  </a:cubicBezTo>
                  <a:cubicBezTo>
                    <a:pt x="33808" y="30038"/>
                    <a:pt x="31800" y="29897"/>
                    <a:pt x="29791" y="29897"/>
                  </a:cubicBezTo>
                  <a:cubicBezTo>
                    <a:pt x="23600" y="29897"/>
                    <a:pt x="17390" y="31232"/>
                    <a:pt x="12121" y="34464"/>
                  </a:cubicBezTo>
                  <a:cubicBezTo>
                    <a:pt x="4071" y="39396"/>
                    <a:pt x="2327" y="46864"/>
                    <a:pt x="0" y="55192"/>
                  </a:cubicBezTo>
                  <a:cubicBezTo>
                    <a:pt x="7166" y="57728"/>
                    <a:pt x="16587" y="57635"/>
                    <a:pt x="24241" y="58403"/>
                  </a:cubicBezTo>
                  <a:cubicBezTo>
                    <a:pt x="32756" y="59263"/>
                    <a:pt x="41201" y="60054"/>
                    <a:pt x="49738" y="60636"/>
                  </a:cubicBezTo>
                  <a:cubicBezTo>
                    <a:pt x="64803" y="61688"/>
                    <a:pt x="79962" y="62188"/>
                    <a:pt x="95130" y="62188"/>
                  </a:cubicBezTo>
                  <a:cubicBezTo>
                    <a:pt x="96734" y="62188"/>
                    <a:pt x="98338" y="62182"/>
                    <a:pt x="99942" y="62171"/>
                  </a:cubicBezTo>
                  <a:cubicBezTo>
                    <a:pt x="105665" y="62171"/>
                    <a:pt x="111667" y="61985"/>
                    <a:pt x="116901" y="59566"/>
                  </a:cubicBezTo>
                  <a:cubicBezTo>
                    <a:pt x="124555" y="56076"/>
                    <a:pt x="129510" y="48329"/>
                    <a:pt x="132511" y="40466"/>
                  </a:cubicBezTo>
                  <a:cubicBezTo>
                    <a:pt x="135233" y="33208"/>
                    <a:pt x="136676" y="25159"/>
                    <a:pt x="134931" y="17505"/>
                  </a:cubicBezTo>
                  <a:cubicBezTo>
                    <a:pt x="133186" y="9944"/>
                    <a:pt x="127765" y="2849"/>
                    <a:pt x="120298" y="732"/>
                  </a:cubicBezTo>
                  <a:cubicBezTo>
                    <a:pt x="118570" y="230"/>
                    <a:pt x="116812" y="1"/>
                    <a:pt x="1150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rot="532267">
              <a:off x="1728899" y="847427"/>
              <a:ext cx="5071634" cy="2947732"/>
            </a:xfrm>
            <a:custGeom>
              <a:avLst/>
              <a:gdLst/>
              <a:ahLst/>
              <a:cxnLst/>
              <a:rect l="l" t="t" r="r" b="b"/>
              <a:pathLst>
                <a:path w="77074" h="68148" extrusionOk="0">
                  <a:moveTo>
                    <a:pt x="47214" y="1"/>
                  </a:moveTo>
                  <a:cubicBezTo>
                    <a:pt x="42852" y="1"/>
                    <a:pt x="38491" y="193"/>
                    <a:pt x="34129" y="379"/>
                  </a:cubicBezTo>
                  <a:cubicBezTo>
                    <a:pt x="26754" y="775"/>
                    <a:pt x="19007" y="1263"/>
                    <a:pt x="13098" y="5520"/>
                  </a:cubicBezTo>
                  <a:cubicBezTo>
                    <a:pt x="5816" y="10662"/>
                    <a:pt x="3118" y="20153"/>
                    <a:pt x="1745" y="28970"/>
                  </a:cubicBezTo>
                  <a:cubicBezTo>
                    <a:pt x="396" y="38090"/>
                    <a:pt x="0" y="47395"/>
                    <a:pt x="582" y="56608"/>
                  </a:cubicBezTo>
                  <a:cubicBezTo>
                    <a:pt x="675" y="58748"/>
                    <a:pt x="1466" y="67937"/>
                    <a:pt x="4746" y="68147"/>
                  </a:cubicBezTo>
                  <a:cubicBezTo>
                    <a:pt x="4756" y="68147"/>
                    <a:pt x="4766" y="68147"/>
                    <a:pt x="4776" y="68147"/>
                  </a:cubicBezTo>
                  <a:cubicBezTo>
                    <a:pt x="6359" y="68147"/>
                    <a:pt x="10696" y="60766"/>
                    <a:pt x="13470" y="59795"/>
                  </a:cubicBezTo>
                  <a:cubicBezTo>
                    <a:pt x="15586" y="59111"/>
                    <a:pt x="17785" y="58889"/>
                    <a:pt x="19992" y="58889"/>
                  </a:cubicBezTo>
                  <a:cubicBezTo>
                    <a:pt x="21836" y="58889"/>
                    <a:pt x="23686" y="59044"/>
                    <a:pt x="25498" y="59213"/>
                  </a:cubicBezTo>
                  <a:cubicBezTo>
                    <a:pt x="27665" y="59424"/>
                    <a:pt x="29833" y="59661"/>
                    <a:pt x="31972" y="59661"/>
                  </a:cubicBezTo>
                  <a:cubicBezTo>
                    <a:pt x="33851" y="59661"/>
                    <a:pt x="35708" y="59478"/>
                    <a:pt x="37525" y="58934"/>
                  </a:cubicBezTo>
                  <a:cubicBezTo>
                    <a:pt x="42946" y="57282"/>
                    <a:pt x="47203" y="52350"/>
                    <a:pt x="48087" y="46721"/>
                  </a:cubicBezTo>
                  <a:cubicBezTo>
                    <a:pt x="48668" y="43138"/>
                    <a:pt x="47901" y="39346"/>
                    <a:pt x="49157" y="36066"/>
                  </a:cubicBezTo>
                  <a:cubicBezTo>
                    <a:pt x="51274" y="30343"/>
                    <a:pt x="57881" y="28016"/>
                    <a:pt x="63604" y="25969"/>
                  </a:cubicBezTo>
                  <a:cubicBezTo>
                    <a:pt x="69420" y="24038"/>
                    <a:pt x="75817" y="20642"/>
                    <a:pt x="76585" y="14640"/>
                  </a:cubicBezTo>
                  <a:cubicBezTo>
                    <a:pt x="77074" y="10662"/>
                    <a:pt x="74654" y="6777"/>
                    <a:pt x="71444" y="4543"/>
                  </a:cubicBezTo>
                  <a:cubicBezTo>
                    <a:pt x="68140" y="2333"/>
                    <a:pt x="64185" y="1356"/>
                    <a:pt x="60300" y="775"/>
                  </a:cubicBezTo>
                  <a:cubicBezTo>
                    <a:pt x="55938" y="193"/>
                    <a:pt x="51576" y="1"/>
                    <a:pt x="47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9" name="Google Shape;2459;p42"/>
          <p:cNvGrpSpPr/>
          <p:nvPr/>
        </p:nvGrpSpPr>
        <p:grpSpPr>
          <a:xfrm>
            <a:off x="6755425" y="911873"/>
            <a:ext cx="650607" cy="976553"/>
            <a:chOff x="3463650" y="2615600"/>
            <a:chExt cx="467625" cy="701900"/>
          </a:xfrm>
        </p:grpSpPr>
        <p:sp>
          <p:nvSpPr>
            <p:cNvPr id="2460" name="Google Shape;2460;p42"/>
            <p:cNvSpPr/>
            <p:nvPr/>
          </p:nvSpPr>
          <p:spPr>
            <a:xfrm>
              <a:off x="3463650" y="2615600"/>
              <a:ext cx="467625" cy="536200"/>
            </a:xfrm>
            <a:custGeom>
              <a:avLst/>
              <a:gdLst/>
              <a:ahLst/>
              <a:cxnLst/>
              <a:rect l="l" t="t" r="r" b="b"/>
              <a:pathLst>
                <a:path w="18705" h="21448" extrusionOk="0">
                  <a:moveTo>
                    <a:pt x="6293" y="0"/>
                  </a:moveTo>
                  <a:cubicBezTo>
                    <a:pt x="6099" y="0"/>
                    <a:pt x="5908" y="8"/>
                    <a:pt x="5723" y="22"/>
                  </a:cubicBezTo>
                  <a:cubicBezTo>
                    <a:pt x="4746" y="208"/>
                    <a:pt x="3676" y="510"/>
                    <a:pt x="3188" y="1371"/>
                  </a:cubicBezTo>
                  <a:cubicBezTo>
                    <a:pt x="2722" y="2348"/>
                    <a:pt x="3188" y="3511"/>
                    <a:pt x="3676" y="4488"/>
                  </a:cubicBezTo>
                  <a:cubicBezTo>
                    <a:pt x="4165" y="5349"/>
                    <a:pt x="4746" y="6326"/>
                    <a:pt x="4653" y="7396"/>
                  </a:cubicBezTo>
                  <a:cubicBezTo>
                    <a:pt x="4524" y="7464"/>
                    <a:pt x="4395" y="7493"/>
                    <a:pt x="4266" y="7493"/>
                  </a:cubicBezTo>
                  <a:cubicBezTo>
                    <a:pt x="3515" y="7493"/>
                    <a:pt x="2765" y="6499"/>
                    <a:pt x="1931" y="6419"/>
                  </a:cubicBezTo>
                  <a:cubicBezTo>
                    <a:pt x="1863" y="6404"/>
                    <a:pt x="1796" y="6397"/>
                    <a:pt x="1729" y="6397"/>
                  </a:cubicBezTo>
                  <a:cubicBezTo>
                    <a:pt x="951" y="6397"/>
                    <a:pt x="289" y="7350"/>
                    <a:pt x="396" y="8164"/>
                  </a:cubicBezTo>
                  <a:cubicBezTo>
                    <a:pt x="489" y="9025"/>
                    <a:pt x="1164" y="9816"/>
                    <a:pt x="1931" y="10397"/>
                  </a:cubicBezTo>
                  <a:cubicBezTo>
                    <a:pt x="2606" y="10886"/>
                    <a:pt x="3490" y="11351"/>
                    <a:pt x="4072" y="12049"/>
                  </a:cubicBezTo>
                  <a:cubicBezTo>
                    <a:pt x="4467" y="12421"/>
                    <a:pt x="4746" y="13212"/>
                    <a:pt x="4351" y="13491"/>
                  </a:cubicBezTo>
                  <a:cubicBezTo>
                    <a:pt x="4186" y="13625"/>
                    <a:pt x="3998" y="13677"/>
                    <a:pt x="3814" y="13677"/>
                  </a:cubicBezTo>
                  <a:cubicBezTo>
                    <a:pt x="3582" y="13677"/>
                    <a:pt x="3356" y="13595"/>
                    <a:pt x="3188" y="13491"/>
                  </a:cubicBezTo>
                  <a:cubicBezTo>
                    <a:pt x="2815" y="13212"/>
                    <a:pt x="2513" y="12910"/>
                    <a:pt x="2141" y="12817"/>
                  </a:cubicBezTo>
                  <a:cubicBezTo>
                    <a:pt x="1978" y="12746"/>
                    <a:pt x="1812" y="12714"/>
                    <a:pt x="1649" y="12714"/>
                  </a:cubicBezTo>
                  <a:cubicBezTo>
                    <a:pt x="1112" y="12714"/>
                    <a:pt x="610" y="13067"/>
                    <a:pt x="396" y="13584"/>
                  </a:cubicBezTo>
                  <a:cubicBezTo>
                    <a:pt x="0" y="14259"/>
                    <a:pt x="93" y="15050"/>
                    <a:pt x="396" y="15725"/>
                  </a:cubicBezTo>
                  <a:cubicBezTo>
                    <a:pt x="977" y="17283"/>
                    <a:pt x="2513" y="18330"/>
                    <a:pt x="4072" y="19121"/>
                  </a:cubicBezTo>
                  <a:cubicBezTo>
                    <a:pt x="5142" y="19703"/>
                    <a:pt x="6398" y="20563"/>
                    <a:pt x="7654" y="21052"/>
                  </a:cubicBezTo>
                  <a:cubicBezTo>
                    <a:pt x="7957" y="21238"/>
                    <a:pt x="8329" y="21354"/>
                    <a:pt x="8631" y="21448"/>
                  </a:cubicBezTo>
                  <a:lnTo>
                    <a:pt x="9213" y="21448"/>
                  </a:lnTo>
                  <a:cubicBezTo>
                    <a:pt x="10562" y="21448"/>
                    <a:pt x="12121" y="20563"/>
                    <a:pt x="13284" y="20191"/>
                  </a:cubicBezTo>
                  <a:cubicBezTo>
                    <a:pt x="14633" y="19703"/>
                    <a:pt x="16099" y="19214"/>
                    <a:pt x="17146" y="18144"/>
                  </a:cubicBezTo>
                  <a:cubicBezTo>
                    <a:pt x="18216" y="17074"/>
                    <a:pt x="18705" y="15422"/>
                    <a:pt x="18030" y="14166"/>
                  </a:cubicBezTo>
                  <a:cubicBezTo>
                    <a:pt x="17637" y="13379"/>
                    <a:pt x="16745" y="12917"/>
                    <a:pt x="15900" y="12917"/>
                  </a:cubicBezTo>
                  <a:cubicBezTo>
                    <a:pt x="15295" y="12917"/>
                    <a:pt x="14713" y="13153"/>
                    <a:pt x="14354" y="13677"/>
                  </a:cubicBezTo>
                  <a:cubicBezTo>
                    <a:pt x="14145" y="14073"/>
                    <a:pt x="13959" y="14561"/>
                    <a:pt x="13470" y="14748"/>
                  </a:cubicBezTo>
                  <a:cubicBezTo>
                    <a:pt x="13416" y="14764"/>
                    <a:pt x="13363" y="14772"/>
                    <a:pt x="13311" y="14772"/>
                  </a:cubicBezTo>
                  <a:cubicBezTo>
                    <a:pt x="12722" y="14772"/>
                    <a:pt x="12339" y="13737"/>
                    <a:pt x="12702" y="13096"/>
                  </a:cubicBezTo>
                  <a:cubicBezTo>
                    <a:pt x="13075" y="12514"/>
                    <a:pt x="13866" y="12235"/>
                    <a:pt x="14540" y="11840"/>
                  </a:cubicBezTo>
                  <a:cubicBezTo>
                    <a:pt x="16099" y="10886"/>
                    <a:pt x="16960" y="8932"/>
                    <a:pt x="16285" y="7280"/>
                  </a:cubicBezTo>
                  <a:cubicBezTo>
                    <a:pt x="15887" y="6164"/>
                    <a:pt x="14669" y="5441"/>
                    <a:pt x="13507" y="5441"/>
                  </a:cubicBezTo>
                  <a:cubicBezTo>
                    <a:pt x="12974" y="5441"/>
                    <a:pt x="12452" y="5594"/>
                    <a:pt x="12028" y="5931"/>
                  </a:cubicBezTo>
                  <a:cubicBezTo>
                    <a:pt x="11632" y="6326"/>
                    <a:pt x="11237" y="6815"/>
                    <a:pt x="10865" y="7094"/>
                  </a:cubicBezTo>
                  <a:cubicBezTo>
                    <a:pt x="10592" y="7314"/>
                    <a:pt x="10261" y="7441"/>
                    <a:pt x="9954" y="7441"/>
                  </a:cubicBezTo>
                  <a:cubicBezTo>
                    <a:pt x="9710" y="7441"/>
                    <a:pt x="9481" y="7362"/>
                    <a:pt x="9306" y="7187"/>
                  </a:cubicBezTo>
                  <a:cubicBezTo>
                    <a:pt x="9701" y="6233"/>
                    <a:pt x="10074" y="5163"/>
                    <a:pt x="10283" y="4093"/>
                  </a:cubicBezTo>
                  <a:cubicBezTo>
                    <a:pt x="10376" y="3023"/>
                    <a:pt x="10074" y="1952"/>
                    <a:pt x="9399" y="1092"/>
                  </a:cubicBezTo>
                  <a:cubicBezTo>
                    <a:pt x="8665" y="258"/>
                    <a:pt x="7422" y="0"/>
                    <a:pt x="6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3655000" y="3141900"/>
              <a:ext cx="91350" cy="175600"/>
            </a:xfrm>
            <a:custGeom>
              <a:avLst/>
              <a:gdLst/>
              <a:ahLst/>
              <a:cxnLst/>
              <a:rect l="l" t="t" r="r" b="b"/>
              <a:pathLst>
                <a:path w="3654" h="7024" extrusionOk="0">
                  <a:moveTo>
                    <a:pt x="0" y="0"/>
                  </a:moveTo>
                  <a:lnTo>
                    <a:pt x="0" y="0"/>
                  </a:lnTo>
                  <a:cubicBezTo>
                    <a:pt x="489" y="2233"/>
                    <a:pt x="1163" y="4467"/>
                    <a:pt x="2047" y="6584"/>
                  </a:cubicBezTo>
                  <a:cubicBezTo>
                    <a:pt x="2178" y="6893"/>
                    <a:pt x="2431" y="7023"/>
                    <a:pt x="2688" y="7023"/>
                  </a:cubicBezTo>
                  <a:cubicBezTo>
                    <a:pt x="3164" y="7023"/>
                    <a:pt x="3654" y="6576"/>
                    <a:pt x="3397" y="6002"/>
                  </a:cubicBezTo>
                  <a:cubicBezTo>
                    <a:pt x="2722" y="4164"/>
                    <a:pt x="2047" y="2326"/>
                    <a:pt x="1559" y="396"/>
                  </a:cubicBezTo>
                  <a:lnTo>
                    <a:pt x="977" y="396"/>
                  </a:lnTo>
                  <a:cubicBezTo>
                    <a:pt x="675" y="302"/>
                    <a:pt x="303" y="186"/>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3611375" y="2701525"/>
              <a:ext cx="82600" cy="450275"/>
            </a:xfrm>
            <a:custGeom>
              <a:avLst/>
              <a:gdLst/>
              <a:ahLst/>
              <a:cxnLst/>
              <a:rect l="l" t="t" r="r" b="b"/>
              <a:pathLst>
                <a:path w="3304" h="18011" extrusionOk="0">
                  <a:moveTo>
                    <a:pt x="1436" y="1"/>
                  </a:moveTo>
                  <a:cubicBezTo>
                    <a:pt x="1119" y="1"/>
                    <a:pt x="819" y="179"/>
                    <a:pt x="768" y="563"/>
                  </a:cubicBezTo>
                  <a:cubicBezTo>
                    <a:pt x="0" y="6286"/>
                    <a:pt x="396" y="12101"/>
                    <a:pt x="1745" y="17615"/>
                  </a:cubicBezTo>
                  <a:cubicBezTo>
                    <a:pt x="2048" y="17801"/>
                    <a:pt x="2420" y="17917"/>
                    <a:pt x="2722" y="18011"/>
                  </a:cubicBezTo>
                  <a:lnTo>
                    <a:pt x="3304" y="18011"/>
                  </a:lnTo>
                  <a:cubicBezTo>
                    <a:pt x="1838" y="12381"/>
                    <a:pt x="1466" y="6565"/>
                    <a:pt x="2234" y="842"/>
                  </a:cubicBezTo>
                  <a:cubicBezTo>
                    <a:pt x="2286" y="302"/>
                    <a:pt x="1848" y="1"/>
                    <a:pt x="1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3" name="Google Shape;2463;p42"/>
          <p:cNvGrpSpPr/>
          <p:nvPr/>
        </p:nvGrpSpPr>
        <p:grpSpPr>
          <a:xfrm>
            <a:off x="1209844" y="2987668"/>
            <a:ext cx="1126431" cy="1207753"/>
            <a:chOff x="1721175" y="2665325"/>
            <a:chExt cx="809625" cy="868075"/>
          </a:xfrm>
        </p:grpSpPr>
        <p:sp>
          <p:nvSpPr>
            <p:cNvPr id="2464" name="Google Shape;2464;p42"/>
            <p:cNvSpPr/>
            <p:nvPr/>
          </p:nvSpPr>
          <p:spPr>
            <a:xfrm>
              <a:off x="2191125" y="2884650"/>
              <a:ext cx="339675" cy="506775"/>
            </a:xfrm>
            <a:custGeom>
              <a:avLst/>
              <a:gdLst/>
              <a:ahLst/>
              <a:cxnLst/>
              <a:rect l="l" t="t" r="r" b="b"/>
              <a:pathLst>
                <a:path w="13587" h="20271" extrusionOk="0">
                  <a:moveTo>
                    <a:pt x="8761" y="0"/>
                  </a:moveTo>
                  <a:cubicBezTo>
                    <a:pt x="8499" y="0"/>
                    <a:pt x="8234" y="76"/>
                    <a:pt x="8049" y="217"/>
                  </a:cubicBezTo>
                  <a:cubicBezTo>
                    <a:pt x="7677" y="589"/>
                    <a:pt x="7468" y="1078"/>
                    <a:pt x="7282" y="1566"/>
                  </a:cubicBezTo>
                  <a:cubicBezTo>
                    <a:pt x="6793" y="2822"/>
                    <a:pt x="6398" y="3986"/>
                    <a:pt x="5932" y="5242"/>
                  </a:cubicBezTo>
                  <a:cubicBezTo>
                    <a:pt x="5444" y="4288"/>
                    <a:pt x="5048" y="3404"/>
                    <a:pt x="4560" y="2450"/>
                  </a:cubicBezTo>
                  <a:cubicBezTo>
                    <a:pt x="3699" y="5056"/>
                    <a:pt x="3490" y="7964"/>
                    <a:pt x="3978" y="10686"/>
                  </a:cubicBezTo>
                  <a:cubicBezTo>
                    <a:pt x="3923" y="10713"/>
                    <a:pt x="3867" y="10726"/>
                    <a:pt x="3811" y="10726"/>
                  </a:cubicBezTo>
                  <a:cubicBezTo>
                    <a:pt x="3495" y="10726"/>
                    <a:pt x="3197" y="10310"/>
                    <a:pt x="3117" y="9895"/>
                  </a:cubicBezTo>
                  <a:cubicBezTo>
                    <a:pt x="3024" y="9429"/>
                    <a:pt x="3024" y="8848"/>
                    <a:pt x="2629" y="8638"/>
                  </a:cubicBezTo>
                  <a:cubicBezTo>
                    <a:pt x="2524" y="8589"/>
                    <a:pt x="2412" y="8566"/>
                    <a:pt x="2302" y="8566"/>
                  </a:cubicBezTo>
                  <a:cubicBezTo>
                    <a:pt x="1995" y="8566"/>
                    <a:pt x="1695" y="8743"/>
                    <a:pt x="1559" y="9034"/>
                  </a:cubicBezTo>
                  <a:cubicBezTo>
                    <a:pt x="1373" y="9429"/>
                    <a:pt x="1373" y="9895"/>
                    <a:pt x="1373" y="10290"/>
                  </a:cubicBezTo>
                  <a:cubicBezTo>
                    <a:pt x="1466" y="12128"/>
                    <a:pt x="1745" y="14268"/>
                    <a:pt x="1373" y="16106"/>
                  </a:cubicBezTo>
                  <a:cubicBezTo>
                    <a:pt x="1070" y="17572"/>
                    <a:pt x="116" y="18828"/>
                    <a:pt x="0" y="20270"/>
                  </a:cubicBezTo>
                  <a:cubicBezTo>
                    <a:pt x="1163" y="19107"/>
                    <a:pt x="2815" y="19107"/>
                    <a:pt x="4374" y="18921"/>
                  </a:cubicBezTo>
                  <a:cubicBezTo>
                    <a:pt x="5932" y="18735"/>
                    <a:pt x="7863" y="17851"/>
                    <a:pt x="7863" y="16199"/>
                  </a:cubicBezTo>
                  <a:lnTo>
                    <a:pt x="7863" y="16199"/>
                  </a:lnTo>
                  <a:cubicBezTo>
                    <a:pt x="7623" y="16373"/>
                    <a:pt x="7343" y="16450"/>
                    <a:pt x="7062" y="16450"/>
                  </a:cubicBezTo>
                  <a:cubicBezTo>
                    <a:pt x="6554" y="16450"/>
                    <a:pt x="6037" y="16201"/>
                    <a:pt x="5723" y="15827"/>
                  </a:cubicBezTo>
                  <a:cubicBezTo>
                    <a:pt x="7677" y="15245"/>
                    <a:pt x="9213" y="13780"/>
                    <a:pt x="10097" y="12035"/>
                  </a:cubicBezTo>
                  <a:cubicBezTo>
                    <a:pt x="9213" y="12035"/>
                    <a:pt x="8352" y="11942"/>
                    <a:pt x="7468" y="11942"/>
                  </a:cubicBezTo>
                  <a:cubicBezTo>
                    <a:pt x="7863" y="10476"/>
                    <a:pt x="9026" y="9313"/>
                    <a:pt x="10376" y="8848"/>
                  </a:cubicBezTo>
                  <a:cubicBezTo>
                    <a:pt x="11539" y="8452"/>
                    <a:pt x="13005" y="8266"/>
                    <a:pt x="13284" y="7103"/>
                  </a:cubicBezTo>
                  <a:cubicBezTo>
                    <a:pt x="13586" y="6126"/>
                    <a:pt x="12702" y="5149"/>
                    <a:pt x="11748" y="4963"/>
                  </a:cubicBezTo>
                  <a:cubicBezTo>
                    <a:pt x="11620" y="4950"/>
                    <a:pt x="11493" y="4945"/>
                    <a:pt x="11365" y="4945"/>
                  </a:cubicBezTo>
                  <a:cubicBezTo>
                    <a:pt x="10516" y="4945"/>
                    <a:pt x="9669" y="5200"/>
                    <a:pt x="8840" y="5544"/>
                  </a:cubicBezTo>
                  <a:cubicBezTo>
                    <a:pt x="9119" y="4195"/>
                    <a:pt x="9306" y="2822"/>
                    <a:pt x="9608" y="1380"/>
                  </a:cubicBezTo>
                  <a:cubicBezTo>
                    <a:pt x="9608" y="1078"/>
                    <a:pt x="9701" y="589"/>
                    <a:pt x="9515" y="310"/>
                  </a:cubicBezTo>
                  <a:cubicBezTo>
                    <a:pt x="9354" y="99"/>
                    <a:pt x="9060" y="0"/>
                    <a:pt x="87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2009650" y="2665325"/>
              <a:ext cx="239650" cy="472150"/>
            </a:xfrm>
            <a:custGeom>
              <a:avLst/>
              <a:gdLst/>
              <a:ahLst/>
              <a:cxnLst/>
              <a:rect l="l" t="t" r="r" b="b"/>
              <a:pathLst>
                <a:path w="9586" h="18886" extrusionOk="0">
                  <a:moveTo>
                    <a:pt x="8252" y="0"/>
                  </a:moveTo>
                  <a:cubicBezTo>
                    <a:pt x="6583" y="0"/>
                    <a:pt x="4923" y="1409"/>
                    <a:pt x="4840" y="3081"/>
                  </a:cubicBezTo>
                  <a:cubicBezTo>
                    <a:pt x="4747" y="3546"/>
                    <a:pt x="4840" y="4128"/>
                    <a:pt x="4747" y="4616"/>
                  </a:cubicBezTo>
                  <a:cubicBezTo>
                    <a:pt x="4591" y="4946"/>
                    <a:pt x="4225" y="5341"/>
                    <a:pt x="3825" y="5341"/>
                  </a:cubicBezTo>
                  <a:cubicBezTo>
                    <a:pt x="3745" y="5341"/>
                    <a:pt x="3664" y="5325"/>
                    <a:pt x="3583" y="5291"/>
                  </a:cubicBezTo>
                  <a:cubicBezTo>
                    <a:pt x="2816" y="5012"/>
                    <a:pt x="3002" y="3267"/>
                    <a:pt x="2141" y="3267"/>
                  </a:cubicBezTo>
                  <a:cubicBezTo>
                    <a:pt x="1443" y="3267"/>
                    <a:pt x="1350" y="4128"/>
                    <a:pt x="1443" y="4826"/>
                  </a:cubicBezTo>
                  <a:cubicBezTo>
                    <a:pt x="1839" y="6756"/>
                    <a:pt x="2141" y="8594"/>
                    <a:pt x="2420" y="10525"/>
                  </a:cubicBezTo>
                  <a:cubicBezTo>
                    <a:pt x="2367" y="10565"/>
                    <a:pt x="2309" y="10583"/>
                    <a:pt x="2249" y="10583"/>
                  </a:cubicBezTo>
                  <a:cubicBezTo>
                    <a:pt x="1997" y="10583"/>
                    <a:pt x="1710" y="10263"/>
                    <a:pt x="1559" y="9944"/>
                  </a:cubicBezTo>
                  <a:cubicBezTo>
                    <a:pt x="1350" y="9571"/>
                    <a:pt x="1257" y="9083"/>
                    <a:pt x="768" y="8990"/>
                  </a:cubicBezTo>
                  <a:cubicBezTo>
                    <a:pt x="736" y="8982"/>
                    <a:pt x="703" y="8978"/>
                    <a:pt x="670" y="8978"/>
                  </a:cubicBezTo>
                  <a:cubicBezTo>
                    <a:pt x="330" y="8978"/>
                    <a:pt x="1" y="9397"/>
                    <a:pt x="1" y="9757"/>
                  </a:cubicBezTo>
                  <a:cubicBezTo>
                    <a:pt x="1" y="10153"/>
                    <a:pt x="187" y="10525"/>
                    <a:pt x="396" y="10921"/>
                  </a:cubicBezTo>
                  <a:cubicBezTo>
                    <a:pt x="1257" y="12665"/>
                    <a:pt x="2816" y="17900"/>
                    <a:pt x="4653" y="18784"/>
                  </a:cubicBezTo>
                  <a:cubicBezTo>
                    <a:pt x="4803" y="18853"/>
                    <a:pt x="4957" y="18885"/>
                    <a:pt x="5114" y="18885"/>
                  </a:cubicBezTo>
                  <a:cubicBezTo>
                    <a:pt x="6697" y="18885"/>
                    <a:pt x="8600" y="15637"/>
                    <a:pt x="9213" y="14410"/>
                  </a:cubicBezTo>
                  <a:cubicBezTo>
                    <a:pt x="9399" y="13922"/>
                    <a:pt x="9585" y="13433"/>
                    <a:pt x="9399" y="13061"/>
                  </a:cubicBezTo>
                  <a:cubicBezTo>
                    <a:pt x="9182" y="12681"/>
                    <a:pt x="8782" y="12540"/>
                    <a:pt x="8385" y="12540"/>
                  </a:cubicBezTo>
                  <a:cubicBezTo>
                    <a:pt x="8272" y="12540"/>
                    <a:pt x="8159" y="12552"/>
                    <a:pt x="8050" y="12572"/>
                  </a:cubicBezTo>
                  <a:cubicBezTo>
                    <a:pt x="7561" y="12665"/>
                    <a:pt x="7073" y="12968"/>
                    <a:pt x="6677" y="13340"/>
                  </a:cubicBezTo>
                  <a:cubicBezTo>
                    <a:pt x="7468" y="11805"/>
                    <a:pt x="8236" y="10339"/>
                    <a:pt x="8911" y="8897"/>
                  </a:cubicBezTo>
                  <a:cubicBezTo>
                    <a:pt x="9120" y="8501"/>
                    <a:pt x="9306" y="8013"/>
                    <a:pt x="9306" y="7617"/>
                  </a:cubicBezTo>
                  <a:cubicBezTo>
                    <a:pt x="9227" y="7221"/>
                    <a:pt x="8929" y="6809"/>
                    <a:pt x="8599" y="6809"/>
                  </a:cubicBezTo>
                  <a:cubicBezTo>
                    <a:pt x="8540" y="6809"/>
                    <a:pt x="8481" y="6822"/>
                    <a:pt x="8422" y="6850"/>
                  </a:cubicBezTo>
                  <a:cubicBezTo>
                    <a:pt x="7867" y="6938"/>
                    <a:pt x="7587" y="7833"/>
                    <a:pt x="7057" y="7833"/>
                  </a:cubicBezTo>
                  <a:cubicBezTo>
                    <a:pt x="7032" y="7833"/>
                    <a:pt x="7006" y="7831"/>
                    <a:pt x="6980" y="7827"/>
                  </a:cubicBezTo>
                  <a:cubicBezTo>
                    <a:pt x="6398" y="7827"/>
                    <a:pt x="6398" y="6943"/>
                    <a:pt x="6584" y="6361"/>
                  </a:cubicBezTo>
                  <a:cubicBezTo>
                    <a:pt x="7375" y="4244"/>
                    <a:pt x="8050" y="2197"/>
                    <a:pt x="8818" y="56"/>
                  </a:cubicBezTo>
                  <a:cubicBezTo>
                    <a:pt x="8631" y="19"/>
                    <a:pt x="8441" y="0"/>
                    <a:pt x="82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1721175" y="2710025"/>
              <a:ext cx="353650" cy="604050"/>
            </a:xfrm>
            <a:custGeom>
              <a:avLst/>
              <a:gdLst/>
              <a:ahLst/>
              <a:cxnLst/>
              <a:rect l="l" t="t" r="r" b="b"/>
              <a:pathLst>
                <a:path w="14146" h="24162" extrusionOk="0">
                  <a:moveTo>
                    <a:pt x="2783" y="0"/>
                  </a:moveTo>
                  <a:cubicBezTo>
                    <a:pt x="1785" y="0"/>
                    <a:pt x="791" y="1178"/>
                    <a:pt x="885" y="2340"/>
                  </a:cubicBezTo>
                  <a:cubicBezTo>
                    <a:pt x="978" y="3712"/>
                    <a:pt x="2048" y="4782"/>
                    <a:pt x="3002" y="5736"/>
                  </a:cubicBezTo>
                  <a:cubicBezTo>
                    <a:pt x="2048" y="5736"/>
                    <a:pt x="978" y="5829"/>
                    <a:pt x="1" y="5946"/>
                  </a:cubicBezTo>
                  <a:cubicBezTo>
                    <a:pt x="1653" y="7574"/>
                    <a:pt x="3793" y="8854"/>
                    <a:pt x="6119" y="9621"/>
                  </a:cubicBezTo>
                  <a:cubicBezTo>
                    <a:pt x="5142" y="9621"/>
                    <a:pt x="4165" y="9714"/>
                    <a:pt x="3095" y="9807"/>
                  </a:cubicBezTo>
                  <a:cubicBezTo>
                    <a:pt x="2909" y="11366"/>
                    <a:pt x="4258" y="13018"/>
                    <a:pt x="5910" y="13018"/>
                  </a:cubicBezTo>
                  <a:cubicBezTo>
                    <a:pt x="6405" y="12960"/>
                    <a:pt x="6927" y="12819"/>
                    <a:pt x="7413" y="12819"/>
                  </a:cubicBezTo>
                  <a:cubicBezTo>
                    <a:pt x="7705" y="12819"/>
                    <a:pt x="7984" y="12870"/>
                    <a:pt x="8236" y="13018"/>
                  </a:cubicBezTo>
                  <a:cubicBezTo>
                    <a:pt x="9213" y="13599"/>
                    <a:pt x="8632" y="15251"/>
                    <a:pt x="7562" y="15623"/>
                  </a:cubicBezTo>
                  <a:cubicBezTo>
                    <a:pt x="7240" y="15770"/>
                    <a:pt x="6910" y="15829"/>
                    <a:pt x="6577" y="15829"/>
                  </a:cubicBezTo>
                  <a:cubicBezTo>
                    <a:pt x="5801" y="15829"/>
                    <a:pt x="5007" y="15511"/>
                    <a:pt x="4258" y="15251"/>
                  </a:cubicBezTo>
                  <a:lnTo>
                    <a:pt x="4258" y="15251"/>
                  </a:lnTo>
                  <a:cubicBezTo>
                    <a:pt x="3979" y="16298"/>
                    <a:pt x="4840" y="17368"/>
                    <a:pt x="5910" y="17764"/>
                  </a:cubicBezTo>
                  <a:cubicBezTo>
                    <a:pt x="6887" y="18159"/>
                    <a:pt x="8050" y="18159"/>
                    <a:pt x="9120" y="18345"/>
                  </a:cubicBezTo>
                  <a:cubicBezTo>
                    <a:pt x="11802" y="18923"/>
                    <a:pt x="13932" y="21407"/>
                    <a:pt x="14141" y="24109"/>
                  </a:cubicBezTo>
                  <a:lnTo>
                    <a:pt x="14141" y="24109"/>
                  </a:lnTo>
                  <a:cubicBezTo>
                    <a:pt x="14042" y="22645"/>
                    <a:pt x="13678" y="9528"/>
                    <a:pt x="13564" y="9528"/>
                  </a:cubicBezTo>
                  <a:cubicBezTo>
                    <a:pt x="12796" y="9714"/>
                    <a:pt x="12214" y="10389"/>
                    <a:pt x="12214" y="11180"/>
                  </a:cubicBezTo>
                  <a:cubicBezTo>
                    <a:pt x="11540" y="10877"/>
                    <a:pt x="11237" y="10017"/>
                    <a:pt x="11354" y="9319"/>
                  </a:cubicBezTo>
                  <a:cubicBezTo>
                    <a:pt x="11447" y="8644"/>
                    <a:pt x="11819" y="7969"/>
                    <a:pt x="11819" y="7295"/>
                  </a:cubicBezTo>
                  <a:cubicBezTo>
                    <a:pt x="11935" y="6527"/>
                    <a:pt x="11633" y="5643"/>
                    <a:pt x="10958" y="5457"/>
                  </a:cubicBezTo>
                  <a:cubicBezTo>
                    <a:pt x="10899" y="5439"/>
                    <a:pt x="10840" y="5430"/>
                    <a:pt x="10781" y="5430"/>
                  </a:cubicBezTo>
                  <a:cubicBezTo>
                    <a:pt x="10175" y="5430"/>
                    <a:pt x="9660" y="6352"/>
                    <a:pt x="10190" y="6713"/>
                  </a:cubicBezTo>
                  <a:cubicBezTo>
                    <a:pt x="10034" y="6843"/>
                    <a:pt x="9860" y="6900"/>
                    <a:pt x="9686" y="6900"/>
                  </a:cubicBezTo>
                  <a:cubicBezTo>
                    <a:pt x="9081" y="6900"/>
                    <a:pt x="8466" y="6218"/>
                    <a:pt x="8539" y="5550"/>
                  </a:cubicBezTo>
                  <a:cubicBezTo>
                    <a:pt x="8539" y="4666"/>
                    <a:pt x="9213" y="3898"/>
                    <a:pt x="9399" y="3131"/>
                  </a:cubicBezTo>
                  <a:cubicBezTo>
                    <a:pt x="9601" y="2280"/>
                    <a:pt x="9156" y="1171"/>
                    <a:pt x="8335" y="1171"/>
                  </a:cubicBezTo>
                  <a:cubicBezTo>
                    <a:pt x="8303" y="1171"/>
                    <a:pt x="8270" y="1173"/>
                    <a:pt x="8236" y="1176"/>
                  </a:cubicBezTo>
                  <a:cubicBezTo>
                    <a:pt x="7282" y="1386"/>
                    <a:pt x="7166" y="2828"/>
                    <a:pt x="6212" y="3131"/>
                  </a:cubicBezTo>
                  <a:cubicBezTo>
                    <a:pt x="6135" y="3152"/>
                    <a:pt x="6057" y="3162"/>
                    <a:pt x="5980" y="3162"/>
                  </a:cubicBezTo>
                  <a:cubicBezTo>
                    <a:pt x="5383" y="3162"/>
                    <a:pt x="4808" y="2565"/>
                    <a:pt x="4561" y="1967"/>
                  </a:cubicBezTo>
                  <a:cubicBezTo>
                    <a:pt x="4258" y="1386"/>
                    <a:pt x="4072" y="595"/>
                    <a:pt x="3490" y="223"/>
                  </a:cubicBezTo>
                  <a:cubicBezTo>
                    <a:pt x="3264" y="69"/>
                    <a:pt x="3023" y="0"/>
                    <a:pt x="2783" y="0"/>
                  </a:cubicBezTo>
                  <a:close/>
                  <a:moveTo>
                    <a:pt x="14141" y="24109"/>
                  </a:moveTo>
                  <a:cubicBezTo>
                    <a:pt x="14143" y="24128"/>
                    <a:pt x="14144" y="24146"/>
                    <a:pt x="14145" y="24161"/>
                  </a:cubicBezTo>
                  <a:cubicBezTo>
                    <a:pt x="14144" y="24144"/>
                    <a:pt x="14143" y="24126"/>
                    <a:pt x="14141" y="241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1816475" y="2797975"/>
              <a:ext cx="294975" cy="678200"/>
            </a:xfrm>
            <a:custGeom>
              <a:avLst/>
              <a:gdLst/>
              <a:ahLst/>
              <a:cxnLst/>
              <a:rect l="l" t="t" r="r" b="b"/>
              <a:pathLst>
                <a:path w="11799" h="27128" extrusionOk="0">
                  <a:moveTo>
                    <a:pt x="894" y="1"/>
                  </a:moveTo>
                  <a:cubicBezTo>
                    <a:pt x="415" y="1"/>
                    <a:pt x="1" y="610"/>
                    <a:pt x="446" y="1055"/>
                  </a:cubicBezTo>
                  <a:cubicBezTo>
                    <a:pt x="7053" y="7848"/>
                    <a:pt x="10543" y="17060"/>
                    <a:pt x="10054" y="26552"/>
                  </a:cubicBezTo>
                  <a:cubicBezTo>
                    <a:pt x="10054" y="26936"/>
                    <a:pt x="10368" y="27128"/>
                    <a:pt x="10682" y="27128"/>
                  </a:cubicBezTo>
                  <a:cubicBezTo>
                    <a:pt x="10996" y="27128"/>
                    <a:pt x="11310" y="26936"/>
                    <a:pt x="11310" y="26552"/>
                  </a:cubicBezTo>
                  <a:cubicBezTo>
                    <a:pt x="11799" y="16758"/>
                    <a:pt x="8216" y="7173"/>
                    <a:pt x="1330" y="194"/>
                  </a:cubicBezTo>
                  <a:cubicBezTo>
                    <a:pt x="1194" y="58"/>
                    <a:pt x="1041" y="1"/>
                    <a:pt x="8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2060900" y="2847025"/>
              <a:ext cx="113375" cy="657125"/>
            </a:xfrm>
            <a:custGeom>
              <a:avLst/>
              <a:gdLst/>
              <a:ahLst/>
              <a:cxnLst/>
              <a:rect l="l" t="t" r="r" b="b"/>
              <a:pathLst>
                <a:path w="4535" h="26285" extrusionOk="0">
                  <a:moveTo>
                    <a:pt x="1839" y="1"/>
                  </a:moveTo>
                  <a:cubicBezTo>
                    <a:pt x="1485" y="1"/>
                    <a:pt x="1131" y="292"/>
                    <a:pt x="1254" y="745"/>
                  </a:cubicBezTo>
                  <a:cubicBezTo>
                    <a:pt x="3278" y="8980"/>
                    <a:pt x="2883" y="17518"/>
                    <a:pt x="184" y="25567"/>
                  </a:cubicBezTo>
                  <a:cubicBezTo>
                    <a:pt x="0" y="25977"/>
                    <a:pt x="358" y="26284"/>
                    <a:pt x="735" y="26284"/>
                  </a:cubicBezTo>
                  <a:cubicBezTo>
                    <a:pt x="978" y="26284"/>
                    <a:pt x="1229" y="26157"/>
                    <a:pt x="1347" y="25846"/>
                  </a:cubicBezTo>
                  <a:cubicBezTo>
                    <a:pt x="4162" y="17611"/>
                    <a:pt x="4534" y="8887"/>
                    <a:pt x="2417" y="466"/>
                  </a:cubicBezTo>
                  <a:cubicBezTo>
                    <a:pt x="2332" y="141"/>
                    <a:pt x="2085" y="1"/>
                    <a:pt x="18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2044050" y="3053725"/>
              <a:ext cx="317450" cy="479675"/>
            </a:xfrm>
            <a:custGeom>
              <a:avLst/>
              <a:gdLst/>
              <a:ahLst/>
              <a:cxnLst/>
              <a:rect l="l" t="t" r="r" b="b"/>
              <a:pathLst>
                <a:path w="12698" h="19187" extrusionOk="0">
                  <a:moveTo>
                    <a:pt x="11935" y="0"/>
                  </a:moveTo>
                  <a:cubicBezTo>
                    <a:pt x="11707" y="0"/>
                    <a:pt x="11491" y="129"/>
                    <a:pt x="11420" y="433"/>
                  </a:cubicBezTo>
                  <a:cubicBezTo>
                    <a:pt x="10071" y="7505"/>
                    <a:pt x="6185" y="13717"/>
                    <a:pt x="463" y="18160"/>
                  </a:cubicBezTo>
                  <a:cubicBezTo>
                    <a:pt x="0" y="18548"/>
                    <a:pt x="464" y="19187"/>
                    <a:pt x="966" y="19187"/>
                  </a:cubicBezTo>
                  <a:cubicBezTo>
                    <a:pt x="1095" y="19187"/>
                    <a:pt x="1227" y="19144"/>
                    <a:pt x="1347" y="19044"/>
                  </a:cubicBezTo>
                  <a:cubicBezTo>
                    <a:pt x="7256" y="14484"/>
                    <a:pt x="11117" y="7994"/>
                    <a:pt x="12583" y="805"/>
                  </a:cubicBezTo>
                  <a:cubicBezTo>
                    <a:pt x="12698" y="332"/>
                    <a:pt x="12300" y="0"/>
                    <a:pt x="119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0" name="Google Shape;2470;p42"/>
          <p:cNvSpPr txBox="1">
            <a:spLocks noGrp="1"/>
          </p:cNvSpPr>
          <p:nvPr>
            <p:ph type="subTitle" idx="1"/>
          </p:nvPr>
        </p:nvSpPr>
        <p:spPr>
          <a:xfrm>
            <a:off x="1800695" y="2038088"/>
            <a:ext cx="5581894" cy="1687624"/>
          </a:xfrm>
          <a:prstGeom prst="rect">
            <a:avLst/>
          </a:prstGeom>
        </p:spPr>
        <p:txBody>
          <a:bodyPr spcFirstLastPara="1" wrap="square" lIns="91425" tIns="91425" rIns="91425" bIns="91425" anchor="ctr" anchorCtr="0">
            <a:noAutofit/>
          </a:bodyPr>
          <a:lstStyle/>
          <a:p>
            <a:pPr algn="l">
              <a:buClr>
                <a:schemeClr val="tx1"/>
              </a:buClr>
              <a:buFont typeface="Wingdings" panose="05000000000000000000" pitchFamily="2" charset="2"/>
              <a:buChar char="Ø"/>
            </a:pPr>
            <a:r>
              <a:rPr lang="en-US" sz="1400" dirty="0">
                <a:latin typeface="Arial"/>
                <a:ea typeface="Arial"/>
                <a:cs typeface="Arial"/>
                <a:sym typeface="Arial"/>
              </a:rPr>
              <a:t>Online food ordering platform is growing day by day. Start your own online business in food ordering system by using our Online Food Order System and earn more from the script.</a:t>
            </a:r>
          </a:p>
          <a:p>
            <a:pPr marL="139700" indent="0" algn="l">
              <a:buClr>
                <a:schemeClr val="tx1"/>
              </a:buClr>
            </a:pPr>
            <a:endParaRPr lang="en-US" sz="300" dirty="0">
              <a:latin typeface="Arial"/>
              <a:ea typeface="Arial"/>
              <a:cs typeface="Arial"/>
              <a:sym typeface="Arial"/>
            </a:endParaRPr>
          </a:p>
          <a:p>
            <a:pPr algn="l">
              <a:buClr>
                <a:schemeClr val="tx1"/>
              </a:buClr>
              <a:buFont typeface="Wingdings" panose="05000000000000000000" pitchFamily="2" charset="2"/>
              <a:buChar char="Ø"/>
            </a:pPr>
            <a:r>
              <a:rPr lang="en-US" sz="1400" dirty="0">
                <a:latin typeface="Arial"/>
                <a:ea typeface="Arial"/>
                <a:cs typeface="Arial"/>
                <a:sym typeface="Arial"/>
              </a:rPr>
              <a:t> Our Online Food order system allows restaurant to increase  sales and expand business easily.</a:t>
            </a:r>
          </a:p>
          <a:p>
            <a:pPr marL="139700" indent="0" algn="l">
              <a:buClr>
                <a:schemeClr val="tx1"/>
              </a:buClr>
            </a:pPr>
            <a:endParaRPr lang="en-US" sz="300" dirty="0">
              <a:latin typeface="Arial"/>
              <a:ea typeface="Arial"/>
              <a:cs typeface="Arial"/>
              <a:sym typeface="Arial"/>
            </a:endParaRPr>
          </a:p>
          <a:p>
            <a:pPr algn="l">
              <a:buClr>
                <a:schemeClr val="tx1"/>
              </a:buClr>
              <a:buFont typeface="Wingdings" panose="05000000000000000000" pitchFamily="2" charset="2"/>
              <a:buChar char="Ø"/>
            </a:pPr>
            <a:r>
              <a:rPr lang="en-US" sz="1400" dirty="0">
                <a:latin typeface="Arial"/>
                <a:ea typeface="Arial"/>
                <a:cs typeface="Arial"/>
                <a:sym typeface="Arial"/>
              </a:rPr>
              <a:t>Our Online Food order system is helpful for those who  try starting a new restaurant.</a:t>
            </a:r>
          </a:p>
          <a:p>
            <a:pPr marL="139700" indent="0" algn="l">
              <a:buClr>
                <a:schemeClr val="tx1"/>
              </a:buClr>
            </a:pPr>
            <a:endParaRPr lang="en-US" sz="300" dirty="0">
              <a:latin typeface="Arial"/>
              <a:ea typeface="Arial"/>
              <a:cs typeface="Arial"/>
              <a:sym typeface="Arial"/>
            </a:endParaRPr>
          </a:p>
          <a:p>
            <a:pPr algn="l">
              <a:buClr>
                <a:schemeClr val="tx1"/>
              </a:buClr>
              <a:buFont typeface="Wingdings" panose="05000000000000000000" pitchFamily="2" charset="2"/>
              <a:buChar char="Ø"/>
            </a:pPr>
            <a:r>
              <a:rPr lang="en-US" sz="1400" dirty="0">
                <a:latin typeface="Arial"/>
                <a:ea typeface="Arial"/>
                <a:cs typeface="Arial"/>
                <a:sym typeface="Arial"/>
              </a:rPr>
              <a:t>The main two features of our Food order system is SEO friendly and mobile responsive.</a:t>
            </a:r>
          </a:p>
          <a:p>
            <a:endParaRPr lang="en-US" dirty="0"/>
          </a:p>
        </p:txBody>
      </p:sp>
      <p:sp>
        <p:nvSpPr>
          <p:cNvPr id="2471" name="Google Shape;2471;p42"/>
          <p:cNvSpPr txBox="1">
            <a:spLocks noGrp="1"/>
          </p:cNvSpPr>
          <p:nvPr>
            <p:ph type="title"/>
          </p:nvPr>
        </p:nvSpPr>
        <p:spPr>
          <a:xfrm>
            <a:off x="2888361" y="911873"/>
            <a:ext cx="3079570" cy="992100"/>
          </a:xfrm>
          <a:prstGeom prst="rect">
            <a:avLst/>
          </a:prstGeom>
        </p:spPr>
        <p:txBody>
          <a:bodyPr spcFirstLastPara="1" wrap="square" lIns="91425" tIns="91425" rIns="91425" bIns="91425" anchor="ctr" anchorCtr="0">
            <a:noAutofit/>
          </a:bodyPr>
          <a:lstStyle/>
          <a:p>
            <a:pPr lvl="0" algn="l">
              <a:buClr>
                <a:schemeClr val="accent1"/>
              </a:buClr>
              <a:buSzPts val="3000"/>
            </a:pPr>
            <a:r>
              <a:rPr lang="en-IN" sz="3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rPr>
              <a:t>  INTRODUCTION</a:t>
            </a:r>
            <a:endParaRPr sz="3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75"/>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7848" y="809897"/>
            <a:ext cx="5430503" cy="3174275"/>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10" name="TextBox 9"/>
          <p:cNvSpPr txBox="1"/>
          <p:nvPr/>
        </p:nvSpPr>
        <p:spPr>
          <a:xfrm>
            <a:off x="3206932" y="698863"/>
            <a:ext cx="3481251" cy="553998"/>
          </a:xfrm>
          <a:prstGeom prst="rect">
            <a:avLst/>
          </a:prstGeom>
          <a:noFill/>
        </p:spPr>
        <p:txBody>
          <a:bodyPr wrap="square" rtlCol="0">
            <a:spAutoFit/>
          </a:bodyPr>
          <a:lstStyle/>
          <a:p>
            <a:pPr>
              <a:buClr>
                <a:schemeClr val="accent1"/>
              </a:buClr>
              <a:buSzPts val="3000"/>
            </a:pPr>
            <a:r>
              <a:rPr lang="en-IN" sz="3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latin typeface="Knewave"/>
                <a:ea typeface="Knewave"/>
                <a:cs typeface="Knewave"/>
                <a:sym typeface="Knewave"/>
              </a:rPr>
              <a:t>OBJECTIVE</a:t>
            </a:r>
          </a:p>
        </p:txBody>
      </p:sp>
      <p:sp>
        <p:nvSpPr>
          <p:cNvPr id="11" name="TextBox 10"/>
          <p:cNvSpPr txBox="1"/>
          <p:nvPr/>
        </p:nvSpPr>
        <p:spPr>
          <a:xfrm>
            <a:off x="1587136" y="1423851"/>
            <a:ext cx="5701937" cy="2893100"/>
          </a:xfrm>
          <a:prstGeom prst="rect">
            <a:avLst/>
          </a:prstGeom>
          <a:noFill/>
        </p:spPr>
        <p:txBody>
          <a:bodyPr wrap="square" rtlCol="0">
            <a:spAutoFit/>
          </a:bodyPr>
          <a:lstStyle/>
          <a:p>
            <a:pPr marL="285750" indent="-285750">
              <a:buClr>
                <a:schemeClr val="accent6">
                  <a:lumMod val="90000"/>
                </a:schemeClr>
              </a:buClr>
              <a:buSzPts val="1600"/>
              <a:buFont typeface="Wingdings" panose="05000000000000000000" pitchFamily="2" charset="2"/>
              <a:buChar char="q"/>
            </a:pPr>
            <a:r>
              <a:rPr lang="en-US" dirty="0">
                <a:solidFill>
                  <a:schemeClr val="accent1"/>
                </a:solidFill>
                <a:sym typeface="Barlow Semi Condensed"/>
              </a:rPr>
              <a:t>The Main objective of OFOS is to create a system that allows customers to order  food online. </a:t>
            </a:r>
          </a:p>
          <a:p>
            <a:pPr>
              <a:buClr>
                <a:schemeClr val="accent6">
                  <a:lumMod val="90000"/>
                </a:schemeClr>
              </a:buClr>
              <a:buSzPts val="1600"/>
            </a:pPr>
            <a:endParaRPr lang="en-US" dirty="0">
              <a:solidFill>
                <a:schemeClr val="accent1"/>
              </a:solidFill>
              <a:sym typeface="Barlow Semi Condensed"/>
            </a:endParaRPr>
          </a:p>
          <a:p>
            <a:pPr marL="285750" indent="-285750">
              <a:buClr>
                <a:schemeClr val="accent6">
                  <a:lumMod val="90000"/>
                </a:schemeClr>
              </a:buClr>
              <a:buSzPts val="1600"/>
              <a:buFont typeface="Wingdings" panose="05000000000000000000" pitchFamily="2" charset="2"/>
              <a:buChar char="q"/>
            </a:pPr>
            <a:r>
              <a:rPr lang="en-US" dirty="0">
                <a:solidFill>
                  <a:schemeClr val="accent1"/>
                </a:solidFill>
                <a:sym typeface="Barlow Semi Condensed"/>
              </a:rPr>
              <a:t>The next important objective of OFOS is to make the process of ordering quick,  easy and convenient.  </a:t>
            </a:r>
          </a:p>
          <a:p>
            <a:pPr>
              <a:buClr>
                <a:schemeClr val="accent6">
                  <a:lumMod val="90000"/>
                </a:schemeClr>
              </a:buClr>
              <a:buSzPts val="1600"/>
            </a:pPr>
            <a:endParaRPr lang="en-US" dirty="0">
              <a:solidFill>
                <a:schemeClr val="accent1"/>
              </a:solidFill>
              <a:sym typeface="Barlow Semi Condensed"/>
            </a:endParaRPr>
          </a:p>
          <a:p>
            <a:pPr marL="285750" indent="-285750">
              <a:buClr>
                <a:schemeClr val="accent6">
                  <a:lumMod val="90000"/>
                </a:schemeClr>
              </a:buClr>
              <a:buSzPts val="1600"/>
              <a:buFont typeface="Wingdings" panose="05000000000000000000" pitchFamily="2" charset="2"/>
              <a:buChar char="q"/>
            </a:pPr>
            <a:r>
              <a:rPr lang="en-US" dirty="0">
                <a:solidFill>
                  <a:schemeClr val="accent1"/>
                </a:solidFill>
                <a:sym typeface="Barlow Semi Condensed"/>
              </a:rPr>
              <a:t> Less time consuming hence increase the efficiency of the system.</a:t>
            </a:r>
          </a:p>
          <a:p>
            <a:pPr>
              <a:buClr>
                <a:schemeClr val="accent6">
                  <a:lumMod val="90000"/>
                </a:schemeClr>
              </a:buClr>
              <a:buSzPts val="1600"/>
            </a:pPr>
            <a:r>
              <a:rPr lang="en-US" dirty="0">
                <a:solidFill>
                  <a:schemeClr val="accent1"/>
                </a:solidFill>
                <a:sym typeface="Barlow Semi Condensed"/>
              </a:rPr>
              <a:t> </a:t>
            </a:r>
          </a:p>
          <a:p>
            <a:pPr marL="285750" indent="-285750">
              <a:buClr>
                <a:schemeClr val="accent6">
                  <a:lumMod val="90000"/>
                </a:schemeClr>
              </a:buClr>
              <a:buSzPts val="1600"/>
              <a:buFont typeface="Wingdings" panose="05000000000000000000" pitchFamily="2" charset="2"/>
              <a:buChar char="q"/>
            </a:pPr>
            <a:r>
              <a:rPr lang="en-US" dirty="0">
                <a:solidFill>
                  <a:schemeClr val="accent1"/>
                </a:solidFill>
                <a:sym typeface="Barlow Semi Condensed"/>
              </a:rPr>
              <a:t>Data Redundancy is avoided.  </a:t>
            </a:r>
          </a:p>
          <a:p>
            <a:pPr>
              <a:buClr>
                <a:schemeClr val="accent6">
                  <a:lumMod val="90000"/>
                </a:schemeClr>
              </a:buClr>
              <a:buSzPts val="1600"/>
            </a:pPr>
            <a:endParaRPr lang="en-US" dirty="0">
              <a:solidFill>
                <a:schemeClr val="accent1"/>
              </a:solidFill>
              <a:sym typeface="Barlow Semi Condensed"/>
            </a:endParaRPr>
          </a:p>
          <a:p>
            <a:pPr marL="285750" indent="-285750">
              <a:buClr>
                <a:schemeClr val="accent6">
                  <a:lumMod val="90000"/>
                </a:schemeClr>
              </a:buClr>
              <a:buSzPts val="1600"/>
              <a:buFont typeface="Wingdings" panose="05000000000000000000" pitchFamily="2" charset="2"/>
              <a:buChar char="q"/>
            </a:pPr>
            <a:r>
              <a:rPr lang="en-US" dirty="0">
                <a:solidFill>
                  <a:schemeClr val="accent1"/>
                </a:solidFill>
                <a:sym typeface="Barlow Semi Condensed"/>
              </a:rPr>
              <a:t>The System is User Friendly so that any person using it will not face any  difficulties in operating it.  </a:t>
            </a:r>
          </a:p>
          <a:p>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6"/>
        <p:cNvGrpSpPr/>
        <p:nvPr/>
      </p:nvGrpSpPr>
      <p:grpSpPr>
        <a:xfrm>
          <a:off x="0" y="0"/>
          <a:ext cx="0" cy="0"/>
          <a:chOff x="0" y="0"/>
          <a:chExt cx="0" cy="0"/>
        </a:xfrm>
      </p:grpSpPr>
      <p:sp>
        <p:nvSpPr>
          <p:cNvPr id="2517" name="Google Shape;2517;p45"/>
          <p:cNvSpPr txBox="1">
            <a:spLocks noGrp="1"/>
          </p:cNvSpPr>
          <p:nvPr>
            <p:ph type="title"/>
          </p:nvPr>
        </p:nvSpPr>
        <p:spPr>
          <a:xfrm>
            <a:off x="2050827" y="926401"/>
            <a:ext cx="5274600" cy="429300"/>
          </a:xfrm>
          <a:prstGeom prst="rect">
            <a:avLst/>
          </a:prstGeom>
        </p:spPr>
        <p:txBody>
          <a:bodyPr spcFirstLastPara="1" wrap="square" lIns="91425" tIns="91425" rIns="91425" bIns="91425" anchor="ctr" anchorCtr="0">
            <a:noAutofit/>
          </a:bodyPr>
          <a:lstStyle/>
          <a:p>
            <a:pPr lvl="0" algn="l">
              <a:buSzPts val="3000"/>
              <a:buFont typeface="Arial"/>
            </a:pPr>
            <a:r>
              <a:rPr lang="en-IN" sz="3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sym typeface="Arial"/>
              </a:rPr>
              <a:t>     PROBLEM STATEMENT</a:t>
            </a:r>
            <a:endParaRPr sz="3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sym typeface="Arial"/>
            </a:endParaRPr>
          </a:p>
        </p:txBody>
      </p:sp>
      <p:sp>
        <p:nvSpPr>
          <p:cNvPr id="2518" name="Google Shape;2518;p45"/>
          <p:cNvSpPr txBox="1">
            <a:spLocks noGrp="1"/>
          </p:cNvSpPr>
          <p:nvPr>
            <p:ph type="subTitle" idx="1"/>
          </p:nvPr>
        </p:nvSpPr>
        <p:spPr>
          <a:xfrm>
            <a:off x="131735" y="1001566"/>
            <a:ext cx="8500821" cy="3595606"/>
          </a:xfrm>
          <a:prstGeom prst="rect">
            <a:avLst/>
          </a:prstGeom>
        </p:spPr>
        <p:txBody>
          <a:bodyPr spcFirstLastPara="1" wrap="square" lIns="91425" tIns="91425" rIns="91425" bIns="91425" anchor="ctr" anchorCtr="0">
            <a:noAutofit/>
          </a:bodyPr>
          <a:lstStyle/>
          <a:p>
            <a:pPr marL="482600" indent="-342900">
              <a:buClr>
                <a:schemeClr val="accent6">
                  <a:lumMod val="90000"/>
                </a:schemeClr>
              </a:buClr>
              <a:buFont typeface="Wingdings" panose="05000000000000000000" pitchFamily="2" charset="2"/>
              <a:buChar char="v"/>
            </a:pPr>
            <a:r>
              <a:rPr lang="en-US" sz="2400" dirty="0"/>
              <a:t>The people have to be present condition takes food from hotel that means people had to compulsion of goes to hotel.</a:t>
            </a:r>
          </a:p>
          <a:p>
            <a:pPr marL="482600" indent="-342900">
              <a:buClr>
                <a:schemeClr val="accent6">
                  <a:lumMod val="90000"/>
                </a:schemeClr>
              </a:buClr>
              <a:buFont typeface="Wingdings" panose="05000000000000000000" pitchFamily="2" charset="2"/>
              <a:buChar char="v"/>
            </a:pPr>
            <a:r>
              <a:rPr lang="en-US" sz="2400" dirty="0"/>
              <a:t>Now the moment the online food ordering could be called the response of the internet to the desire for delivery food.</a:t>
            </a:r>
          </a:p>
          <a:p>
            <a:pPr marL="482600" indent="-342900">
              <a:buClr>
                <a:schemeClr val="accent6">
                  <a:lumMod val="90000"/>
                </a:schemeClr>
              </a:buClr>
              <a:buFont typeface="Wingdings" panose="05000000000000000000" pitchFamily="2" charset="2"/>
              <a:buChar char="v"/>
            </a:pPr>
            <a:r>
              <a:rPr lang="en-US" sz="2400" dirty="0"/>
              <a:t>It is a growing trend especially in unban area and on college campuses that allow people to order from restaurants featuring interactive menus by use of their internet connection.</a:t>
            </a: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4" name="Google Shape;2524;p46"/>
          <p:cNvSpPr/>
          <p:nvPr/>
        </p:nvSpPr>
        <p:spPr>
          <a:xfrm>
            <a:off x="4860050" y="-448675"/>
            <a:ext cx="4893609" cy="2423213"/>
          </a:xfrm>
          <a:custGeom>
            <a:avLst/>
            <a:gdLst/>
            <a:ahLst/>
            <a:cxnLst/>
            <a:rect l="l" t="t" r="r" b="b"/>
            <a:pathLst>
              <a:path w="95174" h="67452" extrusionOk="0">
                <a:moveTo>
                  <a:pt x="18389" y="0"/>
                </a:moveTo>
                <a:cubicBezTo>
                  <a:pt x="15830" y="0"/>
                  <a:pt x="13294" y="233"/>
                  <a:pt x="10842" y="956"/>
                </a:cubicBezTo>
                <a:cubicBezTo>
                  <a:pt x="6189" y="2305"/>
                  <a:pt x="1839" y="5795"/>
                  <a:pt x="862" y="10541"/>
                </a:cubicBezTo>
                <a:cubicBezTo>
                  <a:pt x="1" y="14798"/>
                  <a:pt x="2025" y="19358"/>
                  <a:pt x="5421" y="22266"/>
                </a:cubicBezTo>
                <a:cubicBezTo>
                  <a:pt x="8725" y="25081"/>
                  <a:pt x="12982" y="26546"/>
                  <a:pt x="17332" y="27314"/>
                </a:cubicBezTo>
                <a:cubicBezTo>
                  <a:pt x="24312" y="28570"/>
                  <a:pt x="32175" y="28477"/>
                  <a:pt x="37223" y="33409"/>
                </a:cubicBezTo>
                <a:cubicBezTo>
                  <a:pt x="41573" y="37690"/>
                  <a:pt x="42248" y="44366"/>
                  <a:pt x="43993" y="50182"/>
                </a:cubicBezTo>
                <a:cubicBezTo>
                  <a:pt x="45249" y="54556"/>
                  <a:pt x="47482" y="58813"/>
                  <a:pt x="51065" y="61535"/>
                </a:cubicBezTo>
                <a:cubicBezTo>
                  <a:pt x="53099" y="62968"/>
                  <a:pt x="55653" y="63788"/>
                  <a:pt x="58136" y="63788"/>
                </a:cubicBezTo>
                <a:cubicBezTo>
                  <a:pt x="60169" y="63788"/>
                  <a:pt x="62154" y="63238"/>
                  <a:pt x="63767" y="62024"/>
                </a:cubicBezTo>
                <a:cubicBezTo>
                  <a:pt x="66000" y="60279"/>
                  <a:pt x="67350" y="57464"/>
                  <a:pt x="70072" y="56673"/>
                </a:cubicBezTo>
                <a:cubicBezTo>
                  <a:pt x="70511" y="56550"/>
                  <a:pt x="70949" y="56492"/>
                  <a:pt x="71383" y="56492"/>
                </a:cubicBezTo>
                <a:cubicBezTo>
                  <a:pt x="74304" y="56492"/>
                  <a:pt x="77058" y="59084"/>
                  <a:pt x="78982" y="61535"/>
                </a:cubicBezTo>
                <a:cubicBezTo>
                  <a:pt x="81154" y="64273"/>
                  <a:pt x="83789" y="67452"/>
                  <a:pt x="87228" y="67452"/>
                </a:cubicBezTo>
                <a:cubicBezTo>
                  <a:pt x="87325" y="67452"/>
                  <a:pt x="87422" y="67449"/>
                  <a:pt x="87520" y="67444"/>
                </a:cubicBezTo>
                <a:cubicBezTo>
                  <a:pt x="90032" y="67351"/>
                  <a:pt x="92172" y="65397"/>
                  <a:pt x="93242" y="63070"/>
                </a:cubicBezTo>
                <a:cubicBezTo>
                  <a:pt x="94313" y="60860"/>
                  <a:pt x="94499" y="58232"/>
                  <a:pt x="94592" y="55719"/>
                </a:cubicBezTo>
                <a:cubicBezTo>
                  <a:pt x="95173" y="42342"/>
                  <a:pt x="93149" y="28966"/>
                  <a:pt x="90148" y="15775"/>
                </a:cubicBezTo>
                <a:cubicBezTo>
                  <a:pt x="87240" y="2491"/>
                  <a:pt x="76865" y="4539"/>
                  <a:pt x="65419" y="3655"/>
                </a:cubicBezTo>
                <a:cubicBezTo>
                  <a:pt x="52042" y="2491"/>
                  <a:pt x="38665" y="1421"/>
                  <a:pt x="25289" y="374"/>
                </a:cubicBezTo>
                <a:cubicBezTo>
                  <a:pt x="23000" y="187"/>
                  <a:pt x="20686" y="0"/>
                  <a:pt x="183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6344"/>
              </a:solidFill>
            </a:endParaRPr>
          </a:p>
        </p:txBody>
      </p:sp>
      <p:grpSp>
        <p:nvGrpSpPr>
          <p:cNvPr id="2525" name="Google Shape;2525;p46"/>
          <p:cNvGrpSpPr/>
          <p:nvPr/>
        </p:nvGrpSpPr>
        <p:grpSpPr>
          <a:xfrm rot="10800000" flipH="1">
            <a:off x="6263242" y="479790"/>
            <a:ext cx="2265304" cy="1362306"/>
            <a:chOff x="3260100" y="4040200"/>
            <a:chExt cx="1579600" cy="893550"/>
          </a:xfrm>
        </p:grpSpPr>
        <p:sp>
          <p:nvSpPr>
            <p:cNvPr id="2526" name="Google Shape;2526;p46"/>
            <p:cNvSpPr/>
            <p:nvPr/>
          </p:nvSpPr>
          <p:spPr>
            <a:xfrm>
              <a:off x="3766650" y="4800800"/>
              <a:ext cx="93575" cy="132950"/>
            </a:xfrm>
            <a:custGeom>
              <a:avLst/>
              <a:gdLst/>
              <a:ahLst/>
              <a:cxnLst/>
              <a:rect l="l" t="t" r="r" b="b"/>
              <a:pathLst>
                <a:path w="3743" h="5318" extrusionOk="0">
                  <a:moveTo>
                    <a:pt x="1308" y="0"/>
                  </a:moveTo>
                  <a:cubicBezTo>
                    <a:pt x="951" y="0"/>
                    <a:pt x="610" y="212"/>
                    <a:pt x="489" y="714"/>
                  </a:cubicBezTo>
                  <a:cubicBezTo>
                    <a:pt x="1" y="2458"/>
                    <a:pt x="1164" y="4785"/>
                    <a:pt x="3002" y="5273"/>
                  </a:cubicBezTo>
                  <a:cubicBezTo>
                    <a:pt x="3059" y="5304"/>
                    <a:pt x="3116" y="5318"/>
                    <a:pt x="3171" y="5318"/>
                  </a:cubicBezTo>
                  <a:cubicBezTo>
                    <a:pt x="3494" y="5318"/>
                    <a:pt x="3743" y="4844"/>
                    <a:pt x="3583" y="4506"/>
                  </a:cubicBezTo>
                  <a:cubicBezTo>
                    <a:pt x="3281" y="4017"/>
                    <a:pt x="2909" y="3436"/>
                    <a:pt x="2699" y="2854"/>
                  </a:cubicBezTo>
                  <a:cubicBezTo>
                    <a:pt x="2513" y="2179"/>
                    <a:pt x="2420" y="1598"/>
                    <a:pt x="2327" y="923"/>
                  </a:cubicBezTo>
                  <a:cubicBezTo>
                    <a:pt x="2274" y="368"/>
                    <a:pt x="1778" y="0"/>
                    <a:pt x="1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3754450" y="4603725"/>
              <a:ext cx="70400" cy="96800"/>
            </a:xfrm>
            <a:custGeom>
              <a:avLst/>
              <a:gdLst/>
              <a:ahLst/>
              <a:cxnLst/>
              <a:rect l="l" t="t" r="r" b="b"/>
              <a:pathLst>
                <a:path w="2816" h="3872" extrusionOk="0">
                  <a:moveTo>
                    <a:pt x="1615" y="1"/>
                  </a:moveTo>
                  <a:cubicBezTo>
                    <a:pt x="1383" y="1"/>
                    <a:pt x="1151" y="86"/>
                    <a:pt x="977" y="268"/>
                  </a:cubicBezTo>
                  <a:cubicBezTo>
                    <a:pt x="186" y="943"/>
                    <a:pt x="0" y="2315"/>
                    <a:pt x="186" y="3362"/>
                  </a:cubicBezTo>
                  <a:cubicBezTo>
                    <a:pt x="320" y="3674"/>
                    <a:pt x="643" y="3872"/>
                    <a:pt x="956" y="3872"/>
                  </a:cubicBezTo>
                  <a:cubicBezTo>
                    <a:pt x="1133" y="3872"/>
                    <a:pt x="1308" y="3808"/>
                    <a:pt x="1443" y="3665"/>
                  </a:cubicBezTo>
                  <a:cubicBezTo>
                    <a:pt x="2234" y="2897"/>
                    <a:pt x="2815" y="1734"/>
                    <a:pt x="2513" y="664"/>
                  </a:cubicBezTo>
                  <a:cubicBezTo>
                    <a:pt x="2396" y="241"/>
                    <a:pt x="2005" y="1"/>
                    <a:pt x="1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3802075" y="4390150"/>
              <a:ext cx="96350" cy="123825"/>
            </a:xfrm>
            <a:custGeom>
              <a:avLst/>
              <a:gdLst/>
              <a:ahLst/>
              <a:cxnLst/>
              <a:rect l="l" t="t" r="r" b="b"/>
              <a:pathLst>
                <a:path w="3854" h="4953" extrusionOk="0">
                  <a:moveTo>
                    <a:pt x="2798" y="1"/>
                  </a:moveTo>
                  <a:cubicBezTo>
                    <a:pt x="2547" y="1"/>
                    <a:pt x="2282" y="116"/>
                    <a:pt x="2073" y="390"/>
                  </a:cubicBezTo>
                  <a:cubicBezTo>
                    <a:pt x="1399" y="1437"/>
                    <a:pt x="817" y="2600"/>
                    <a:pt x="329" y="3879"/>
                  </a:cubicBezTo>
                  <a:cubicBezTo>
                    <a:pt x="0" y="4458"/>
                    <a:pt x="461" y="4953"/>
                    <a:pt x="946" y="4953"/>
                  </a:cubicBezTo>
                  <a:cubicBezTo>
                    <a:pt x="1183" y="4953"/>
                    <a:pt x="1425" y="4836"/>
                    <a:pt x="1585" y="4554"/>
                  </a:cubicBezTo>
                  <a:cubicBezTo>
                    <a:pt x="2260" y="3484"/>
                    <a:pt x="3027" y="2414"/>
                    <a:pt x="3516" y="1250"/>
                  </a:cubicBezTo>
                  <a:cubicBezTo>
                    <a:pt x="3853" y="576"/>
                    <a:pt x="3358" y="1"/>
                    <a:pt x="2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3901125" y="4239675"/>
              <a:ext cx="104300" cy="68425"/>
            </a:xfrm>
            <a:custGeom>
              <a:avLst/>
              <a:gdLst/>
              <a:ahLst/>
              <a:cxnLst/>
              <a:rect l="l" t="t" r="r" b="b"/>
              <a:pathLst>
                <a:path w="4172" h="2737" extrusionOk="0">
                  <a:moveTo>
                    <a:pt x="2917" y="1"/>
                  </a:moveTo>
                  <a:cubicBezTo>
                    <a:pt x="2867" y="1"/>
                    <a:pt x="2816" y="4"/>
                    <a:pt x="2764" y="11"/>
                  </a:cubicBezTo>
                  <a:cubicBezTo>
                    <a:pt x="1880" y="197"/>
                    <a:pt x="1206" y="779"/>
                    <a:pt x="531" y="1360"/>
                  </a:cubicBezTo>
                  <a:cubicBezTo>
                    <a:pt x="0" y="1806"/>
                    <a:pt x="516" y="2737"/>
                    <a:pt x="1123" y="2737"/>
                  </a:cubicBezTo>
                  <a:cubicBezTo>
                    <a:pt x="1181" y="2737"/>
                    <a:pt x="1240" y="2728"/>
                    <a:pt x="1299" y="2710"/>
                  </a:cubicBezTo>
                  <a:cubicBezTo>
                    <a:pt x="2183" y="2431"/>
                    <a:pt x="3043" y="2128"/>
                    <a:pt x="3625" y="1453"/>
                  </a:cubicBezTo>
                  <a:cubicBezTo>
                    <a:pt x="4171" y="820"/>
                    <a:pt x="3691" y="1"/>
                    <a:pt x="2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4085650" y="4070600"/>
              <a:ext cx="128875" cy="112175"/>
            </a:xfrm>
            <a:custGeom>
              <a:avLst/>
              <a:gdLst/>
              <a:ahLst/>
              <a:cxnLst/>
              <a:rect l="l" t="t" r="r" b="b"/>
              <a:pathLst>
                <a:path w="5155" h="4487" extrusionOk="0">
                  <a:moveTo>
                    <a:pt x="3913" y="1"/>
                  </a:moveTo>
                  <a:cubicBezTo>
                    <a:pt x="3751" y="1"/>
                    <a:pt x="3586" y="51"/>
                    <a:pt x="3432" y="167"/>
                  </a:cubicBezTo>
                  <a:cubicBezTo>
                    <a:pt x="2362" y="958"/>
                    <a:pt x="1571" y="1912"/>
                    <a:pt x="618" y="2889"/>
                  </a:cubicBezTo>
                  <a:cubicBezTo>
                    <a:pt x="1" y="3560"/>
                    <a:pt x="643" y="4486"/>
                    <a:pt x="1364" y="4486"/>
                  </a:cubicBezTo>
                  <a:cubicBezTo>
                    <a:pt x="1568" y="4486"/>
                    <a:pt x="1777" y="4412"/>
                    <a:pt x="1967" y="4238"/>
                  </a:cubicBezTo>
                  <a:cubicBezTo>
                    <a:pt x="2944" y="3378"/>
                    <a:pt x="4014" y="2494"/>
                    <a:pt x="4689" y="1423"/>
                  </a:cubicBezTo>
                  <a:cubicBezTo>
                    <a:pt x="5154" y="809"/>
                    <a:pt x="4562" y="1"/>
                    <a:pt x="39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3621250" y="4817475"/>
              <a:ext cx="65925" cy="100450"/>
            </a:xfrm>
            <a:custGeom>
              <a:avLst/>
              <a:gdLst/>
              <a:ahLst/>
              <a:cxnLst/>
              <a:rect l="l" t="t" r="r" b="b"/>
              <a:pathLst>
                <a:path w="2637" h="4018" extrusionOk="0">
                  <a:moveTo>
                    <a:pt x="798" y="1"/>
                  </a:moveTo>
                  <a:cubicBezTo>
                    <a:pt x="438" y="1"/>
                    <a:pt x="1" y="297"/>
                    <a:pt x="1" y="628"/>
                  </a:cubicBezTo>
                  <a:cubicBezTo>
                    <a:pt x="94" y="1210"/>
                    <a:pt x="280" y="1698"/>
                    <a:pt x="489" y="2187"/>
                  </a:cubicBezTo>
                  <a:cubicBezTo>
                    <a:pt x="676" y="2675"/>
                    <a:pt x="955" y="3164"/>
                    <a:pt x="1257" y="3653"/>
                  </a:cubicBezTo>
                  <a:cubicBezTo>
                    <a:pt x="1351" y="3912"/>
                    <a:pt x="1546" y="4017"/>
                    <a:pt x="1756" y="4017"/>
                  </a:cubicBezTo>
                  <a:cubicBezTo>
                    <a:pt x="2168" y="4017"/>
                    <a:pt x="2637" y="3611"/>
                    <a:pt x="2513" y="3164"/>
                  </a:cubicBezTo>
                  <a:cubicBezTo>
                    <a:pt x="2327" y="2582"/>
                    <a:pt x="2234" y="2094"/>
                    <a:pt x="2025" y="1605"/>
                  </a:cubicBezTo>
                  <a:cubicBezTo>
                    <a:pt x="1839" y="1024"/>
                    <a:pt x="1536" y="628"/>
                    <a:pt x="1164" y="163"/>
                  </a:cubicBezTo>
                  <a:cubicBezTo>
                    <a:pt x="1077" y="49"/>
                    <a:pt x="944"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3611375" y="4619725"/>
              <a:ext cx="48300" cy="83400"/>
            </a:xfrm>
            <a:custGeom>
              <a:avLst/>
              <a:gdLst/>
              <a:ahLst/>
              <a:cxnLst/>
              <a:rect l="l" t="t" r="r" b="b"/>
              <a:pathLst>
                <a:path w="1932" h="3336" extrusionOk="0">
                  <a:moveTo>
                    <a:pt x="1159" y="0"/>
                  </a:moveTo>
                  <a:cubicBezTo>
                    <a:pt x="852" y="0"/>
                    <a:pt x="566" y="184"/>
                    <a:pt x="489" y="512"/>
                  </a:cubicBezTo>
                  <a:cubicBezTo>
                    <a:pt x="303" y="1094"/>
                    <a:pt x="187" y="1768"/>
                    <a:pt x="93" y="2350"/>
                  </a:cubicBezTo>
                  <a:cubicBezTo>
                    <a:pt x="0" y="2722"/>
                    <a:pt x="187" y="3211"/>
                    <a:pt x="582" y="3304"/>
                  </a:cubicBezTo>
                  <a:cubicBezTo>
                    <a:pt x="654" y="3325"/>
                    <a:pt x="728" y="3335"/>
                    <a:pt x="803" y="3335"/>
                  </a:cubicBezTo>
                  <a:cubicBezTo>
                    <a:pt x="1141" y="3335"/>
                    <a:pt x="1483" y="3122"/>
                    <a:pt x="1559" y="2722"/>
                  </a:cubicBezTo>
                  <a:cubicBezTo>
                    <a:pt x="1652" y="2141"/>
                    <a:pt x="1838" y="1559"/>
                    <a:pt x="1931" y="884"/>
                  </a:cubicBezTo>
                  <a:cubicBezTo>
                    <a:pt x="1931" y="512"/>
                    <a:pt x="1838" y="117"/>
                    <a:pt x="1350" y="24"/>
                  </a:cubicBezTo>
                  <a:cubicBezTo>
                    <a:pt x="1286" y="8"/>
                    <a:pt x="1222" y="0"/>
                    <a:pt x="1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3662550" y="4400075"/>
              <a:ext cx="65175" cy="78025"/>
            </a:xfrm>
            <a:custGeom>
              <a:avLst/>
              <a:gdLst/>
              <a:ahLst/>
              <a:cxnLst/>
              <a:rect l="l" t="t" r="r" b="b"/>
              <a:pathLst>
                <a:path w="2607" h="3121" extrusionOk="0">
                  <a:moveTo>
                    <a:pt x="1679" y="1"/>
                  </a:moveTo>
                  <a:cubicBezTo>
                    <a:pt x="1386" y="1"/>
                    <a:pt x="1104" y="165"/>
                    <a:pt x="954" y="365"/>
                  </a:cubicBezTo>
                  <a:cubicBezTo>
                    <a:pt x="768" y="667"/>
                    <a:pt x="582" y="853"/>
                    <a:pt x="466" y="1156"/>
                  </a:cubicBezTo>
                  <a:cubicBezTo>
                    <a:pt x="280" y="1435"/>
                    <a:pt x="280" y="1831"/>
                    <a:pt x="94" y="2110"/>
                  </a:cubicBezTo>
                  <a:cubicBezTo>
                    <a:pt x="1" y="2505"/>
                    <a:pt x="280" y="2901"/>
                    <a:pt x="582" y="3087"/>
                  </a:cubicBezTo>
                  <a:cubicBezTo>
                    <a:pt x="669" y="3108"/>
                    <a:pt x="757" y="3120"/>
                    <a:pt x="844" y="3120"/>
                  </a:cubicBezTo>
                  <a:cubicBezTo>
                    <a:pt x="1132" y="3120"/>
                    <a:pt x="1415" y="2995"/>
                    <a:pt x="1629" y="2691"/>
                  </a:cubicBezTo>
                  <a:cubicBezTo>
                    <a:pt x="1838" y="2505"/>
                    <a:pt x="2025" y="2203"/>
                    <a:pt x="2118" y="2017"/>
                  </a:cubicBezTo>
                  <a:cubicBezTo>
                    <a:pt x="2211" y="1737"/>
                    <a:pt x="2420" y="1342"/>
                    <a:pt x="2513" y="1040"/>
                  </a:cubicBezTo>
                  <a:cubicBezTo>
                    <a:pt x="2606" y="667"/>
                    <a:pt x="2327" y="179"/>
                    <a:pt x="2025" y="86"/>
                  </a:cubicBezTo>
                  <a:cubicBezTo>
                    <a:pt x="1912" y="26"/>
                    <a:pt x="1795" y="1"/>
                    <a:pt x="1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3759100" y="4243100"/>
              <a:ext cx="107025" cy="69800"/>
            </a:xfrm>
            <a:custGeom>
              <a:avLst/>
              <a:gdLst/>
              <a:ahLst/>
              <a:cxnLst/>
              <a:rect l="l" t="t" r="r" b="b"/>
              <a:pathLst>
                <a:path w="4281" h="2792" extrusionOk="0">
                  <a:moveTo>
                    <a:pt x="2603" y="0"/>
                  </a:moveTo>
                  <a:cubicBezTo>
                    <a:pt x="2025" y="0"/>
                    <a:pt x="1501" y="221"/>
                    <a:pt x="978" y="456"/>
                  </a:cubicBezTo>
                  <a:cubicBezTo>
                    <a:pt x="396" y="642"/>
                    <a:pt x="0" y="1130"/>
                    <a:pt x="93" y="1712"/>
                  </a:cubicBezTo>
                  <a:cubicBezTo>
                    <a:pt x="201" y="2252"/>
                    <a:pt x="610" y="2792"/>
                    <a:pt x="1134" y="2792"/>
                  </a:cubicBezTo>
                  <a:cubicBezTo>
                    <a:pt x="1174" y="2792"/>
                    <a:pt x="1215" y="2789"/>
                    <a:pt x="1257" y="2782"/>
                  </a:cubicBezTo>
                  <a:cubicBezTo>
                    <a:pt x="2141" y="2666"/>
                    <a:pt x="2908" y="2666"/>
                    <a:pt x="3583" y="2084"/>
                  </a:cubicBezTo>
                  <a:cubicBezTo>
                    <a:pt x="4281" y="1503"/>
                    <a:pt x="3979" y="246"/>
                    <a:pt x="3118" y="60"/>
                  </a:cubicBezTo>
                  <a:cubicBezTo>
                    <a:pt x="2941" y="19"/>
                    <a:pt x="2770" y="0"/>
                    <a:pt x="2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3926600" y="4103425"/>
              <a:ext cx="79700" cy="56250"/>
            </a:xfrm>
            <a:custGeom>
              <a:avLst/>
              <a:gdLst/>
              <a:ahLst/>
              <a:cxnLst/>
              <a:rect l="l" t="t" r="r" b="b"/>
              <a:pathLst>
                <a:path w="3188" h="2250" extrusionOk="0">
                  <a:moveTo>
                    <a:pt x="2375" y="0"/>
                  </a:moveTo>
                  <a:cubicBezTo>
                    <a:pt x="2328" y="0"/>
                    <a:pt x="2281" y="6"/>
                    <a:pt x="2234" y="17"/>
                  </a:cubicBezTo>
                  <a:cubicBezTo>
                    <a:pt x="1652" y="320"/>
                    <a:pt x="1071" y="506"/>
                    <a:pt x="582" y="808"/>
                  </a:cubicBezTo>
                  <a:cubicBezTo>
                    <a:pt x="187" y="994"/>
                    <a:pt x="0" y="1576"/>
                    <a:pt x="280" y="1855"/>
                  </a:cubicBezTo>
                  <a:cubicBezTo>
                    <a:pt x="420" y="2121"/>
                    <a:pt x="676" y="2250"/>
                    <a:pt x="949" y="2250"/>
                  </a:cubicBezTo>
                  <a:cubicBezTo>
                    <a:pt x="1082" y="2250"/>
                    <a:pt x="1220" y="2219"/>
                    <a:pt x="1350" y="2158"/>
                  </a:cubicBezTo>
                  <a:cubicBezTo>
                    <a:pt x="1838" y="1972"/>
                    <a:pt x="2327" y="1669"/>
                    <a:pt x="2815" y="1390"/>
                  </a:cubicBezTo>
                  <a:cubicBezTo>
                    <a:pt x="3095" y="1181"/>
                    <a:pt x="3188" y="808"/>
                    <a:pt x="3095" y="506"/>
                  </a:cubicBezTo>
                  <a:cubicBezTo>
                    <a:pt x="3013" y="262"/>
                    <a:pt x="2701" y="0"/>
                    <a:pt x="23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4113825" y="4232175"/>
              <a:ext cx="122400" cy="80075"/>
            </a:xfrm>
            <a:custGeom>
              <a:avLst/>
              <a:gdLst/>
              <a:ahLst/>
              <a:cxnLst/>
              <a:rect l="l" t="t" r="r" b="b"/>
              <a:pathLst>
                <a:path w="4896" h="3203" extrusionOk="0">
                  <a:moveTo>
                    <a:pt x="4030" y="1"/>
                  </a:moveTo>
                  <a:cubicBezTo>
                    <a:pt x="3999" y="1"/>
                    <a:pt x="3967" y="3"/>
                    <a:pt x="3934" y="9"/>
                  </a:cubicBezTo>
                  <a:cubicBezTo>
                    <a:pt x="2678" y="9"/>
                    <a:pt x="1817" y="893"/>
                    <a:pt x="840" y="1567"/>
                  </a:cubicBezTo>
                  <a:cubicBezTo>
                    <a:pt x="0" y="2067"/>
                    <a:pt x="466" y="3202"/>
                    <a:pt x="1292" y="3202"/>
                  </a:cubicBezTo>
                  <a:cubicBezTo>
                    <a:pt x="1428" y="3202"/>
                    <a:pt x="1573" y="3172"/>
                    <a:pt x="1724" y="3103"/>
                  </a:cubicBezTo>
                  <a:cubicBezTo>
                    <a:pt x="2771" y="2521"/>
                    <a:pt x="3934" y="2242"/>
                    <a:pt x="4632" y="1172"/>
                  </a:cubicBezTo>
                  <a:cubicBezTo>
                    <a:pt x="4895" y="711"/>
                    <a:pt x="4558" y="1"/>
                    <a:pt x="4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4240275" y="4265700"/>
              <a:ext cx="100450" cy="71525"/>
            </a:xfrm>
            <a:custGeom>
              <a:avLst/>
              <a:gdLst/>
              <a:ahLst/>
              <a:cxnLst/>
              <a:rect l="l" t="t" r="r" b="b"/>
              <a:pathLst>
                <a:path w="4018" h="2861" extrusionOk="0">
                  <a:moveTo>
                    <a:pt x="2912" y="0"/>
                  </a:moveTo>
                  <a:cubicBezTo>
                    <a:pt x="2861" y="0"/>
                    <a:pt x="2810" y="5"/>
                    <a:pt x="2761" y="17"/>
                  </a:cubicBezTo>
                  <a:cubicBezTo>
                    <a:pt x="2272" y="226"/>
                    <a:pt x="1900" y="412"/>
                    <a:pt x="1505" y="715"/>
                  </a:cubicBezTo>
                  <a:cubicBezTo>
                    <a:pt x="1109" y="901"/>
                    <a:pt x="830" y="1180"/>
                    <a:pt x="528" y="1483"/>
                  </a:cubicBezTo>
                  <a:cubicBezTo>
                    <a:pt x="1" y="2009"/>
                    <a:pt x="429" y="2861"/>
                    <a:pt x="1102" y="2861"/>
                  </a:cubicBezTo>
                  <a:cubicBezTo>
                    <a:pt x="1172" y="2861"/>
                    <a:pt x="1244" y="2852"/>
                    <a:pt x="1319" y="2832"/>
                  </a:cubicBezTo>
                  <a:cubicBezTo>
                    <a:pt x="2086" y="2646"/>
                    <a:pt x="2761" y="2343"/>
                    <a:pt x="3436" y="1762"/>
                  </a:cubicBezTo>
                  <a:cubicBezTo>
                    <a:pt x="3831" y="1483"/>
                    <a:pt x="4017" y="1087"/>
                    <a:pt x="3831" y="599"/>
                  </a:cubicBezTo>
                  <a:cubicBezTo>
                    <a:pt x="3668" y="273"/>
                    <a:pt x="3273" y="0"/>
                    <a:pt x="29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4411075" y="4215100"/>
              <a:ext cx="123900" cy="81800"/>
            </a:xfrm>
            <a:custGeom>
              <a:avLst/>
              <a:gdLst/>
              <a:ahLst/>
              <a:cxnLst/>
              <a:rect l="l" t="t" r="r" b="b"/>
              <a:pathLst>
                <a:path w="4956" h="3272" extrusionOk="0">
                  <a:moveTo>
                    <a:pt x="2936" y="0"/>
                  </a:moveTo>
                  <a:cubicBezTo>
                    <a:pt x="2391" y="0"/>
                    <a:pt x="1855" y="173"/>
                    <a:pt x="1350" y="506"/>
                  </a:cubicBezTo>
                  <a:cubicBezTo>
                    <a:pt x="675" y="994"/>
                    <a:pt x="0" y="1855"/>
                    <a:pt x="0" y="2623"/>
                  </a:cubicBezTo>
                  <a:cubicBezTo>
                    <a:pt x="0" y="3004"/>
                    <a:pt x="354" y="3272"/>
                    <a:pt x="698" y="3272"/>
                  </a:cubicBezTo>
                  <a:cubicBezTo>
                    <a:pt x="794" y="3272"/>
                    <a:pt x="890" y="3250"/>
                    <a:pt x="977" y="3204"/>
                  </a:cubicBezTo>
                  <a:cubicBezTo>
                    <a:pt x="1350" y="2925"/>
                    <a:pt x="1745" y="2623"/>
                    <a:pt x="2327" y="2436"/>
                  </a:cubicBezTo>
                  <a:cubicBezTo>
                    <a:pt x="2815" y="2343"/>
                    <a:pt x="3397" y="2250"/>
                    <a:pt x="3885" y="2157"/>
                  </a:cubicBezTo>
                  <a:cubicBezTo>
                    <a:pt x="4653" y="1948"/>
                    <a:pt x="4955" y="692"/>
                    <a:pt x="4164" y="296"/>
                  </a:cubicBezTo>
                  <a:cubicBezTo>
                    <a:pt x="3756" y="97"/>
                    <a:pt x="3343"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4265650" y="4146900"/>
              <a:ext cx="167550" cy="88600"/>
            </a:xfrm>
            <a:custGeom>
              <a:avLst/>
              <a:gdLst/>
              <a:ahLst/>
              <a:cxnLst/>
              <a:rect l="l" t="t" r="r" b="b"/>
              <a:pathLst>
                <a:path w="6702" h="3544" extrusionOk="0">
                  <a:moveTo>
                    <a:pt x="5321" y="1"/>
                  </a:moveTo>
                  <a:cubicBezTo>
                    <a:pt x="5232" y="1"/>
                    <a:pt x="5141" y="9"/>
                    <a:pt x="5050" y="23"/>
                  </a:cubicBezTo>
                  <a:cubicBezTo>
                    <a:pt x="3677" y="233"/>
                    <a:pt x="2514" y="814"/>
                    <a:pt x="1257" y="1279"/>
                  </a:cubicBezTo>
                  <a:cubicBezTo>
                    <a:pt x="0" y="1735"/>
                    <a:pt x="339" y="3543"/>
                    <a:pt x="1633" y="3543"/>
                  </a:cubicBezTo>
                  <a:cubicBezTo>
                    <a:pt x="1727" y="3543"/>
                    <a:pt x="1827" y="3533"/>
                    <a:pt x="1932" y="3513"/>
                  </a:cubicBezTo>
                  <a:cubicBezTo>
                    <a:pt x="3305" y="3234"/>
                    <a:pt x="4654" y="2931"/>
                    <a:pt x="6003" y="2350"/>
                  </a:cubicBezTo>
                  <a:cubicBezTo>
                    <a:pt x="6585" y="2070"/>
                    <a:pt x="6701" y="1279"/>
                    <a:pt x="6492" y="814"/>
                  </a:cubicBezTo>
                  <a:cubicBezTo>
                    <a:pt x="6256" y="225"/>
                    <a:pt x="5806" y="1"/>
                    <a:pt x="5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4264225" y="4040200"/>
              <a:ext cx="142200" cy="63775"/>
            </a:xfrm>
            <a:custGeom>
              <a:avLst/>
              <a:gdLst/>
              <a:ahLst/>
              <a:cxnLst/>
              <a:rect l="l" t="t" r="r" b="b"/>
              <a:pathLst>
                <a:path w="5688" h="2551" extrusionOk="0">
                  <a:moveTo>
                    <a:pt x="4304" y="1"/>
                  </a:moveTo>
                  <a:cubicBezTo>
                    <a:pt x="4219" y="1"/>
                    <a:pt x="4130" y="11"/>
                    <a:pt x="4036" y="34"/>
                  </a:cubicBezTo>
                  <a:cubicBezTo>
                    <a:pt x="2966" y="220"/>
                    <a:pt x="1989" y="522"/>
                    <a:pt x="1035" y="895"/>
                  </a:cubicBezTo>
                  <a:cubicBezTo>
                    <a:pt x="1" y="1277"/>
                    <a:pt x="423" y="2551"/>
                    <a:pt x="1419" y="2551"/>
                  </a:cubicBezTo>
                  <a:cubicBezTo>
                    <a:pt x="1454" y="2551"/>
                    <a:pt x="1488" y="2549"/>
                    <a:pt x="1524" y="2546"/>
                  </a:cubicBezTo>
                  <a:cubicBezTo>
                    <a:pt x="2478" y="2360"/>
                    <a:pt x="3548" y="2267"/>
                    <a:pt x="4525" y="1965"/>
                  </a:cubicBezTo>
                  <a:cubicBezTo>
                    <a:pt x="5687" y="1620"/>
                    <a:pt x="5356" y="1"/>
                    <a:pt x="4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4540400" y="4262875"/>
              <a:ext cx="125425" cy="56875"/>
            </a:xfrm>
            <a:custGeom>
              <a:avLst/>
              <a:gdLst/>
              <a:ahLst/>
              <a:cxnLst/>
              <a:rect l="l" t="t" r="r" b="b"/>
              <a:pathLst>
                <a:path w="5017" h="2275" extrusionOk="0">
                  <a:moveTo>
                    <a:pt x="3788" y="1"/>
                  </a:moveTo>
                  <a:cubicBezTo>
                    <a:pt x="2825" y="1"/>
                    <a:pt x="1772" y="470"/>
                    <a:pt x="946" y="712"/>
                  </a:cubicBezTo>
                  <a:cubicBezTo>
                    <a:pt x="1" y="1004"/>
                    <a:pt x="339" y="2275"/>
                    <a:pt x="1225" y="2275"/>
                  </a:cubicBezTo>
                  <a:cubicBezTo>
                    <a:pt x="1255" y="2275"/>
                    <a:pt x="1286" y="2273"/>
                    <a:pt x="1318" y="2270"/>
                  </a:cubicBezTo>
                  <a:cubicBezTo>
                    <a:pt x="2388" y="1991"/>
                    <a:pt x="3737" y="1991"/>
                    <a:pt x="4621" y="1200"/>
                  </a:cubicBezTo>
                  <a:cubicBezTo>
                    <a:pt x="5017" y="921"/>
                    <a:pt x="4714" y="130"/>
                    <a:pt x="4226" y="37"/>
                  </a:cubicBezTo>
                  <a:cubicBezTo>
                    <a:pt x="4083" y="12"/>
                    <a:pt x="3936" y="1"/>
                    <a:pt x="37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4529725" y="4165475"/>
              <a:ext cx="128550" cy="52400"/>
            </a:xfrm>
            <a:custGeom>
              <a:avLst/>
              <a:gdLst/>
              <a:ahLst/>
              <a:cxnLst/>
              <a:rect l="l" t="t" r="r" b="b"/>
              <a:pathLst>
                <a:path w="5142" h="2096" extrusionOk="0">
                  <a:moveTo>
                    <a:pt x="3498" y="0"/>
                  </a:moveTo>
                  <a:cubicBezTo>
                    <a:pt x="2599" y="0"/>
                    <a:pt x="1768" y="209"/>
                    <a:pt x="884" y="350"/>
                  </a:cubicBezTo>
                  <a:cubicBezTo>
                    <a:pt x="0" y="536"/>
                    <a:pt x="209" y="2095"/>
                    <a:pt x="1163" y="2095"/>
                  </a:cubicBezTo>
                  <a:cubicBezTo>
                    <a:pt x="2326" y="2002"/>
                    <a:pt x="3397" y="2002"/>
                    <a:pt x="4560" y="1514"/>
                  </a:cubicBezTo>
                  <a:cubicBezTo>
                    <a:pt x="5141" y="1234"/>
                    <a:pt x="4955" y="164"/>
                    <a:pt x="4374" y="71"/>
                  </a:cubicBezTo>
                  <a:cubicBezTo>
                    <a:pt x="4072" y="21"/>
                    <a:pt x="3782" y="0"/>
                    <a:pt x="3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6"/>
            <p:cNvSpPr/>
            <p:nvPr/>
          </p:nvSpPr>
          <p:spPr>
            <a:xfrm>
              <a:off x="4502250" y="4064000"/>
              <a:ext cx="105425" cy="54925"/>
            </a:xfrm>
            <a:custGeom>
              <a:avLst/>
              <a:gdLst/>
              <a:ahLst/>
              <a:cxnLst/>
              <a:rect l="l" t="t" r="r" b="b"/>
              <a:pathLst>
                <a:path w="4217" h="2197" extrusionOk="0">
                  <a:moveTo>
                    <a:pt x="3071" y="0"/>
                  </a:moveTo>
                  <a:cubicBezTo>
                    <a:pt x="2312" y="0"/>
                    <a:pt x="1605" y="300"/>
                    <a:pt x="913" y="524"/>
                  </a:cubicBezTo>
                  <a:cubicBezTo>
                    <a:pt x="0" y="894"/>
                    <a:pt x="285" y="2196"/>
                    <a:pt x="1198" y="2196"/>
                  </a:cubicBezTo>
                  <a:cubicBezTo>
                    <a:pt x="1263" y="2196"/>
                    <a:pt x="1331" y="2190"/>
                    <a:pt x="1401" y="2176"/>
                  </a:cubicBezTo>
                  <a:cubicBezTo>
                    <a:pt x="2262" y="1990"/>
                    <a:pt x="3239" y="1804"/>
                    <a:pt x="3914" y="1106"/>
                  </a:cubicBezTo>
                  <a:cubicBezTo>
                    <a:pt x="4216" y="827"/>
                    <a:pt x="4100" y="152"/>
                    <a:pt x="3635" y="59"/>
                  </a:cubicBezTo>
                  <a:cubicBezTo>
                    <a:pt x="3443" y="18"/>
                    <a:pt x="3255" y="0"/>
                    <a:pt x="3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6"/>
            <p:cNvSpPr/>
            <p:nvPr/>
          </p:nvSpPr>
          <p:spPr>
            <a:xfrm>
              <a:off x="4721050" y="4273550"/>
              <a:ext cx="118650" cy="58300"/>
            </a:xfrm>
            <a:custGeom>
              <a:avLst/>
              <a:gdLst/>
              <a:ahLst/>
              <a:cxnLst/>
              <a:rect l="l" t="t" r="r" b="b"/>
              <a:pathLst>
                <a:path w="4746" h="2332" extrusionOk="0">
                  <a:moveTo>
                    <a:pt x="3696" y="1"/>
                  </a:moveTo>
                  <a:cubicBezTo>
                    <a:pt x="3667" y="1"/>
                    <a:pt x="3637" y="2"/>
                    <a:pt x="3607" y="5"/>
                  </a:cubicBezTo>
                  <a:cubicBezTo>
                    <a:pt x="2537" y="5"/>
                    <a:pt x="1560" y="494"/>
                    <a:pt x="582" y="866"/>
                  </a:cubicBezTo>
                  <a:cubicBezTo>
                    <a:pt x="1" y="1262"/>
                    <a:pt x="303" y="2332"/>
                    <a:pt x="978" y="2332"/>
                  </a:cubicBezTo>
                  <a:cubicBezTo>
                    <a:pt x="2048" y="2239"/>
                    <a:pt x="3118" y="2029"/>
                    <a:pt x="4072" y="1564"/>
                  </a:cubicBezTo>
                  <a:cubicBezTo>
                    <a:pt x="4745" y="1183"/>
                    <a:pt x="4488" y="1"/>
                    <a:pt x="3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4701875" y="4137725"/>
              <a:ext cx="97150" cy="58875"/>
            </a:xfrm>
            <a:custGeom>
              <a:avLst/>
              <a:gdLst/>
              <a:ahLst/>
              <a:cxnLst/>
              <a:rect l="l" t="t" r="r" b="b"/>
              <a:pathLst>
                <a:path w="3886" h="2355" extrusionOk="0">
                  <a:moveTo>
                    <a:pt x="3055" y="1"/>
                  </a:moveTo>
                  <a:cubicBezTo>
                    <a:pt x="3007" y="1"/>
                    <a:pt x="2958" y="6"/>
                    <a:pt x="2908" y="18"/>
                  </a:cubicBezTo>
                  <a:cubicBezTo>
                    <a:pt x="2140" y="111"/>
                    <a:pt x="1466" y="204"/>
                    <a:pt x="768" y="390"/>
                  </a:cubicBezTo>
                  <a:cubicBezTo>
                    <a:pt x="303" y="483"/>
                    <a:pt x="0" y="972"/>
                    <a:pt x="0" y="1460"/>
                  </a:cubicBezTo>
                  <a:cubicBezTo>
                    <a:pt x="86" y="1827"/>
                    <a:pt x="433" y="2354"/>
                    <a:pt x="873" y="2354"/>
                  </a:cubicBezTo>
                  <a:cubicBezTo>
                    <a:pt x="907" y="2354"/>
                    <a:pt x="942" y="2351"/>
                    <a:pt x="977" y="2344"/>
                  </a:cubicBezTo>
                  <a:cubicBezTo>
                    <a:pt x="1349" y="2228"/>
                    <a:pt x="1745" y="2228"/>
                    <a:pt x="2140" y="2135"/>
                  </a:cubicBezTo>
                  <a:cubicBezTo>
                    <a:pt x="2513" y="2135"/>
                    <a:pt x="2815" y="1949"/>
                    <a:pt x="3094" y="1856"/>
                  </a:cubicBezTo>
                  <a:cubicBezTo>
                    <a:pt x="3583" y="1763"/>
                    <a:pt x="3885" y="1274"/>
                    <a:pt x="3885" y="786"/>
                  </a:cubicBezTo>
                  <a:cubicBezTo>
                    <a:pt x="3802" y="431"/>
                    <a:pt x="3474" y="1"/>
                    <a:pt x="30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3260100" y="4818400"/>
              <a:ext cx="59450" cy="107575"/>
            </a:xfrm>
            <a:custGeom>
              <a:avLst/>
              <a:gdLst/>
              <a:ahLst/>
              <a:cxnLst/>
              <a:rect l="l" t="t" r="r" b="b"/>
              <a:pathLst>
                <a:path w="2378" h="4303" extrusionOk="0">
                  <a:moveTo>
                    <a:pt x="1319" y="1"/>
                  </a:moveTo>
                  <a:cubicBezTo>
                    <a:pt x="894" y="1"/>
                    <a:pt x="479" y="228"/>
                    <a:pt x="396" y="708"/>
                  </a:cubicBezTo>
                  <a:cubicBezTo>
                    <a:pt x="186" y="1661"/>
                    <a:pt x="0" y="2825"/>
                    <a:pt x="186" y="3802"/>
                  </a:cubicBezTo>
                  <a:cubicBezTo>
                    <a:pt x="304" y="4130"/>
                    <a:pt x="630" y="4303"/>
                    <a:pt x="946" y="4303"/>
                  </a:cubicBezTo>
                  <a:cubicBezTo>
                    <a:pt x="1190" y="4303"/>
                    <a:pt x="1427" y="4200"/>
                    <a:pt x="1559" y="3988"/>
                  </a:cubicBezTo>
                  <a:cubicBezTo>
                    <a:pt x="2024" y="3034"/>
                    <a:pt x="2233" y="1964"/>
                    <a:pt x="2326" y="987"/>
                  </a:cubicBezTo>
                  <a:cubicBezTo>
                    <a:pt x="2378" y="345"/>
                    <a:pt x="1841" y="1"/>
                    <a:pt x="13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3335875" y="4631900"/>
              <a:ext cx="79975" cy="109300"/>
            </a:xfrm>
            <a:custGeom>
              <a:avLst/>
              <a:gdLst/>
              <a:ahLst/>
              <a:cxnLst/>
              <a:rect l="l" t="t" r="r" b="b"/>
              <a:pathLst>
                <a:path w="3199" h="4372" extrusionOk="0">
                  <a:moveTo>
                    <a:pt x="2471" y="0"/>
                  </a:moveTo>
                  <a:cubicBezTo>
                    <a:pt x="2261" y="0"/>
                    <a:pt x="2043" y="95"/>
                    <a:pt x="1901" y="304"/>
                  </a:cubicBezTo>
                  <a:cubicBezTo>
                    <a:pt x="1226" y="1188"/>
                    <a:pt x="738" y="2142"/>
                    <a:pt x="272" y="3212"/>
                  </a:cubicBezTo>
                  <a:cubicBezTo>
                    <a:pt x="1" y="3820"/>
                    <a:pt x="552" y="4372"/>
                    <a:pt x="1052" y="4372"/>
                  </a:cubicBezTo>
                  <a:cubicBezTo>
                    <a:pt x="1281" y="4372"/>
                    <a:pt x="1498" y="4257"/>
                    <a:pt x="1622" y="3980"/>
                  </a:cubicBezTo>
                  <a:cubicBezTo>
                    <a:pt x="2203" y="2933"/>
                    <a:pt x="2785" y="1863"/>
                    <a:pt x="3064" y="793"/>
                  </a:cubicBezTo>
                  <a:cubicBezTo>
                    <a:pt x="3198" y="301"/>
                    <a:pt x="2846" y="0"/>
                    <a:pt x="2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3420025" y="4806200"/>
              <a:ext cx="50625" cy="64225"/>
            </a:xfrm>
            <a:custGeom>
              <a:avLst/>
              <a:gdLst/>
              <a:ahLst/>
              <a:cxnLst/>
              <a:rect l="l" t="t" r="r" b="b"/>
              <a:pathLst>
                <a:path w="2025" h="2569" extrusionOk="0">
                  <a:moveTo>
                    <a:pt x="1241" y="0"/>
                  </a:moveTo>
                  <a:cubicBezTo>
                    <a:pt x="961" y="0"/>
                    <a:pt x="733" y="195"/>
                    <a:pt x="582" y="498"/>
                  </a:cubicBezTo>
                  <a:cubicBezTo>
                    <a:pt x="489" y="893"/>
                    <a:pt x="280" y="1289"/>
                    <a:pt x="187" y="1661"/>
                  </a:cubicBezTo>
                  <a:cubicBezTo>
                    <a:pt x="1" y="1963"/>
                    <a:pt x="280" y="2452"/>
                    <a:pt x="675" y="2545"/>
                  </a:cubicBezTo>
                  <a:cubicBezTo>
                    <a:pt x="743" y="2561"/>
                    <a:pt x="809" y="2568"/>
                    <a:pt x="875" y="2568"/>
                  </a:cubicBezTo>
                  <a:cubicBezTo>
                    <a:pt x="1193" y="2568"/>
                    <a:pt x="1479" y="2384"/>
                    <a:pt x="1652" y="2056"/>
                  </a:cubicBezTo>
                  <a:cubicBezTo>
                    <a:pt x="1745" y="1661"/>
                    <a:pt x="1838" y="1289"/>
                    <a:pt x="1931" y="893"/>
                  </a:cubicBezTo>
                  <a:cubicBezTo>
                    <a:pt x="2025" y="498"/>
                    <a:pt x="1838" y="125"/>
                    <a:pt x="1443" y="32"/>
                  </a:cubicBezTo>
                  <a:cubicBezTo>
                    <a:pt x="1373" y="11"/>
                    <a:pt x="1306" y="0"/>
                    <a:pt x="1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3465975" y="4547825"/>
              <a:ext cx="68550" cy="113925"/>
            </a:xfrm>
            <a:custGeom>
              <a:avLst/>
              <a:gdLst/>
              <a:ahLst/>
              <a:cxnLst/>
              <a:rect l="l" t="t" r="r" b="b"/>
              <a:pathLst>
                <a:path w="2742" h="4557" extrusionOk="0">
                  <a:moveTo>
                    <a:pt x="1626" y="1"/>
                  </a:moveTo>
                  <a:cubicBezTo>
                    <a:pt x="1251" y="1"/>
                    <a:pt x="870" y="202"/>
                    <a:pt x="675" y="666"/>
                  </a:cubicBezTo>
                  <a:cubicBezTo>
                    <a:pt x="303" y="1736"/>
                    <a:pt x="0" y="2900"/>
                    <a:pt x="303" y="4063"/>
                  </a:cubicBezTo>
                  <a:cubicBezTo>
                    <a:pt x="361" y="4369"/>
                    <a:pt x="648" y="4556"/>
                    <a:pt x="922" y="4556"/>
                  </a:cubicBezTo>
                  <a:cubicBezTo>
                    <a:pt x="1086" y="4556"/>
                    <a:pt x="1245" y="4490"/>
                    <a:pt x="1350" y="4342"/>
                  </a:cubicBezTo>
                  <a:cubicBezTo>
                    <a:pt x="2141" y="3481"/>
                    <a:pt x="2420" y="2318"/>
                    <a:pt x="2629" y="1155"/>
                  </a:cubicBezTo>
                  <a:cubicBezTo>
                    <a:pt x="2741" y="456"/>
                    <a:pt x="2190"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3411575" y="4411050"/>
              <a:ext cx="116825" cy="99675"/>
            </a:xfrm>
            <a:custGeom>
              <a:avLst/>
              <a:gdLst/>
              <a:ahLst/>
              <a:cxnLst/>
              <a:rect l="l" t="t" r="r" b="b"/>
              <a:pathLst>
                <a:path w="4673" h="3987" extrusionOk="0">
                  <a:moveTo>
                    <a:pt x="3132" y="0"/>
                  </a:moveTo>
                  <a:cubicBezTo>
                    <a:pt x="2878" y="0"/>
                    <a:pt x="2610" y="96"/>
                    <a:pt x="2363" y="321"/>
                  </a:cubicBezTo>
                  <a:cubicBezTo>
                    <a:pt x="1502" y="1089"/>
                    <a:pt x="734" y="1973"/>
                    <a:pt x="246" y="3043"/>
                  </a:cubicBezTo>
                  <a:cubicBezTo>
                    <a:pt x="0" y="3515"/>
                    <a:pt x="337" y="3987"/>
                    <a:pt x="832" y="3987"/>
                  </a:cubicBezTo>
                  <a:cubicBezTo>
                    <a:pt x="948" y="3987"/>
                    <a:pt x="1072" y="3961"/>
                    <a:pt x="1199" y="3904"/>
                  </a:cubicBezTo>
                  <a:cubicBezTo>
                    <a:pt x="2269" y="3509"/>
                    <a:pt x="3154" y="2741"/>
                    <a:pt x="3921" y="1880"/>
                  </a:cubicBezTo>
                  <a:cubicBezTo>
                    <a:pt x="4673" y="1057"/>
                    <a:pt x="3979" y="0"/>
                    <a:pt x="3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3563100" y="4402650"/>
              <a:ext cx="62825" cy="67300"/>
            </a:xfrm>
            <a:custGeom>
              <a:avLst/>
              <a:gdLst/>
              <a:ahLst/>
              <a:cxnLst/>
              <a:rect l="l" t="t" r="r" b="b"/>
              <a:pathLst>
                <a:path w="2513" h="2692" extrusionOk="0">
                  <a:moveTo>
                    <a:pt x="1694" y="1"/>
                  </a:moveTo>
                  <a:cubicBezTo>
                    <a:pt x="1401" y="1"/>
                    <a:pt x="1105" y="154"/>
                    <a:pt x="954" y="355"/>
                  </a:cubicBezTo>
                  <a:cubicBezTo>
                    <a:pt x="675" y="750"/>
                    <a:pt x="489" y="1146"/>
                    <a:pt x="187" y="1518"/>
                  </a:cubicBezTo>
                  <a:cubicBezTo>
                    <a:pt x="0" y="1821"/>
                    <a:pt x="94" y="2402"/>
                    <a:pt x="489" y="2588"/>
                  </a:cubicBezTo>
                  <a:cubicBezTo>
                    <a:pt x="613" y="2658"/>
                    <a:pt x="740" y="2692"/>
                    <a:pt x="864" y="2692"/>
                  </a:cubicBezTo>
                  <a:cubicBezTo>
                    <a:pt x="1112" y="2692"/>
                    <a:pt x="1350" y="2557"/>
                    <a:pt x="1536" y="2309"/>
                  </a:cubicBezTo>
                  <a:cubicBezTo>
                    <a:pt x="1745" y="1914"/>
                    <a:pt x="2024" y="1518"/>
                    <a:pt x="2327" y="1146"/>
                  </a:cubicBezTo>
                  <a:cubicBezTo>
                    <a:pt x="2513" y="843"/>
                    <a:pt x="2327" y="262"/>
                    <a:pt x="2024" y="76"/>
                  </a:cubicBezTo>
                  <a:cubicBezTo>
                    <a:pt x="1921" y="24"/>
                    <a:pt x="1808" y="1"/>
                    <a:pt x="1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3575100" y="4226675"/>
              <a:ext cx="139275" cy="102625"/>
            </a:xfrm>
            <a:custGeom>
              <a:avLst/>
              <a:gdLst/>
              <a:ahLst/>
              <a:cxnLst/>
              <a:rect l="l" t="t" r="r" b="b"/>
              <a:pathLst>
                <a:path w="5571" h="4105" extrusionOk="0">
                  <a:moveTo>
                    <a:pt x="4098" y="1"/>
                  </a:moveTo>
                  <a:cubicBezTo>
                    <a:pt x="3935" y="1"/>
                    <a:pt x="3764" y="42"/>
                    <a:pt x="3592" y="136"/>
                  </a:cubicBezTo>
                  <a:cubicBezTo>
                    <a:pt x="2428" y="903"/>
                    <a:pt x="1544" y="1787"/>
                    <a:pt x="591" y="2741"/>
                  </a:cubicBezTo>
                  <a:cubicBezTo>
                    <a:pt x="1" y="3331"/>
                    <a:pt x="541" y="4104"/>
                    <a:pt x="1186" y="4104"/>
                  </a:cubicBezTo>
                  <a:cubicBezTo>
                    <a:pt x="1304" y="4104"/>
                    <a:pt x="1426" y="4078"/>
                    <a:pt x="1544" y="4021"/>
                  </a:cubicBezTo>
                  <a:cubicBezTo>
                    <a:pt x="2708" y="3323"/>
                    <a:pt x="3871" y="2741"/>
                    <a:pt x="4848" y="1787"/>
                  </a:cubicBezTo>
                  <a:cubicBezTo>
                    <a:pt x="5570" y="1124"/>
                    <a:pt x="4949" y="1"/>
                    <a:pt x="40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3" name="Google Shape;2553;p46"/>
          <p:cNvSpPr txBox="1">
            <a:spLocks noGrp="1"/>
          </p:cNvSpPr>
          <p:nvPr>
            <p:ph type="title"/>
          </p:nvPr>
        </p:nvSpPr>
        <p:spPr>
          <a:xfrm>
            <a:off x="2947465" y="1439246"/>
            <a:ext cx="6436757" cy="6238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						</a:t>
            </a:r>
            <a:endParaRPr dirty="0"/>
          </a:p>
          <a:p>
            <a:pPr lvl="0"/>
            <a:r>
              <a:rPr lang="en-IN" sz="4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rPr>
              <a:t>MODULES</a:t>
            </a:r>
            <a:endParaRPr sz="4000" b="1" dirty="0">
              <a:ln w="9525">
                <a:solidFill>
                  <a:schemeClr val="bg1">
                    <a:lumMod val="95000"/>
                  </a:schemeClr>
                </a:solidFill>
                <a:prstDash val="solid"/>
              </a:ln>
              <a:solidFill>
                <a:schemeClr val="accent5"/>
              </a:solidFill>
              <a:effectLst>
                <a:glow rad="139700">
                  <a:schemeClr val="accent2">
                    <a:satMod val="175000"/>
                    <a:alpha val="40000"/>
                  </a:schemeClr>
                </a:glow>
                <a:outerShdw blurRad="12700" dist="38100" dir="2700000" algn="tl" rotWithShape="0">
                  <a:schemeClr val="accent5">
                    <a:lumMod val="60000"/>
                    <a:lumOff val="40000"/>
                  </a:schemeClr>
                </a:outerShdw>
              </a:effectLst>
            </a:endParaRPr>
          </a:p>
        </p:txBody>
      </p:sp>
      <p:sp>
        <p:nvSpPr>
          <p:cNvPr id="2554" name="Google Shape;2554;p46"/>
          <p:cNvSpPr txBox="1">
            <a:spLocks noGrp="1"/>
          </p:cNvSpPr>
          <p:nvPr>
            <p:ph type="subTitle" idx="1"/>
          </p:nvPr>
        </p:nvSpPr>
        <p:spPr>
          <a:xfrm>
            <a:off x="1061475" y="2068149"/>
            <a:ext cx="8931290" cy="737700"/>
          </a:xfrm>
          <a:prstGeom prst="rect">
            <a:avLst/>
          </a:prstGeom>
        </p:spPr>
        <p:txBody>
          <a:bodyPr spcFirstLastPara="1" wrap="square" lIns="91425" tIns="91425" rIns="91425" bIns="91425" anchor="t" anchorCtr="0">
            <a:noAutofit/>
          </a:bodyPr>
          <a:lstStyle/>
          <a:p>
            <a:pPr marL="482600" indent="-342900">
              <a:buClr>
                <a:schemeClr val="accent6">
                  <a:lumMod val="90000"/>
                </a:schemeClr>
              </a:buClr>
              <a:buFont typeface="Wingdings" panose="05000000000000000000" pitchFamily="2" charset="2"/>
              <a:buChar char="v"/>
            </a:pPr>
            <a:r>
              <a:rPr lang="en-US" sz="2400" dirty="0"/>
              <a:t>There are mainly two types of Users included in                                        the system: </a:t>
            </a:r>
          </a:p>
          <a:p>
            <a:pPr lvl="4"/>
            <a:r>
              <a:rPr lang="en-US" sz="2400" b="1" dirty="0">
                <a:solidFill>
                  <a:srgbClr val="FFDEDE">
                    <a:lumMod val="90000"/>
                  </a:srgbClr>
                </a:solidFill>
              </a:rPr>
              <a:t>1. </a:t>
            </a:r>
            <a:r>
              <a:rPr lang="en-US" sz="2400" b="1" dirty="0">
                <a:solidFill>
                  <a:srgbClr val="4B6344"/>
                </a:solidFill>
              </a:rPr>
              <a:t>Admin </a:t>
            </a:r>
          </a:p>
          <a:p>
            <a:pPr lvl="4"/>
            <a:r>
              <a:rPr lang="en-US" sz="2400" b="1" dirty="0">
                <a:solidFill>
                  <a:schemeClr val="accent6">
                    <a:lumMod val="90000"/>
                  </a:schemeClr>
                </a:solidFill>
              </a:rPr>
              <a:t>2. </a:t>
            </a:r>
            <a:r>
              <a:rPr lang="en-US" sz="2400" b="1" dirty="0"/>
              <a:t>Customer</a:t>
            </a:r>
            <a:r>
              <a:rPr lang="en-US" sz="2400" b="1" dirty="0">
                <a:solidFill>
                  <a:schemeClr val="accent6">
                    <a:lumMod val="90000"/>
                  </a:schemeClr>
                </a:solidFill>
              </a:rPr>
              <a:t> </a:t>
            </a:r>
            <a:endParaRPr 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B6344"/>
      </a:accent1>
      <a:accent2>
        <a:srgbClr val="FFB19E"/>
      </a:accent2>
      <a:accent3>
        <a:srgbClr val="F7D79F"/>
      </a:accent3>
      <a:accent4>
        <a:srgbClr val="C2A256"/>
      </a:accent4>
      <a:accent5>
        <a:srgbClr val="637357"/>
      </a:accent5>
      <a:accent6>
        <a:srgbClr val="FFDEDE"/>
      </a:accent6>
      <a:hlink>
        <a:srgbClr val="4C63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778</Words>
  <Application>Microsoft Office PowerPoint</Application>
  <PresentationFormat>On-screen Show (16:9)</PresentationFormat>
  <Paragraphs>108</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Wingdings</vt:lpstr>
      <vt:lpstr>Knewave</vt:lpstr>
      <vt:lpstr>Barlow Semi Condensed</vt:lpstr>
      <vt:lpstr>Times New Roman</vt:lpstr>
      <vt:lpstr>Simple Light</vt:lpstr>
      <vt:lpstr>KHANA DESTINATION </vt:lpstr>
      <vt:lpstr>ONLINE FOOD ORDER SYSTEM</vt:lpstr>
      <vt:lpstr>                      CONTENTS</vt:lpstr>
      <vt:lpstr> ABSTRACT</vt:lpstr>
      <vt:lpstr>  INTRODUCTION</vt:lpstr>
      <vt:lpstr>PowerPoint Presentation</vt:lpstr>
      <vt:lpstr>PowerPoint Presentation</vt:lpstr>
      <vt:lpstr>     PROBLEM STATEMENT</vt:lpstr>
      <vt:lpstr>       MODULES</vt:lpstr>
      <vt:lpstr>PowerPoint Presentation</vt:lpstr>
      <vt:lpstr>PowerPoint Presentation</vt:lpstr>
      <vt:lpstr>TOOLS /TECHNOLOGY USED </vt:lpstr>
      <vt:lpstr>METHODOLOGY</vt:lpstr>
      <vt:lpstr>PowerPoint Presentation</vt:lpstr>
      <vt:lpstr>PowerPoint Presentation</vt:lpstr>
      <vt:lpstr> Conclusion</vt:lpstr>
      <vt:lpstr>SCREENSHORT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KHANA DESTINATION</dc:title>
  <dc:creator>Prateek Srivastav</dc:creator>
  <cp:lastModifiedBy>PRATEEK KUMAR</cp:lastModifiedBy>
  <cp:revision>17</cp:revision>
  <dcterms:modified xsi:type="dcterms:W3CDTF">2023-05-19T08:50:34Z</dcterms:modified>
</cp:coreProperties>
</file>