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63" r:id="rId4"/>
    <p:sldId id="258" r:id="rId5"/>
    <p:sldId id="259" r:id="rId6"/>
    <p:sldId id="260" r:id="rId7"/>
    <p:sldId id="261"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04B"/>
    <a:srgbClr val="FF5050"/>
    <a:srgbClr val="B7472A"/>
    <a:srgbClr val="FF2525"/>
    <a:srgbClr val="FF7E69"/>
    <a:srgbClr val="FF8F6B"/>
    <a:srgbClr val="D35230"/>
    <a:srgbClr val="FF64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100" d="100"/>
          <a:sy n="100" d="100"/>
        </p:scale>
        <p:origin x="990" y="4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74835A-7768-4AA8-9EBD-320D5394CA1F}" type="datetimeFigureOut">
              <a:rPr lang="en-IN" smtClean="0"/>
              <a:t>19-10-2022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364C70-13BB-424A-B5D8-160C8E42BD22}" type="slidenum">
              <a:rPr lang="en-IN" smtClean="0"/>
              <a:t>‹#›</a:t>
            </a:fld>
            <a:endParaRPr lang="en-IN"/>
          </a:p>
        </p:txBody>
      </p:sp>
    </p:spTree>
    <p:extLst>
      <p:ext uri="{BB962C8B-B14F-4D97-AF65-F5344CB8AC3E}">
        <p14:creationId xmlns:p14="http://schemas.microsoft.com/office/powerpoint/2010/main" val="19893153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6C171C4-4C72-4F49-9786-DFCCADECC2B9}" type="datetimeFigureOut">
              <a:rPr lang="en-IN" smtClean="0"/>
              <a:t>19-10-2022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45E417-F372-4CCE-9887-933787CD4EA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171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C171C4-4C72-4F49-9786-DFCCADECC2B9}" type="datetimeFigureOut">
              <a:rPr lang="en-IN" smtClean="0"/>
              <a:t>19-10-2022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45E417-F372-4CCE-9887-933787CD4EAC}" type="slidenum">
              <a:rPr lang="en-IN" smtClean="0"/>
              <a:t>‹#›</a:t>
            </a:fld>
            <a:endParaRPr lang="en-IN"/>
          </a:p>
        </p:txBody>
      </p:sp>
    </p:spTree>
    <p:extLst>
      <p:ext uri="{BB962C8B-B14F-4D97-AF65-F5344CB8AC3E}">
        <p14:creationId xmlns:p14="http://schemas.microsoft.com/office/powerpoint/2010/main" val="1425066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C171C4-4C72-4F49-9786-DFCCADECC2B9}" type="datetimeFigureOut">
              <a:rPr lang="en-IN" smtClean="0"/>
              <a:t>19-10-2022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45E417-F372-4CCE-9887-933787CD4EAC}" type="slidenum">
              <a:rPr lang="en-IN" smtClean="0"/>
              <a:t>‹#›</a:t>
            </a:fld>
            <a:endParaRPr lang="en-IN"/>
          </a:p>
        </p:txBody>
      </p:sp>
    </p:spTree>
    <p:extLst>
      <p:ext uri="{BB962C8B-B14F-4D97-AF65-F5344CB8AC3E}">
        <p14:creationId xmlns:p14="http://schemas.microsoft.com/office/powerpoint/2010/main" val="3050841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C171C4-4C72-4F49-9786-DFCCADECC2B9}" type="datetimeFigureOut">
              <a:rPr lang="en-IN" smtClean="0"/>
              <a:t>19-10-2022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45E417-F372-4CCE-9887-933787CD4EAC}" type="slidenum">
              <a:rPr lang="en-IN" smtClean="0"/>
              <a:t>‹#›</a:t>
            </a:fld>
            <a:endParaRPr lang="en-IN"/>
          </a:p>
        </p:txBody>
      </p:sp>
    </p:spTree>
    <p:extLst>
      <p:ext uri="{BB962C8B-B14F-4D97-AF65-F5344CB8AC3E}">
        <p14:creationId xmlns:p14="http://schemas.microsoft.com/office/powerpoint/2010/main" val="1114139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C171C4-4C72-4F49-9786-DFCCADECC2B9}" type="datetimeFigureOut">
              <a:rPr lang="en-IN" smtClean="0"/>
              <a:t>19-10-2022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45E417-F372-4CCE-9887-933787CD4EA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1550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C171C4-4C72-4F49-9786-DFCCADECC2B9}" type="datetimeFigureOut">
              <a:rPr lang="en-IN" smtClean="0"/>
              <a:t>19-10-2022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45E417-F372-4CCE-9887-933787CD4EAC}" type="slidenum">
              <a:rPr lang="en-IN" smtClean="0"/>
              <a:t>‹#›</a:t>
            </a:fld>
            <a:endParaRPr lang="en-IN"/>
          </a:p>
        </p:txBody>
      </p:sp>
    </p:spTree>
    <p:extLst>
      <p:ext uri="{BB962C8B-B14F-4D97-AF65-F5344CB8AC3E}">
        <p14:creationId xmlns:p14="http://schemas.microsoft.com/office/powerpoint/2010/main" val="2949862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C171C4-4C72-4F49-9786-DFCCADECC2B9}" type="datetimeFigureOut">
              <a:rPr lang="en-IN" smtClean="0"/>
              <a:t>19-10-2022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745E417-F372-4CCE-9887-933787CD4EAC}" type="slidenum">
              <a:rPr lang="en-IN" smtClean="0"/>
              <a:t>‹#›</a:t>
            </a:fld>
            <a:endParaRPr lang="en-IN"/>
          </a:p>
        </p:txBody>
      </p:sp>
    </p:spTree>
    <p:extLst>
      <p:ext uri="{BB962C8B-B14F-4D97-AF65-F5344CB8AC3E}">
        <p14:creationId xmlns:p14="http://schemas.microsoft.com/office/powerpoint/2010/main" val="246754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6C171C4-4C72-4F49-9786-DFCCADECC2B9}" type="datetimeFigureOut">
              <a:rPr lang="en-IN" smtClean="0"/>
              <a:t>19-10-2022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745E417-F372-4CCE-9887-933787CD4EAC}" type="slidenum">
              <a:rPr lang="en-IN" smtClean="0"/>
              <a:t>‹#›</a:t>
            </a:fld>
            <a:endParaRPr lang="en-IN"/>
          </a:p>
        </p:txBody>
      </p:sp>
    </p:spTree>
    <p:extLst>
      <p:ext uri="{BB962C8B-B14F-4D97-AF65-F5344CB8AC3E}">
        <p14:creationId xmlns:p14="http://schemas.microsoft.com/office/powerpoint/2010/main" val="1059631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6C171C4-4C72-4F49-9786-DFCCADECC2B9}" type="datetimeFigureOut">
              <a:rPr lang="en-IN" smtClean="0"/>
              <a:t>19-10-2022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A745E417-F372-4CCE-9887-933787CD4EAC}" type="slidenum">
              <a:rPr lang="en-IN" smtClean="0"/>
              <a:t>‹#›</a:t>
            </a:fld>
            <a:endParaRPr lang="en-IN"/>
          </a:p>
        </p:txBody>
      </p:sp>
    </p:spTree>
    <p:extLst>
      <p:ext uri="{BB962C8B-B14F-4D97-AF65-F5344CB8AC3E}">
        <p14:creationId xmlns:p14="http://schemas.microsoft.com/office/powerpoint/2010/main" val="898638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6C171C4-4C72-4F49-9786-DFCCADECC2B9}" type="datetimeFigureOut">
              <a:rPr lang="en-IN" smtClean="0"/>
              <a:t>19-10-2022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745E417-F372-4CCE-9887-933787CD4EAC}" type="slidenum">
              <a:rPr lang="en-IN" smtClean="0"/>
              <a:t>‹#›</a:t>
            </a:fld>
            <a:endParaRPr lang="en-IN"/>
          </a:p>
        </p:txBody>
      </p:sp>
    </p:spTree>
    <p:extLst>
      <p:ext uri="{BB962C8B-B14F-4D97-AF65-F5344CB8AC3E}">
        <p14:creationId xmlns:p14="http://schemas.microsoft.com/office/powerpoint/2010/main" val="4000561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C171C4-4C72-4F49-9786-DFCCADECC2B9}" type="datetimeFigureOut">
              <a:rPr lang="en-IN" smtClean="0"/>
              <a:t>19-10-2022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45E417-F372-4CCE-9887-933787CD4EAC}" type="slidenum">
              <a:rPr lang="en-IN" smtClean="0"/>
              <a:t>‹#›</a:t>
            </a:fld>
            <a:endParaRPr lang="en-IN"/>
          </a:p>
        </p:txBody>
      </p:sp>
    </p:spTree>
    <p:extLst>
      <p:ext uri="{BB962C8B-B14F-4D97-AF65-F5344CB8AC3E}">
        <p14:creationId xmlns:p14="http://schemas.microsoft.com/office/powerpoint/2010/main" val="562987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6C171C4-4C72-4F49-9786-DFCCADECC2B9}" type="datetimeFigureOut">
              <a:rPr lang="en-IN" smtClean="0"/>
              <a:t>19-10-2022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745E417-F372-4CCE-9887-933787CD4EAC}"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80778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36" name="Picture 12" descr="Image result for blur gradient red">
            <a:extLst>
              <a:ext uri="{FF2B5EF4-FFF2-40B4-BE49-F238E27FC236}">
                <a16:creationId xmlns:a16="http://schemas.microsoft.com/office/drawing/2014/main" id="{CE31F5BA-EB4A-4F8D-886A-8EDFA93BDB6D}"/>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artisticBlur radius="63"/>
                    </a14:imgEffect>
                  </a14:imgLayer>
                </a14:imgProps>
              </a:ext>
              <a:ext uri="{28A0092B-C50C-407E-A947-70E740481C1C}">
                <a14:useLocalDpi xmlns:a14="http://schemas.microsoft.com/office/drawing/2010/main" val="0"/>
              </a:ext>
            </a:extLst>
          </a:blip>
          <a:srcRect/>
          <a:stretch>
            <a:fillRect/>
          </a:stretch>
        </p:blipFill>
        <p:spPr bwMode="auto">
          <a:xfrm>
            <a:off x="0" y="-325501"/>
            <a:ext cx="12192000" cy="718350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Rounded Corners 3">
            <a:extLst>
              <a:ext uri="{FF2B5EF4-FFF2-40B4-BE49-F238E27FC236}">
                <a16:creationId xmlns:a16="http://schemas.microsoft.com/office/drawing/2014/main" id="{7C51DD11-E71E-42F9-915B-CBDE039014A1}"/>
              </a:ext>
            </a:extLst>
          </p:cNvPr>
          <p:cNvSpPr/>
          <p:nvPr/>
        </p:nvSpPr>
        <p:spPr>
          <a:xfrm>
            <a:off x="0" y="-580571"/>
            <a:ext cx="12192000" cy="6783944"/>
          </a:xfrm>
          <a:prstGeom prst="roundRect">
            <a:avLst>
              <a:gd name="adj" fmla="val 5058"/>
            </a:avLst>
          </a:prstGeom>
          <a:gradFill flip="none" rotWithShape="1">
            <a:gsLst>
              <a:gs pos="46000">
                <a:srgbClr val="FF614F"/>
              </a:gs>
              <a:gs pos="0">
                <a:srgbClr val="FF904B"/>
              </a:gs>
              <a:gs pos="100000">
                <a:srgbClr val="FF5050"/>
              </a:gs>
            </a:gsLst>
            <a:lin ang="0" scaled="1"/>
            <a:tileRect/>
          </a:gradFill>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sz="5400" dirty="0">
              <a:latin typeface="Segoe UI" panose="020B0502040204020203" pitchFamily="34" charset="0"/>
              <a:cs typeface="Segoe UI" panose="020B0502040204020203" pitchFamily="34" charset="0"/>
            </a:endParaRPr>
          </a:p>
        </p:txBody>
      </p:sp>
      <p:pic>
        <p:nvPicPr>
          <p:cNvPr id="1026" name="Picture 2" descr="Image result for powerpoint">
            <a:extLst>
              <a:ext uri="{FF2B5EF4-FFF2-40B4-BE49-F238E27FC236}">
                <a16:creationId xmlns:a16="http://schemas.microsoft.com/office/drawing/2014/main" id="{941A8733-63CE-4A39-897A-7751137270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8950" y="1069102"/>
            <a:ext cx="2425679" cy="2255960"/>
          </a:xfrm>
          <a:prstGeom prst="rect">
            <a:avLst/>
          </a:prstGeom>
          <a:noFill/>
          <a:effectLst>
            <a:outerShdw blurRad="76200" dist="38100" dir="2700000" sx="102000" sy="102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6E53EFE-CA21-4F03-8C40-EE3A37C59AE0}"/>
              </a:ext>
            </a:extLst>
          </p:cNvPr>
          <p:cNvSpPr txBox="1"/>
          <p:nvPr/>
        </p:nvSpPr>
        <p:spPr>
          <a:xfrm>
            <a:off x="4108540" y="1025600"/>
            <a:ext cx="6914510" cy="3046988"/>
          </a:xfrm>
          <a:prstGeom prst="rect">
            <a:avLst/>
          </a:prstGeom>
          <a:noFill/>
        </p:spPr>
        <p:txBody>
          <a:bodyPr wrap="square" rtlCol="0">
            <a:spAutoFit/>
          </a:bodyPr>
          <a:lstStyle/>
          <a:p>
            <a:r>
              <a:rPr lang="en-US" sz="6600" dirty="0">
                <a:solidFill>
                  <a:schemeClr val="bg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BASICS OF POWERPOINT</a:t>
            </a:r>
            <a:endParaRPr lang="en-IN" sz="6600" dirty="0">
              <a:solidFill>
                <a:schemeClr val="bg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a:p>
            <a:endParaRPr lang="en-IN" sz="6000" dirty="0">
              <a:solidFill>
                <a:schemeClr val="bg1"/>
              </a:solidFill>
              <a:effectLst>
                <a:outerShdw blurRad="38100" dist="38100" dir="2700000" algn="tl">
                  <a:srgbClr val="000000">
                    <a:alpha val="43137"/>
                  </a:srgbClr>
                </a:outerShdw>
              </a:effectLst>
            </a:endParaRPr>
          </a:p>
        </p:txBody>
      </p:sp>
      <p:sp>
        <p:nvSpPr>
          <p:cNvPr id="12" name="Arrow: Right 11">
            <a:extLst>
              <a:ext uri="{FF2B5EF4-FFF2-40B4-BE49-F238E27FC236}">
                <a16:creationId xmlns:a16="http://schemas.microsoft.com/office/drawing/2014/main" id="{12495C92-D67A-404C-AF82-411B55B98F7D}"/>
              </a:ext>
            </a:extLst>
          </p:cNvPr>
          <p:cNvSpPr/>
          <p:nvPr/>
        </p:nvSpPr>
        <p:spPr>
          <a:xfrm>
            <a:off x="10929033" y="5036921"/>
            <a:ext cx="615474" cy="440550"/>
          </a:xfrm>
          <a:prstGeom prst="rightArrow">
            <a:avLst>
              <a:gd name="adj1" fmla="val 47059"/>
              <a:gd name="adj2" fmla="val 64706"/>
            </a:avLst>
          </a:prstGeom>
          <a:effectLst>
            <a:outerShdw blurRad="1016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13" name="Oval 12">
            <a:extLst>
              <a:ext uri="{FF2B5EF4-FFF2-40B4-BE49-F238E27FC236}">
                <a16:creationId xmlns:a16="http://schemas.microsoft.com/office/drawing/2014/main" id="{8055B703-B30D-4446-BDA2-89E66506B1B1}"/>
              </a:ext>
            </a:extLst>
          </p:cNvPr>
          <p:cNvSpPr/>
          <p:nvPr/>
        </p:nvSpPr>
        <p:spPr>
          <a:xfrm>
            <a:off x="10734674" y="4755100"/>
            <a:ext cx="1004193" cy="1004193"/>
          </a:xfrm>
          <a:prstGeom prst="ellipse">
            <a:avLst/>
          </a:prstGeom>
          <a:noFill/>
          <a:ln w="127000">
            <a:solidFill>
              <a:schemeClr val="bg1"/>
            </a:solidFill>
          </a:ln>
          <a:effectLst>
            <a:outerShdw blurRad="1016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EFC4F855-328B-6F70-B20B-6D7CEA129686}"/>
              </a:ext>
            </a:extLst>
          </p:cNvPr>
          <p:cNvSpPr txBox="1"/>
          <p:nvPr/>
        </p:nvSpPr>
        <p:spPr>
          <a:xfrm>
            <a:off x="4108540" y="3325062"/>
            <a:ext cx="2957512" cy="461665"/>
          </a:xfrm>
          <a:prstGeom prst="rect">
            <a:avLst/>
          </a:prstGeom>
          <a:noFill/>
        </p:spPr>
        <p:txBody>
          <a:bodyPr wrap="square">
            <a:spAutoFit/>
          </a:bodyPr>
          <a:lstStyle/>
          <a:p>
            <a:r>
              <a:rPr lang="en-US" sz="2400" dirty="0">
                <a:solidFill>
                  <a:schemeClr val="bg1"/>
                </a:solidFill>
                <a:effectLst>
                  <a:outerShdw blurRad="38100" dist="38100" dir="2700000" algn="tl">
                    <a:srgbClr val="000000">
                      <a:alpha val="43137"/>
                    </a:srgbClr>
                  </a:outerShdw>
                </a:effectLst>
              </a:rPr>
              <a:t>By Prateek Panwar</a:t>
            </a:r>
            <a:endParaRPr lang="en-IN" sz="2400"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6295093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2A9087A-C628-4A2F-987C-906290C87F06}"/>
              </a:ext>
            </a:extLst>
          </p:cNvPr>
          <p:cNvSpPr txBox="1"/>
          <p:nvPr/>
        </p:nvSpPr>
        <p:spPr>
          <a:xfrm>
            <a:off x="4526820" y="967112"/>
            <a:ext cx="3138360" cy="646331"/>
          </a:xfrm>
          <a:prstGeom prst="rect">
            <a:avLst/>
          </a:prstGeom>
          <a:noFill/>
        </p:spPr>
        <p:txBody>
          <a:bodyPr wrap="none" rtlCol="0">
            <a:spAutoFit/>
          </a:bodyPr>
          <a:lstStyle/>
          <a:p>
            <a:r>
              <a:rPr lang="en-US" sz="3600" dirty="0"/>
              <a:t>Format Pictures</a:t>
            </a:r>
            <a:endParaRPr lang="en-IN" sz="3600" dirty="0"/>
          </a:p>
        </p:txBody>
      </p:sp>
      <p:sp>
        <p:nvSpPr>
          <p:cNvPr id="5" name="Rectangle 4">
            <a:extLst>
              <a:ext uri="{FF2B5EF4-FFF2-40B4-BE49-F238E27FC236}">
                <a16:creationId xmlns:a16="http://schemas.microsoft.com/office/drawing/2014/main" id="{69F4ABE0-8840-41F6-99B3-B0FA944CB9C8}"/>
              </a:ext>
            </a:extLst>
          </p:cNvPr>
          <p:cNvSpPr/>
          <p:nvPr/>
        </p:nvSpPr>
        <p:spPr>
          <a:xfrm>
            <a:off x="1756228" y="2402774"/>
            <a:ext cx="8679543" cy="1200329"/>
          </a:xfrm>
          <a:prstGeom prst="rect">
            <a:avLst/>
          </a:prstGeom>
        </p:spPr>
        <p:txBody>
          <a:bodyPr wrap="square">
            <a:spAutoFit/>
          </a:bodyPr>
          <a:lstStyle/>
          <a:p>
            <a:r>
              <a:rPr lang="en-US" dirty="0"/>
              <a:t>To Format pictures, Follow these steps:</a:t>
            </a:r>
          </a:p>
          <a:p>
            <a:r>
              <a:rPr lang="en-US" dirty="0"/>
              <a:t>	1. Click on Picture</a:t>
            </a:r>
          </a:p>
          <a:p>
            <a:r>
              <a:rPr lang="en-US" dirty="0"/>
              <a:t>	2. Click on FORMAT ribbon</a:t>
            </a:r>
            <a:br>
              <a:rPr lang="en-US" dirty="0"/>
            </a:br>
            <a:r>
              <a:rPr lang="en-US" dirty="0"/>
              <a:t>	3. Select following options like Picture Border, Picture Effects, Picture Layout…</a:t>
            </a:r>
            <a:endParaRPr lang="en-IN" dirty="0"/>
          </a:p>
        </p:txBody>
      </p:sp>
      <p:pic>
        <p:nvPicPr>
          <p:cNvPr id="2" name="Picture 1">
            <a:extLst>
              <a:ext uri="{FF2B5EF4-FFF2-40B4-BE49-F238E27FC236}">
                <a16:creationId xmlns:a16="http://schemas.microsoft.com/office/drawing/2014/main" id="{B2A55049-337A-4EEB-BFFE-2EF0CB4F0B71}"/>
              </a:ext>
            </a:extLst>
          </p:cNvPr>
          <p:cNvPicPr>
            <a:picLocks noChangeAspect="1"/>
          </p:cNvPicPr>
          <p:nvPr/>
        </p:nvPicPr>
        <p:blipFill>
          <a:blip r:embed="rId2"/>
          <a:stretch>
            <a:fillRect/>
          </a:stretch>
        </p:blipFill>
        <p:spPr>
          <a:xfrm>
            <a:off x="575492" y="4392434"/>
            <a:ext cx="11041016" cy="1181265"/>
          </a:xfrm>
          <a:prstGeom prst="rect">
            <a:avLst/>
          </a:prstGeom>
          <a:solidFill>
            <a:srgbClr val="FFFFFF">
              <a:shade val="85000"/>
            </a:srgbClr>
          </a:solidFill>
          <a:ln w="76200" cap="sq">
            <a:solidFill>
              <a:srgbClr val="FFFFFF"/>
            </a:solidFill>
            <a:miter lim="800000"/>
          </a:ln>
          <a:effectLst>
            <a:outerShdw blurRad="76200" dir="13500000" sy="23000" kx="1200000" algn="br" rotWithShape="0">
              <a:prstClr val="black">
                <a:alpha val="20000"/>
              </a:prstClr>
            </a:outerShdw>
            <a:reflection blurRad="6350" stA="52000" endA="300" endPos="35000" dir="5400000" sy="-100000" algn="bl" rotWithShape="0"/>
          </a:effectLst>
          <a:scene3d>
            <a:camera prst="orthographicFront"/>
            <a:lightRig rig="twoPt" dir="t">
              <a:rot lat="0" lon="0" rev="7200000"/>
            </a:lightRig>
          </a:scene3d>
          <a:sp3d>
            <a:bevelT w="25400" h="19050" prst="hardEdge"/>
            <a:contourClr>
              <a:srgbClr val="FFFFFF"/>
            </a:contourClr>
          </a:sp3d>
        </p:spPr>
      </p:pic>
    </p:spTree>
    <p:extLst>
      <p:ext uri="{BB962C8B-B14F-4D97-AF65-F5344CB8AC3E}">
        <p14:creationId xmlns:p14="http://schemas.microsoft.com/office/powerpoint/2010/main" val="3676461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2A9087A-C628-4A2F-987C-906290C87F06}"/>
              </a:ext>
            </a:extLst>
          </p:cNvPr>
          <p:cNvSpPr txBox="1"/>
          <p:nvPr/>
        </p:nvSpPr>
        <p:spPr>
          <a:xfrm>
            <a:off x="4766309" y="967112"/>
            <a:ext cx="2659382" cy="646331"/>
          </a:xfrm>
          <a:prstGeom prst="rect">
            <a:avLst/>
          </a:prstGeom>
          <a:noFill/>
        </p:spPr>
        <p:txBody>
          <a:bodyPr wrap="none" rtlCol="0">
            <a:spAutoFit/>
          </a:bodyPr>
          <a:lstStyle/>
          <a:p>
            <a:r>
              <a:rPr lang="en-US" sz="3600" dirty="0"/>
              <a:t>Format Fonts</a:t>
            </a:r>
            <a:endParaRPr lang="en-IN" sz="3600" dirty="0"/>
          </a:p>
        </p:txBody>
      </p:sp>
      <p:sp>
        <p:nvSpPr>
          <p:cNvPr id="5" name="Rectangle 4">
            <a:extLst>
              <a:ext uri="{FF2B5EF4-FFF2-40B4-BE49-F238E27FC236}">
                <a16:creationId xmlns:a16="http://schemas.microsoft.com/office/drawing/2014/main" id="{69F4ABE0-8840-41F6-99B3-B0FA944CB9C8}"/>
              </a:ext>
            </a:extLst>
          </p:cNvPr>
          <p:cNvSpPr/>
          <p:nvPr/>
        </p:nvSpPr>
        <p:spPr>
          <a:xfrm>
            <a:off x="1219201" y="2382233"/>
            <a:ext cx="4876800" cy="2431435"/>
          </a:xfrm>
          <a:prstGeom prst="rect">
            <a:avLst/>
          </a:prstGeom>
        </p:spPr>
        <p:txBody>
          <a:bodyPr wrap="square">
            <a:spAutoFit/>
          </a:bodyPr>
          <a:lstStyle/>
          <a:p>
            <a:r>
              <a:rPr lang="en-US" dirty="0"/>
              <a:t>To format Fonts:</a:t>
            </a:r>
          </a:p>
          <a:p>
            <a:r>
              <a:rPr lang="en-US" dirty="0"/>
              <a:t>	1. Select </a:t>
            </a:r>
            <a:r>
              <a:rPr lang="en-US" dirty="0" err="1"/>
              <a:t>TextBox</a:t>
            </a:r>
            <a:endParaRPr lang="en-US" dirty="0"/>
          </a:p>
          <a:p>
            <a:r>
              <a:rPr lang="en-US" dirty="0"/>
              <a:t>	2. </a:t>
            </a:r>
            <a:r>
              <a:rPr lang="en-US" dirty="0" err="1"/>
              <a:t>Goto</a:t>
            </a:r>
            <a:r>
              <a:rPr lang="en-US" dirty="0"/>
              <a:t> HOME ribbon</a:t>
            </a:r>
            <a:br>
              <a:rPr lang="en-US" dirty="0"/>
            </a:br>
            <a:r>
              <a:rPr lang="en-US" dirty="0"/>
              <a:t>	3. In top left, Find Font Section</a:t>
            </a:r>
            <a:br>
              <a:rPr lang="en-US" dirty="0"/>
            </a:br>
            <a:r>
              <a:rPr lang="en-US" dirty="0"/>
              <a:t>	4. Select desired Font then size, color</a:t>
            </a:r>
            <a:br>
              <a:rPr lang="en-US" dirty="0"/>
            </a:br>
            <a:r>
              <a:rPr lang="en-US" dirty="0"/>
              <a:t>	</a:t>
            </a:r>
            <a:br>
              <a:rPr lang="en-US" dirty="0"/>
            </a:br>
            <a:r>
              <a:rPr lang="en-US" dirty="0"/>
              <a:t>	</a:t>
            </a:r>
            <a:r>
              <a:rPr lang="en-US" sz="4400" u="sng" dirty="0">
                <a:solidFill>
                  <a:srgbClr val="FF5050"/>
                </a:solidFill>
                <a:effectLst>
                  <a:outerShdw blurRad="38100" dist="38100" dir="2700000" algn="tl">
                    <a:srgbClr val="000000">
                      <a:alpha val="43137"/>
                    </a:srgbClr>
                  </a:outerShdw>
                </a:effectLst>
                <a:latin typeface="Brush Script MT" panose="03060802040406070304" pitchFamily="66" charset="0"/>
              </a:rPr>
              <a:t>Example</a:t>
            </a:r>
            <a:endParaRPr lang="en-IN" u="sng" dirty="0">
              <a:solidFill>
                <a:srgbClr val="FF5050"/>
              </a:solidFill>
              <a:effectLst>
                <a:outerShdw blurRad="38100" dist="38100" dir="2700000" algn="tl">
                  <a:srgbClr val="000000">
                    <a:alpha val="43137"/>
                  </a:srgbClr>
                </a:outerShdw>
              </a:effectLst>
              <a:latin typeface="Brush Script MT" panose="03060802040406070304" pitchFamily="66" charset="0"/>
            </a:endParaRPr>
          </a:p>
        </p:txBody>
      </p:sp>
      <p:pic>
        <p:nvPicPr>
          <p:cNvPr id="2" name="Picture 1">
            <a:extLst>
              <a:ext uri="{FF2B5EF4-FFF2-40B4-BE49-F238E27FC236}">
                <a16:creationId xmlns:a16="http://schemas.microsoft.com/office/drawing/2014/main" id="{AEE83199-E88C-4864-8CFC-8EA3E7481F37}"/>
              </a:ext>
            </a:extLst>
          </p:cNvPr>
          <p:cNvPicPr>
            <a:picLocks noChangeAspect="1"/>
          </p:cNvPicPr>
          <p:nvPr/>
        </p:nvPicPr>
        <p:blipFill>
          <a:blip r:embed="rId2"/>
          <a:stretch>
            <a:fillRect/>
          </a:stretch>
        </p:blipFill>
        <p:spPr>
          <a:xfrm>
            <a:off x="5916624" y="2322937"/>
            <a:ext cx="4720241" cy="1477328"/>
          </a:xfrm>
          <a:prstGeom prst="rect">
            <a:avLst/>
          </a:prstGeom>
        </p:spPr>
      </p:pic>
    </p:spTree>
    <p:extLst>
      <p:ext uri="{BB962C8B-B14F-4D97-AF65-F5344CB8AC3E}">
        <p14:creationId xmlns:p14="http://schemas.microsoft.com/office/powerpoint/2010/main" val="3861464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2A9087A-C628-4A2F-987C-906290C87F06}"/>
              </a:ext>
            </a:extLst>
          </p:cNvPr>
          <p:cNvSpPr txBox="1"/>
          <p:nvPr/>
        </p:nvSpPr>
        <p:spPr>
          <a:xfrm>
            <a:off x="3652863" y="967112"/>
            <a:ext cx="4886274" cy="646331"/>
          </a:xfrm>
          <a:prstGeom prst="rect">
            <a:avLst/>
          </a:prstGeom>
          <a:noFill/>
        </p:spPr>
        <p:txBody>
          <a:bodyPr wrap="none" rtlCol="0">
            <a:spAutoFit/>
          </a:bodyPr>
          <a:lstStyle/>
          <a:p>
            <a:r>
              <a:rPr lang="en-US" sz="3600" dirty="0"/>
              <a:t>Insert Header and Footer</a:t>
            </a:r>
            <a:endParaRPr lang="en-IN" sz="3600" dirty="0"/>
          </a:p>
        </p:txBody>
      </p:sp>
      <p:sp>
        <p:nvSpPr>
          <p:cNvPr id="5" name="Rectangle 4">
            <a:extLst>
              <a:ext uri="{FF2B5EF4-FFF2-40B4-BE49-F238E27FC236}">
                <a16:creationId xmlns:a16="http://schemas.microsoft.com/office/drawing/2014/main" id="{69F4ABE0-8840-41F6-99B3-B0FA944CB9C8}"/>
              </a:ext>
            </a:extLst>
          </p:cNvPr>
          <p:cNvSpPr/>
          <p:nvPr/>
        </p:nvSpPr>
        <p:spPr>
          <a:xfrm>
            <a:off x="1209727" y="2382234"/>
            <a:ext cx="4634489" cy="1477328"/>
          </a:xfrm>
          <a:prstGeom prst="rect">
            <a:avLst/>
          </a:prstGeom>
        </p:spPr>
        <p:txBody>
          <a:bodyPr wrap="square">
            <a:spAutoFit/>
          </a:bodyPr>
          <a:lstStyle/>
          <a:p>
            <a:r>
              <a:rPr lang="en-US" dirty="0"/>
              <a:t>To insert Header and Footer:</a:t>
            </a:r>
            <a:br>
              <a:rPr lang="en-US" dirty="0"/>
            </a:br>
            <a:r>
              <a:rPr lang="en-US" dirty="0"/>
              <a:t>	1. </a:t>
            </a:r>
            <a:r>
              <a:rPr lang="en-US" dirty="0" err="1"/>
              <a:t>Goto</a:t>
            </a:r>
            <a:r>
              <a:rPr lang="en-US" dirty="0"/>
              <a:t> INSERT tab then Header and 	Footer ribbon</a:t>
            </a:r>
            <a:br>
              <a:rPr lang="en-US" dirty="0"/>
            </a:br>
            <a:r>
              <a:rPr lang="en-US" dirty="0"/>
              <a:t>	2. The dialog box will allow you to add 	header and footer</a:t>
            </a:r>
            <a:endParaRPr lang="en-IN" dirty="0"/>
          </a:p>
        </p:txBody>
      </p:sp>
      <p:pic>
        <p:nvPicPr>
          <p:cNvPr id="2" name="Picture 1">
            <a:extLst>
              <a:ext uri="{FF2B5EF4-FFF2-40B4-BE49-F238E27FC236}">
                <a16:creationId xmlns:a16="http://schemas.microsoft.com/office/drawing/2014/main" id="{7B5B1421-2974-4A0B-B863-185774199596}"/>
              </a:ext>
            </a:extLst>
          </p:cNvPr>
          <p:cNvPicPr>
            <a:picLocks noChangeAspect="1"/>
          </p:cNvPicPr>
          <p:nvPr/>
        </p:nvPicPr>
        <p:blipFill>
          <a:blip r:embed="rId2"/>
          <a:stretch>
            <a:fillRect/>
          </a:stretch>
        </p:blipFill>
        <p:spPr>
          <a:xfrm>
            <a:off x="5495874" y="2059893"/>
            <a:ext cx="5775209" cy="3599337"/>
          </a:xfrm>
          <a:prstGeom prst="rect">
            <a:avLst/>
          </a:prstGeom>
        </p:spPr>
      </p:pic>
    </p:spTree>
    <p:extLst>
      <p:ext uri="{BB962C8B-B14F-4D97-AF65-F5344CB8AC3E}">
        <p14:creationId xmlns:p14="http://schemas.microsoft.com/office/powerpoint/2010/main" val="1087018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2A9087A-C628-4A2F-987C-906290C87F06}"/>
              </a:ext>
            </a:extLst>
          </p:cNvPr>
          <p:cNvSpPr txBox="1"/>
          <p:nvPr/>
        </p:nvSpPr>
        <p:spPr>
          <a:xfrm>
            <a:off x="4825876" y="967112"/>
            <a:ext cx="2540247" cy="646331"/>
          </a:xfrm>
          <a:prstGeom prst="rect">
            <a:avLst/>
          </a:prstGeom>
          <a:noFill/>
        </p:spPr>
        <p:txBody>
          <a:bodyPr wrap="none" rtlCol="0">
            <a:spAutoFit/>
          </a:bodyPr>
          <a:lstStyle/>
          <a:p>
            <a:r>
              <a:rPr lang="en-US" sz="3600" dirty="0"/>
              <a:t>Insert Tables</a:t>
            </a:r>
            <a:endParaRPr lang="en-IN" sz="3600" dirty="0"/>
          </a:p>
        </p:txBody>
      </p:sp>
      <p:sp>
        <p:nvSpPr>
          <p:cNvPr id="5" name="Rectangle 4">
            <a:extLst>
              <a:ext uri="{FF2B5EF4-FFF2-40B4-BE49-F238E27FC236}">
                <a16:creationId xmlns:a16="http://schemas.microsoft.com/office/drawing/2014/main" id="{69F4ABE0-8840-41F6-99B3-B0FA944CB9C8}"/>
              </a:ext>
            </a:extLst>
          </p:cNvPr>
          <p:cNvSpPr/>
          <p:nvPr/>
        </p:nvSpPr>
        <p:spPr>
          <a:xfrm>
            <a:off x="2021787" y="2382234"/>
            <a:ext cx="4074213" cy="1477328"/>
          </a:xfrm>
          <a:prstGeom prst="rect">
            <a:avLst/>
          </a:prstGeom>
        </p:spPr>
        <p:txBody>
          <a:bodyPr wrap="square">
            <a:spAutoFit/>
          </a:bodyPr>
          <a:lstStyle/>
          <a:p>
            <a:r>
              <a:rPr lang="en-US" dirty="0"/>
              <a:t>To insert Table:</a:t>
            </a:r>
          </a:p>
          <a:p>
            <a:r>
              <a:rPr lang="en-US" dirty="0"/>
              <a:t>	1. </a:t>
            </a:r>
            <a:r>
              <a:rPr lang="en-US" dirty="0" err="1"/>
              <a:t>Goto</a:t>
            </a:r>
            <a:r>
              <a:rPr lang="en-US" dirty="0"/>
              <a:t> Insert Tab</a:t>
            </a:r>
            <a:br>
              <a:rPr lang="en-US" dirty="0"/>
            </a:br>
            <a:r>
              <a:rPr lang="en-US" dirty="0"/>
              <a:t>	2. In Tables section, Click Table</a:t>
            </a:r>
          </a:p>
          <a:p>
            <a:r>
              <a:rPr lang="en-US" dirty="0"/>
              <a:t>	3. Select desired Rows and columns</a:t>
            </a:r>
            <a:br>
              <a:rPr lang="en-US" dirty="0"/>
            </a:br>
            <a:r>
              <a:rPr lang="en-US" dirty="0"/>
              <a:t>	4. Format Table</a:t>
            </a:r>
            <a:endParaRPr lang="en-IN" dirty="0"/>
          </a:p>
        </p:txBody>
      </p:sp>
      <p:pic>
        <p:nvPicPr>
          <p:cNvPr id="2" name="Picture 1">
            <a:extLst>
              <a:ext uri="{FF2B5EF4-FFF2-40B4-BE49-F238E27FC236}">
                <a16:creationId xmlns:a16="http://schemas.microsoft.com/office/drawing/2014/main" id="{964CD931-C1CC-4D46-B8F0-362229CDDA3F}"/>
              </a:ext>
            </a:extLst>
          </p:cNvPr>
          <p:cNvPicPr>
            <a:picLocks noChangeAspect="1"/>
          </p:cNvPicPr>
          <p:nvPr/>
        </p:nvPicPr>
        <p:blipFill>
          <a:blip r:embed="rId2"/>
          <a:stretch>
            <a:fillRect/>
          </a:stretch>
        </p:blipFill>
        <p:spPr>
          <a:xfrm>
            <a:off x="8200572" y="1968594"/>
            <a:ext cx="2438447" cy="4071239"/>
          </a:xfrm>
          <a:prstGeom prst="rect">
            <a:avLst/>
          </a:prstGeom>
        </p:spPr>
      </p:pic>
      <p:graphicFrame>
        <p:nvGraphicFramePr>
          <p:cNvPr id="3" name="Table 5">
            <a:extLst>
              <a:ext uri="{FF2B5EF4-FFF2-40B4-BE49-F238E27FC236}">
                <a16:creationId xmlns:a16="http://schemas.microsoft.com/office/drawing/2014/main" id="{76737419-FD58-4104-9AD2-561B8260CD51}"/>
              </a:ext>
            </a:extLst>
          </p:cNvPr>
          <p:cNvGraphicFramePr>
            <a:graphicFrameLocks noGrp="1"/>
          </p:cNvGraphicFramePr>
          <p:nvPr>
            <p:extLst>
              <p:ext uri="{D42A27DB-BD31-4B8C-83A1-F6EECF244321}">
                <p14:modId xmlns:p14="http://schemas.microsoft.com/office/powerpoint/2010/main" val="10269462"/>
              </p:ext>
            </p:extLst>
          </p:nvPr>
        </p:nvGraphicFramePr>
        <p:xfrm>
          <a:off x="2465397" y="4320655"/>
          <a:ext cx="4720958" cy="1477329"/>
        </p:xfrm>
        <a:graphic>
          <a:graphicData uri="http://schemas.openxmlformats.org/drawingml/2006/table">
            <a:tbl>
              <a:tblPr firstRow="1" bandRow="1">
                <a:tableStyleId>{6E25E649-3F16-4E02-A733-19D2CDBF48F0}</a:tableStyleId>
              </a:tblPr>
              <a:tblGrid>
                <a:gridCol w="2360479">
                  <a:extLst>
                    <a:ext uri="{9D8B030D-6E8A-4147-A177-3AD203B41FA5}">
                      <a16:colId xmlns:a16="http://schemas.microsoft.com/office/drawing/2014/main" val="1492461954"/>
                    </a:ext>
                  </a:extLst>
                </a:gridCol>
                <a:gridCol w="2360479">
                  <a:extLst>
                    <a:ext uri="{9D8B030D-6E8A-4147-A177-3AD203B41FA5}">
                      <a16:colId xmlns:a16="http://schemas.microsoft.com/office/drawing/2014/main" val="1064393779"/>
                    </a:ext>
                  </a:extLst>
                </a:gridCol>
              </a:tblGrid>
              <a:tr h="492443">
                <a:tc>
                  <a:txBody>
                    <a:bodyPr/>
                    <a:lstStyle/>
                    <a:p>
                      <a:r>
                        <a:rPr lang="en-US" sz="2000" dirty="0"/>
                        <a:t>Sample</a:t>
                      </a:r>
                      <a:endParaRPr lang="en-IN" sz="2000" dirty="0"/>
                    </a:p>
                  </a:txBody>
                  <a:tcPr/>
                </a:tc>
                <a:tc>
                  <a:txBody>
                    <a:bodyPr/>
                    <a:lstStyle/>
                    <a:p>
                      <a:r>
                        <a:rPr lang="en-US" sz="2000" dirty="0"/>
                        <a:t>Table</a:t>
                      </a:r>
                      <a:endParaRPr lang="en-IN" sz="2000" dirty="0"/>
                    </a:p>
                  </a:txBody>
                  <a:tcPr/>
                </a:tc>
                <a:extLst>
                  <a:ext uri="{0D108BD9-81ED-4DB2-BD59-A6C34878D82A}">
                    <a16:rowId xmlns:a16="http://schemas.microsoft.com/office/drawing/2014/main" val="15742802"/>
                  </a:ext>
                </a:extLst>
              </a:tr>
              <a:tr h="492443">
                <a:tc>
                  <a:txBody>
                    <a:bodyPr/>
                    <a:lstStyle/>
                    <a:p>
                      <a:r>
                        <a:rPr lang="en-US" dirty="0"/>
                        <a:t>THIS IS</a:t>
                      </a:r>
                      <a:endParaRPr lang="en-IN" dirty="0"/>
                    </a:p>
                  </a:txBody>
                  <a:tcPr/>
                </a:tc>
                <a:tc>
                  <a:txBody>
                    <a:bodyPr/>
                    <a:lstStyle/>
                    <a:p>
                      <a:r>
                        <a:rPr lang="en-US" dirty="0"/>
                        <a:t>HOW</a:t>
                      </a:r>
                      <a:endParaRPr lang="en-IN" dirty="0"/>
                    </a:p>
                  </a:txBody>
                  <a:tcPr/>
                </a:tc>
                <a:extLst>
                  <a:ext uri="{0D108BD9-81ED-4DB2-BD59-A6C34878D82A}">
                    <a16:rowId xmlns:a16="http://schemas.microsoft.com/office/drawing/2014/main" val="1901664639"/>
                  </a:ext>
                </a:extLst>
              </a:tr>
              <a:tr h="492443">
                <a:tc>
                  <a:txBody>
                    <a:bodyPr/>
                    <a:lstStyle/>
                    <a:p>
                      <a:r>
                        <a:rPr lang="en-US" dirty="0"/>
                        <a:t>IT</a:t>
                      </a:r>
                      <a:endParaRPr lang="en-IN" dirty="0"/>
                    </a:p>
                  </a:txBody>
                  <a:tcPr/>
                </a:tc>
                <a:tc>
                  <a:txBody>
                    <a:bodyPr/>
                    <a:lstStyle/>
                    <a:p>
                      <a:r>
                        <a:rPr lang="en-US" dirty="0"/>
                        <a:t>LOOKS</a:t>
                      </a:r>
                      <a:endParaRPr lang="en-IN" dirty="0"/>
                    </a:p>
                  </a:txBody>
                  <a:tcPr/>
                </a:tc>
                <a:extLst>
                  <a:ext uri="{0D108BD9-81ED-4DB2-BD59-A6C34878D82A}">
                    <a16:rowId xmlns:a16="http://schemas.microsoft.com/office/drawing/2014/main" val="3094780164"/>
                  </a:ext>
                </a:extLst>
              </a:tr>
            </a:tbl>
          </a:graphicData>
        </a:graphic>
      </p:graphicFrame>
    </p:spTree>
    <p:extLst>
      <p:ext uri="{BB962C8B-B14F-4D97-AF65-F5344CB8AC3E}">
        <p14:creationId xmlns:p14="http://schemas.microsoft.com/office/powerpoint/2010/main" val="3780164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2A9087A-C628-4A2F-987C-906290C87F06}"/>
              </a:ext>
            </a:extLst>
          </p:cNvPr>
          <p:cNvSpPr txBox="1"/>
          <p:nvPr/>
        </p:nvSpPr>
        <p:spPr>
          <a:xfrm>
            <a:off x="4758935" y="967112"/>
            <a:ext cx="2707793" cy="646331"/>
          </a:xfrm>
          <a:prstGeom prst="rect">
            <a:avLst/>
          </a:prstGeom>
          <a:noFill/>
        </p:spPr>
        <p:txBody>
          <a:bodyPr wrap="none" rtlCol="0">
            <a:spAutoFit/>
          </a:bodyPr>
          <a:lstStyle/>
          <a:p>
            <a:r>
              <a:rPr lang="en-US" sz="3600" dirty="0"/>
              <a:t>Select Theme</a:t>
            </a:r>
            <a:endParaRPr lang="en-IN" sz="3600" dirty="0"/>
          </a:p>
        </p:txBody>
      </p:sp>
      <p:sp>
        <p:nvSpPr>
          <p:cNvPr id="5" name="Rectangle 4">
            <a:extLst>
              <a:ext uri="{FF2B5EF4-FFF2-40B4-BE49-F238E27FC236}">
                <a16:creationId xmlns:a16="http://schemas.microsoft.com/office/drawing/2014/main" id="{69F4ABE0-8840-41F6-99B3-B0FA944CB9C8}"/>
              </a:ext>
            </a:extLst>
          </p:cNvPr>
          <p:cNvSpPr/>
          <p:nvPr/>
        </p:nvSpPr>
        <p:spPr>
          <a:xfrm>
            <a:off x="1484759" y="2274838"/>
            <a:ext cx="4074213" cy="2308324"/>
          </a:xfrm>
          <a:prstGeom prst="rect">
            <a:avLst/>
          </a:prstGeom>
        </p:spPr>
        <p:txBody>
          <a:bodyPr wrap="square">
            <a:spAutoFit/>
          </a:bodyPr>
          <a:lstStyle/>
          <a:p>
            <a:r>
              <a:rPr lang="en-US" dirty="0"/>
              <a:t>To select design:</a:t>
            </a:r>
          </a:p>
          <a:p>
            <a:r>
              <a:rPr lang="en-US" dirty="0"/>
              <a:t>	1. </a:t>
            </a:r>
            <a:r>
              <a:rPr lang="en-US" dirty="0" err="1"/>
              <a:t>Goto</a:t>
            </a:r>
            <a:r>
              <a:rPr lang="en-US" dirty="0"/>
              <a:t> Design Tab</a:t>
            </a:r>
          </a:p>
          <a:p>
            <a:r>
              <a:rPr lang="en-US" dirty="0"/>
              <a:t>	2. Select one of pre made theme</a:t>
            </a:r>
            <a:br>
              <a:rPr lang="en-US" dirty="0"/>
            </a:br>
            <a:br>
              <a:rPr lang="en-US" dirty="0"/>
            </a:br>
            <a:r>
              <a:rPr lang="en-US" dirty="0"/>
              <a:t>To format background and modify theme:</a:t>
            </a:r>
          </a:p>
          <a:p>
            <a:r>
              <a:rPr lang="en-US" dirty="0"/>
              <a:t>	1. </a:t>
            </a:r>
            <a:r>
              <a:rPr lang="en-US" dirty="0" err="1"/>
              <a:t>Goto</a:t>
            </a:r>
            <a:r>
              <a:rPr lang="en-US" dirty="0"/>
              <a:t> Design Tab</a:t>
            </a:r>
            <a:br>
              <a:rPr lang="en-US" dirty="0"/>
            </a:br>
            <a:r>
              <a:rPr lang="en-US" dirty="0"/>
              <a:t>	2. Select Format Background ribbon 	in Customize section and modify</a:t>
            </a:r>
            <a:endParaRPr lang="en-IN" dirty="0"/>
          </a:p>
        </p:txBody>
      </p:sp>
      <p:pic>
        <p:nvPicPr>
          <p:cNvPr id="2" name="Picture 1">
            <a:extLst>
              <a:ext uri="{FF2B5EF4-FFF2-40B4-BE49-F238E27FC236}">
                <a16:creationId xmlns:a16="http://schemas.microsoft.com/office/drawing/2014/main" id="{6D256C9E-DB40-4428-A183-FC37FFA08793}"/>
              </a:ext>
            </a:extLst>
          </p:cNvPr>
          <p:cNvPicPr>
            <a:picLocks noChangeAspect="1"/>
          </p:cNvPicPr>
          <p:nvPr/>
        </p:nvPicPr>
        <p:blipFill>
          <a:blip r:embed="rId2"/>
          <a:stretch>
            <a:fillRect/>
          </a:stretch>
        </p:blipFill>
        <p:spPr>
          <a:xfrm>
            <a:off x="5558972" y="2144422"/>
            <a:ext cx="5430008" cy="914528"/>
          </a:xfrm>
          <a:prstGeom prst="rect">
            <a:avLst/>
          </a:prstGeom>
        </p:spPr>
      </p:pic>
      <p:pic>
        <p:nvPicPr>
          <p:cNvPr id="3" name="Picture 2">
            <a:extLst>
              <a:ext uri="{FF2B5EF4-FFF2-40B4-BE49-F238E27FC236}">
                <a16:creationId xmlns:a16="http://schemas.microsoft.com/office/drawing/2014/main" id="{45470CA5-E265-455C-B667-1414769FA4A9}"/>
              </a:ext>
            </a:extLst>
          </p:cNvPr>
          <p:cNvPicPr>
            <a:picLocks noChangeAspect="1"/>
          </p:cNvPicPr>
          <p:nvPr/>
        </p:nvPicPr>
        <p:blipFill>
          <a:blip r:embed="rId3"/>
          <a:stretch>
            <a:fillRect/>
          </a:stretch>
        </p:blipFill>
        <p:spPr>
          <a:xfrm>
            <a:off x="6926000" y="3271147"/>
            <a:ext cx="2695951" cy="2619741"/>
          </a:xfrm>
          <a:prstGeom prst="rect">
            <a:avLst/>
          </a:prstGeom>
        </p:spPr>
      </p:pic>
    </p:spTree>
    <p:extLst>
      <p:ext uri="{BB962C8B-B14F-4D97-AF65-F5344CB8AC3E}">
        <p14:creationId xmlns:p14="http://schemas.microsoft.com/office/powerpoint/2010/main" val="11272334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2A9087A-C628-4A2F-987C-906290C87F06}"/>
              </a:ext>
            </a:extLst>
          </p:cNvPr>
          <p:cNvSpPr txBox="1"/>
          <p:nvPr/>
        </p:nvSpPr>
        <p:spPr>
          <a:xfrm>
            <a:off x="4947685" y="967112"/>
            <a:ext cx="3256404" cy="646331"/>
          </a:xfrm>
          <a:prstGeom prst="rect">
            <a:avLst/>
          </a:prstGeom>
          <a:noFill/>
        </p:spPr>
        <p:txBody>
          <a:bodyPr wrap="none" rtlCol="0">
            <a:spAutoFit/>
          </a:bodyPr>
          <a:lstStyle/>
          <a:p>
            <a:r>
              <a:rPr lang="en-US" sz="3600" dirty="0"/>
              <a:t>Select Transition</a:t>
            </a:r>
            <a:endParaRPr lang="en-IN" sz="3600" dirty="0"/>
          </a:p>
        </p:txBody>
      </p:sp>
      <p:sp>
        <p:nvSpPr>
          <p:cNvPr id="5" name="Rectangle 4">
            <a:extLst>
              <a:ext uri="{FF2B5EF4-FFF2-40B4-BE49-F238E27FC236}">
                <a16:creationId xmlns:a16="http://schemas.microsoft.com/office/drawing/2014/main" id="{69F4ABE0-8840-41F6-99B3-B0FA944CB9C8}"/>
              </a:ext>
            </a:extLst>
          </p:cNvPr>
          <p:cNvSpPr/>
          <p:nvPr/>
        </p:nvSpPr>
        <p:spPr>
          <a:xfrm>
            <a:off x="1281559" y="2168912"/>
            <a:ext cx="4074213" cy="2585323"/>
          </a:xfrm>
          <a:prstGeom prst="rect">
            <a:avLst/>
          </a:prstGeom>
        </p:spPr>
        <p:txBody>
          <a:bodyPr wrap="square">
            <a:spAutoFit/>
          </a:bodyPr>
          <a:lstStyle/>
          <a:p>
            <a:r>
              <a:rPr lang="en-US" dirty="0"/>
              <a:t>To select transition:</a:t>
            </a:r>
          </a:p>
          <a:p>
            <a:r>
              <a:rPr lang="en-US" dirty="0"/>
              <a:t>	1. </a:t>
            </a:r>
            <a:r>
              <a:rPr lang="en-US" dirty="0" err="1"/>
              <a:t>Goto</a:t>
            </a:r>
            <a:r>
              <a:rPr lang="en-US" dirty="0"/>
              <a:t> Transitions Tab</a:t>
            </a:r>
          </a:p>
          <a:p>
            <a:pPr lvl="1"/>
            <a:r>
              <a:rPr lang="en-US" dirty="0"/>
              <a:t>2. Select one of pre made transition</a:t>
            </a:r>
            <a:br>
              <a:rPr lang="en-US" dirty="0"/>
            </a:br>
            <a:r>
              <a:rPr lang="en-US" dirty="0"/>
              <a:t>3. Change Duration to your need</a:t>
            </a:r>
            <a:br>
              <a:rPr lang="en-US" dirty="0"/>
            </a:br>
            <a:r>
              <a:rPr lang="en-US" dirty="0"/>
              <a:t>4. In Advance Slide section at right end of Menu bar, Select After 00:00 and enter time to change slide automatically after some time</a:t>
            </a:r>
            <a:br>
              <a:rPr lang="en-US" dirty="0"/>
            </a:br>
            <a:endParaRPr lang="en-IN" dirty="0"/>
          </a:p>
        </p:txBody>
      </p:sp>
      <p:pic>
        <p:nvPicPr>
          <p:cNvPr id="6" name="Picture 5">
            <a:extLst>
              <a:ext uri="{FF2B5EF4-FFF2-40B4-BE49-F238E27FC236}">
                <a16:creationId xmlns:a16="http://schemas.microsoft.com/office/drawing/2014/main" id="{8A5E4311-6BFE-4B76-B267-713B587F6C57}"/>
              </a:ext>
            </a:extLst>
          </p:cNvPr>
          <p:cNvPicPr>
            <a:picLocks noChangeAspect="1"/>
          </p:cNvPicPr>
          <p:nvPr/>
        </p:nvPicPr>
        <p:blipFill>
          <a:blip r:embed="rId2"/>
          <a:stretch>
            <a:fillRect/>
          </a:stretch>
        </p:blipFill>
        <p:spPr>
          <a:xfrm>
            <a:off x="5355772" y="2158026"/>
            <a:ext cx="6230219" cy="952633"/>
          </a:xfrm>
          <a:prstGeom prst="rect">
            <a:avLst/>
          </a:prstGeom>
        </p:spPr>
      </p:pic>
      <p:pic>
        <p:nvPicPr>
          <p:cNvPr id="7" name="Picture 6">
            <a:extLst>
              <a:ext uri="{FF2B5EF4-FFF2-40B4-BE49-F238E27FC236}">
                <a16:creationId xmlns:a16="http://schemas.microsoft.com/office/drawing/2014/main" id="{33EDA58B-F420-43E5-A923-D2CF237F2F5B}"/>
              </a:ext>
            </a:extLst>
          </p:cNvPr>
          <p:cNvPicPr>
            <a:picLocks noChangeAspect="1"/>
          </p:cNvPicPr>
          <p:nvPr/>
        </p:nvPicPr>
        <p:blipFill>
          <a:blip r:embed="rId3"/>
          <a:stretch>
            <a:fillRect/>
          </a:stretch>
        </p:blipFill>
        <p:spPr>
          <a:xfrm>
            <a:off x="6152181" y="3655242"/>
            <a:ext cx="4637401" cy="1500336"/>
          </a:xfrm>
          <a:prstGeom prst="rect">
            <a:avLst/>
          </a:prstGeom>
        </p:spPr>
      </p:pic>
    </p:spTree>
    <p:extLst>
      <p:ext uri="{BB962C8B-B14F-4D97-AF65-F5344CB8AC3E}">
        <p14:creationId xmlns:p14="http://schemas.microsoft.com/office/powerpoint/2010/main" val="1094836478"/>
      </p:ext>
    </p:extLst>
  </p:cSld>
  <p:clrMapOvr>
    <a:masterClrMapping/>
  </p:clrMapOvr>
  <p:transition spd="slow" advTm="6000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2A9087A-C628-4A2F-987C-906290C87F06}"/>
              </a:ext>
            </a:extLst>
          </p:cNvPr>
          <p:cNvSpPr txBox="1"/>
          <p:nvPr/>
        </p:nvSpPr>
        <p:spPr>
          <a:xfrm>
            <a:off x="4312787" y="1025169"/>
            <a:ext cx="3566426" cy="646331"/>
          </a:xfrm>
          <a:prstGeom prst="rect">
            <a:avLst/>
          </a:prstGeom>
          <a:noFill/>
        </p:spPr>
        <p:txBody>
          <a:bodyPr wrap="none" rtlCol="0">
            <a:spAutoFit/>
          </a:bodyPr>
          <a:lstStyle/>
          <a:p>
            <a:r>
              <a:rPr lang="en-US" sz="3600" dirty="0"/>
              <a:t>Print Presentation</a:t>
            </a:r>
            <a:endParaRPr lang="en-IN" sz="3600" dirty="0"/>
          </a:p>
        </p:txBody>
      </p:sp>
      <p:sp>
        <p:nvSpPr>
          <p:cNvPr id="5" name="Rectangle 4">
            <a:extLst>
              <a:ext uri="{FF2B5EF4-FFF2-40B4-BE49-F238E27FC236}">
                <a16:creationId xmlns:a16="http://schemas.microsoft.com/office/drawing/2014/main" id="{69F4ABE0-8840-41F6-99B3-B0FA944CB9C8}"/>
              </a:ext>
            </a:extLst>
          </p:cNvPr>
          <p:cNvSpPr/>
          <p:nvPr/>
        </p:nvSpPr>
        <p:spPr>
          <a:xfrm>
            <a:off x="1281559" y="2168912"/>
            <a:ext cx="4074213" cy="1477328"/>
          </a:xfrm>
          <a:prstGeom prst="rect">
            <a:avLst/>
          </a:prstGeom>
        </p:spPr>
        <p:txBody>
          <a:bodyPr wrap="square">
            <a:spAutoFit/>
          </a:bodyPr>
          <a:lstStyle/>
          <a:p>
            <a:r>
              <a:rPr lang="en-US" dirty="0"/>
              <a:t>To Print presentation slides:</a:t>
            </a:r>
          </a:p>
          <a:p>
            <a:r>
              <a:rPr lang="en-US" dirty="0"/>
              <a:t>	1. </a:t>
            </a:r>
            <a:r>
              <a:rPr lang="en-US" dirty="0" err="1"/>
              <a:t>Goto</a:t>
            </a:r>
            <a:r>
              <a:rPr lang="en-US" dirty="0"/>
              <a:t> File tab</a:t>
            </a:r>
          </a:p>
          <a:p>
            <a:r>
              <a:rPr lang="en-US" dirty="0"/>
              <a:t>	2. Click on Print and select options</a:t>
            </a:r>
          </a:p>
          <a:p>
            <a:r>
              <a:rPr lang="en-US" dirty="0"/>
              <a:t>	3. Click Print</a:t>
            </a:r>
            <a:br>
              <a:rPr lang="en-US" dirty="0"/>
            </a:br>
            <a:endParaRPr lang="en-IN" dirty="0"/>
          </a:p>
        </p:txBody>
      </p:sp>
      <p:pic>
        <p:nvPicPr>
          <p:cNvPr id="2" name="Picture 1">
            <a:extLst>
              <a:ext uri="{FF2B5EF4-FFF2-40B4-BE49-F238E27FC236}">
                <a16:creationId xmlns:a16="http://schemas.microsoft.com/office/drawing/2014/main" id="{B7AE8C75-7B45-4EA7-979F-D862ED6F5ACC}"/>
              </a:ext>
            </a:extLst>
          </p:cNvPr>
          <p:cNvPicPr>
            <a:picLocks noChangeAspect="1"/>
          </p:cNvPicPr>
          <p:nvPr/>
        </p:nvPicPr>
        <p:blipFill>
          <a:blip r:embed="rId2"/>
          <a:stretch>
            <a:fillRect/>
          </a:stretch>
        </p:blipFill>
        <p:spPr>
          <a:xfrm>
            <a:off x="6538874" y="1913795"/>
            <a:ext cx="2680677" cy="4161946"/>
          </a:xfrm>
          <a:prstGeom prst="rect">
            <a:avLst/>
          </a:prstGeom>
        </p:spPr>
      </p:pic>
    </p:spTree>
    <p:extLst>
      <p:ext uri="{BB962C8B-B14F-4D97-AF65-F5344CB8AC3E}">
        <p14:creationId xmlns:p14="http://schemas.microsoft.com/office/powerpoint/2010/main" val="598460120"/>
      </p:ext>
    </p:extLst>
  </p:cSld>
  <p:clrMapOvr>
    <a:masterClrMapping/>
  </p:clrMapOvr>
  <p:transition spd="slow" advTm="6000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2A9087A-C628-4A2F-987C-906290C87F06}"/>
              </a:ext>
            </a:extLst>
          </p:cNvPr>
          <p:cNvSpPr txBox="1"/>
          <p:nvPr/>
        </p:nvSpPr>
        <p:spPr>
          <a:xfrm>
            <a:off x="1667896" y="975895"/>
            <a:ext cx="8856207" cy="646331"/>
          </a:xfrm>
          <a:prstGeom prst="rect">
            <a:avLst/>
          </a:prstGeom>
          <a:noFill/>
        </p:spPr>
        <p:txBody>
          <a:bodyPr wrap="none" rtlCol="0">
            <a:spAutoFit/>
          </a:bodyPr>
          <a:lstStyle/>
          <a:p>
            <a:r>
              <a:rPr lang="en-US" sz="3600" dirty="0"/>
              <a:t>INTRODUCTION TO MICROSOFT POWERPOINT</a:t>
            </a:r>
            <a:endParaRPr lang="en-IN" sz="3600" dirty="0"/>
          </a:p>
        </p:txBody>
      </p:sp>
      <p:sp>
        <p:nvSpPr>
          <p:cNvPr id="5" name="Rectangle 4">
            <a:extLst>
              <a:ext uri="{FF2B5EF4-FFF2-40B4-BE49-F238E27FC236}">
                <a16:creationId xmlns:a16="http://schemas.microsoft.com/office/drawing/2014/main" id="{69F4ABE0-8840-41F6-99B3-B0FA944CB9C8}"/>
              </a:ext>
            </a:extLst>
          </p:cNvPr>
          <p:cNvSpPr/>
          <p:nvPr/>
        </p:nvSpPr>
        <p:spPr>
          <a:xfrm>
            <a:off x="2021787" y="2382235"/>
            <a:ext cx="8502316" cy="2862322"/>
          </a:xfrm>
          <a:prstGeom prst="rect">
            <a:avLst/>
          </a:prstGeom>
        </p:spPr>
        <p:txBody>
          <a:bodyPr wrap="square">
            <a:spAutoFit/>
          </a:bodyPr>
          <a:lstStyle/>
          <a:p>
            <a:r>
              <a:rPr lang="en-US" dirty="0"/>
              <a:t>Microsoft PowerPoint is a powerful presentation software developed by Microsoft. It is a standard component of the company's Microsoft Office suite software, and is bundled together with Word, Excel and other Office productivity tools.</a:t>
            </a:r>
          </a:p>
          <a:p>
            <a:r>
              <a:rPr lang="en-US" dirty="0"/>
              <a:t>The program uses slides to convey information rich in multimedia and is used to create complex business presentations, simple educational outlines and much more.</a:t>
            </a:r>
          </a:p>
          <a:p>
            <a:endParaRPr lang="en-US" dirty="0">
              <a:solidFill>
                <a:srgbClr val="202122"/>
              </a:solidFill>
              <a:latin typeface="Arial" panose="020B0604020202020204" pitchFamily="34" charset="0"/>
            </a:endParaRPr>
          </a:p>
          <a:p>
            <a:r>
              <a:rPr lang="en-US" dirty="0"/>
              <a:t>PowerPoint became a component of the Microsoft Office suite, first offered in 1989 for Macintosh and in 1990 for Windows, which bundled several Microsoft apps. Beginning with PowerPoint 4.0 (1994), PowerPoint was integrated into Microsoft Office development, and adopted shared common components and a converged user interface.</a:t>
            </a:r>
            <a:endParaRPr lang="en-IN" dirty="0"/>
          </a:p>
        </p:txBody>
      </p:sp>
    </p:spTree>
    <p:extLst>
      <p:ext uri="{BB962C8B-B14F-4D97-AF65-F5344CB8AC3E}">
        <p14:creationId xmlns:p14="http://schemas.microsoft.com/office/powerpoint/2010/main" val="3399211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2A9087A-C628-4A2F-987C-906290C87F06}"/>
              </a:ext>
            </a:extLst>
          </p:cNvPr>
          <p:cNvSpPr txBox="1"/>
          <p:nvPr/>
        </p:nvSpPr>
        <p:spPr>
          <a:xfrm>
            <a:off x="5266285" y="1056105"/>
            <a:ext cx="1659429" cy="646331"/>
          </a:xfrm>
          <a:prstGeom prst="rect">
            <a:avLst/>
          </a:prstGeom>
          <a:noFill/>
        </p:spPr>
        <p:txBody>
          <a:bodyPr wrap="none" rtlCol="0">
            <a:spAutoFit/>
          </a:bodyPr>
          <a:lstStyle/>
          <a:p>
            <a:r>
              <a:rPr lang="en-US" sz="3600" dirty="0"/>
              <a:t>RIBBON</a:t>
            </a:r>
            <a:endParaRPr lang="en-IN" sz="3600" dirty="0"/>
          </a:p>
        </p:txBody>
      </p:sp>
      <p:pic>
        <p:nvPicPr>
          <p:cNvPr id="2" name="Picture 1">
            <a:extLst>
              <a:ext uri="{FF2B5EF4-FFF2-40B4-BE49-F238E27FC236}">
                <a16:creationId xmlns:a16="http://schemas.microsoft.com/office/drawing/2014/main" id="{463BFADF-55E9-4303-BBF0-8E7123686913}"/>
              </a:ext>
            </a:extLst>
          </p:cNvPr>
          <p:cNvPicPr>
            <a:picLocks noChangeAspect="1"/>
          </p:cNvPicPr>
          <p:nvPr/>
        </p:nvPicPr>
        <p:blipFill>
          <a:blip r:embed="rId2"/>
          <a:stretch>
            <a:fillRect/>
          </a:stretch>
        </p:blipFill>
        <p:spPr>
          <a:xfrm>
            <a:off x="1528126" y="2309190"/>
            <a:ext cx="9135750" cy="1495634"/>
          </a:xfrm>
          <a:prstGeom prst="rect">
            <a:avLst/>
          </a:prstGeom>
        </p:spPr>
      </p:pic>
      <p:sp>
        <p:nvSpPr>
          <p:cNvPr id="3" name="TextBox 2">
            <a:extLst>
              <a:ext uri="{FF2B5EF4-FFF2-40B4-BE49-F238E27FC236}">
                <a16:creationId xmlns:a16="http://schemas.microsoft.com/office/drawing/2014/main" id="{3E41E709-B7D1-4B6A-85F7-E39ACF731857}"/>
              </a:ext>
            </a:extLst>
          </p:cNvPr>
          <p:cNvSpPr txBox="1"/>
          <p:nvPr/>
        </p:nvSpPr>
        <p:spPr>
          <a:xfrm>
            <a:off x="1528126" y="4411579"/>
            <a:ext cx="9135750" cy="1015663"/>
          </a:xfrm>
          <a:prstGeom prst="rect">
            <a:avLst/>
          </a:prstGeom>
          <a:noFill/>
        </p:spPr>
        <p:txBody>
          <a:bodyPr wrap="square" rtlCol="0">
            <a:spAutoFit/>
          </a:bodyPr>
          <a:lstStyle/>
          <a:p>
            <a:r>
              <a:rPr lang="en-US" sz="2000" dirty="0"/>
              <a:t>Ribbon is section to navigate through different functions of PowerPoint.</a:t>
            </a:r>
            <a:br>
              <a:rPr lang="en-US" sz="2000" dirty="0"/>
            </a:br>
            <a:r>
              <a:rPr lang="en-US" sz="2000" dirty="0"/>
              <a:t>The Ribbon is the strip of buttons across the top of the main window. Users can access anything the program has to offer through the Ribbon.</a:t>
            </a:r>
            <a:endParaRPr lang="en-IN" sz="2000" dirty="0"/>
          </a:p>
        </p:txBody>
      </p:sp>
    </p:spTree>
    <p:extLst>
      <p:ext uri="{BB962C8B-B14F-4D97-AF65-F5344CB8AC3E}">
        <p14:creationId xmlns:p14="http://schemas.microsoft.com/office/powerpoint/2010/main" val="4257329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2A9087A-C628-4A2F-987C-906290C87F06}"/>
              </a:ext>
            </a:extLst>
          </p:cNvPr>
          <p:cNvSpPr txBox="1"/>
          <p:nvPr/>
        </p:nvSpPr>
        <p:spPr>
          <a:xfrm>
            <a:off x="3984075" y="967112"/>
            <a:ext cx="4223849" cy="646331"/>
          </a:xfrm>
          <a:prstGeom prst="rect">
            <a:avLst/>
          </a:prstGeom>
          <a:noFill/>
        </p:spPr>
        <p:txBody>
          <a:bodyPr wrap="none" rtlCol="0">
            <a:spAutoFit/>
          </a:bodyPr>
          <a:lstStyle/>
          <a:p>
            <a:r>
              <a:rPr lang="en-US" sz="3600" dirty="0"/>
              <a:t>Create a presentation</a:t>
            </a:r>
            <a:endParaRPr lang="en-IN" sz="3600" dirty="0"/>
          </a:p>
        </p:txBody>
      </p:sp>
      <p:sp>
        <p:nvSpPr>
          <p:cNvPr id="5" name="Rectangle 4">
            <a:extLst>
              <a:ext uri="{FF2B5EF4-FFF2-40B4-BE49-F238E27FC236}">
                <a16:creationId xmlns:a16="http://schemas.microsoft.com/office/drawing/2014/main" id="{69F4ABE0-8840-41F6-99B3-B0FA944CB9C8}"/>
              </a:ext>
            </a:extLst>
          </p:cNvPr>
          <p:cNvSpPr/>
          <p:nvPr/>
        </p:nvSpPr>
        <p:spPr>
          <a:xfrm>
            <a:off x="1364060" y="2274838"/>
            <a:ext cx="4074213" cy="2308324"/>
          </a:xfrm>
          <a:prstGeom prst="rect">
            <a:avLst/>
          </a:prstGeom>
        </p:spPr>
        <p:txBody>
          <a:bodyPr wrap="square">
            <a:spAutoFit/>
          </a:bodyPr>
          <a:lstStyle/>
          <a:p>
            <a:r>
              <a:rPr lang="en-US" dirty="0"/>
              <a:t>Open PowerPoint.</a:t>
            </a:r>
          </a:p>
          <a:p>
            <a:r>
              <a:rPr lang="en-US" dirty="0"/>
              <a:t>Select an option:</a:t>
            </a:r>
          </a:p>
          <a:p>
            <a:pPr lvl="1"/>
            <a:r>
              <a:rPr lang="en-US" dirty="0"/>
              <a:t>1. Select </a:t>
            </a:r>
            <a:r>
              <a:rPr lang="en-US" b="1" dirty="0"/>
              <a:t>Blank Presentation</a:t>
            </a:r>
            <a:r>
              <a:rPr lang="en-US" dirty="0"/>
              <a:t> to create a presentation from scratch.</a:t>
            </a:r>
          </a:p>
          <a:p>
            <a:pPr lvl="1"/>
            <a:r>
              <a:rPr lang="en-US" dirty="0"/>
              <a:t>2. Select one of the templates.</a:t>
            </a:r>
          </a:p>
          <a:p>
            <a:pPr lvl="1"/>
            <a:r>
              <a:rPr lang="en-US" dirty="0"/>
              <a:t>3.Select </a:t>
            </a:r>
            <a:r>
              <a:rPr lang="en-US" b="1" dirty="0"/>
              <a:t>Take a Tour</a:t>
            </a:r>
            <a:r>
              <a:rPr lang="en-US" dirty="0"/>
              <a:t>, and then select </a:t>
            </a:r>
            <a:r>
              <a:rPr lang="en-US" b="1" dirty="0"/>
              <a:t>Create</a:t>
            </a:r>
            <a:r>
              <a:rPr lang="en-US" dirty="0"/>
              <a:t>, to see tips for using PowerPoint.</a:t>
            </a:r>
          </a:p>
        </p:txBody>
      </p:sp>
      <p:pic>
        <p:nvPicPr>
          <p:cNvPr id="2" name="Picture 1">
            <a:extLst>
              <a:ext uri="{FF2B5EF4-FFF2-40B4-BE49-F238E27FC236}">
                <a16:creationId xmlns:a16="http://schemas.microsoft.com/office/drawing/2014/main" id="{535B17DC-E79E-4BCA-AC43-F14A3E9CA9F0}"/>
              </a:ext>
            </a:extLst>
          </p:cNvPr>
          <p:cNvPicPr>
            <a:picLocks noChangeAspect="1"/>
          </p:cNvPicPr>
          <p:nvPr/>
        </p:nvPicPr>
        <p:blipFill>
          <a:blip r:embed="rId2"/>
          <a:stretch>
            <a:fillRect/>
          </a:stretch>
        </p:blipFill>
        <p:spPr>
          <a:xfrm>
            <a:off x="5694948" y="2046149"/>
            <a:ext cx="5883800" cy="4082387"/>
          </a:xfrm>
          <a:prstGeom prst="rect">
            <a:avLst/>
          </a:prstGeom>
        </p:spPr>
      </p:pic>
    </p:spTree>
    <p:extLst>
      <p:ext uri="{BB962C8B-B14F-4D97-AF65-F5344CB8AC3E}">
        <p14:creationId xmlns:p14="http://schemas.microsoft.com/office/powerpoint/2010/main" val="921484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2A9087A-C628-4A2F-987C-906290C87F06}"/>
              </a:ext>
            </a:extLst>
          </p:cNvPr>
          <p:cNvSpPr txBox="1"/>
          <p:nvPr/>
        </p:nvSpPr>
        <p:spPr>
          <a:xfrm>
            <a:off x="4980951" y="967112"/>
            <a:ext cx="2230098" cy="646331"/>
          </a:xfrm>
          <a:prstGeom prst="rect">
            <a:avLst/>
          </a:prstGeom>
          <a:noFill/>
        </p:spPr>
        <p:txBody>
          <a:bodyPr wrap="none" rtlCol="0">
            <a:spAutoFit/>
          </a:bodyPr>
          <a:lstStyle/>
          <a:p>
            <a:r>
              <a:rPr lang="en-US" sz="3600" dirty="0"/>
              <a:t>Add a slide</a:t>
            </a:r>
            <a:endParaRPr lang="en-IN" sz="3600" dirty="0"/>
          </a:p>
        </p:txBody>
      </p:sp>
      <p:sp>
        <p:nvSpPr>
          <p:cNvPr id="5" name="Rectangle 4">
            <a:extLst>
              <a:ext uri="{FF2B5EF4-FFF2-40B4-BE49-F238E27FC236}">
                <a16:creationId xmlns:a16="http://schemas.microsoft.com/office/drawing/2014/main" id="{69F4ABE0-8840-41F6-99B3-B0FA944CB9C8}"/>
              </a:ext>
            </a:extLst>
          </p:cNvPr>
          <p:cNvSpPr/>
          <p:nvPr/>
        </p:nvSpPr>
        <p:spPr>
          <a:xfrm>
            <a:off x="1371959" y="2289901"/>
            <a:ext cx="3608992" cy="1477328"/>
          </a:xfrm>
          <a:prstGeom prst="rect">
            <a:avLst/>
          </a:prstGeom>
        </p:spPr>
        <p:txBody>
          <a:bodyPr wrap="square">
            <a:spAutoFit/>
          </a:bodyPr>
          <a:lstStyle/>
          <a:p>
            <a:r>
              <a:rPr lang="en-US" dirty="0"/>
              <a:t>1. Select the slide you want your new slide to follow.</a:t>
            </a:r>
          </a:p>
          <a:p>
            <a:r>
              <a:rPr lang="en-US" dirty="0"/>
              <a:t>2. Select </a:t>
            </a:r>
            <a:r>
              <a:rPr lang="en-US" b="1" dirty="0"/>
              <a:t>Home</a:t>
            </a:r>
            <a:r>
              <a:rPr lang="en-US" dirty="0"/>
              <a:t> &gt; </a:t>
            </a:r>
            <a:r>
              <a:rPr lang="en-US" b="1" dirty="0"/>
              <a:t>New Slide</a:t>
            </a:r>
            <a:r>
              <a:rPr lang="en-US" dirty="0"/>
              <a:t>.</a:t>
            </a:r>
          </a:p>
          <a:p>
            <a:r>
              <a:rPr lang="en-US" dirty="0"/>
              <a:t>3. Select </a:t>
            </a:r>
            <a:r>
              <a:rPr lang="en-US" b="1" dirty="0"/>
              <a:t>Layout</a:t>
            </a:r>
            <a:r>
              <a:rPr lang="en-US" dirty="0"/>
              <a:t> and the you type want from the drop-down.</a:t>
            </a:r>
          </a:p>
        </p:txBody>
      </p:sp>
      <p:pic>
        <p:nvPicPr>
          <p:cNvPr id="2" name="Picture 1">
            <a:extLst>
              <a:ext uri="{FF2B5EF4-FFF2-40B4-BE49-F238E27FC236}">
                <a16:creationId xmlns:a16="http://schemas.microsoft.com/office/drawing/2014/main" id="{E364E8F0-0AD1-41F2-8A7E-5EC90BDECD20}"/>
              </a:ext>
            </a:extLst>
          </p:cNvPr>
          <p:cNvPicPr>
            <a:picLocks noChangeAspect="1"/>
          </p:cNvPicPr>
          <p:nvPr/>
        </p:nvPicPr>
        <p:blipFill>
          <a:blip r:embed="rId2"/>
          <a:stretch>
            <a:fillRect/>
          </a:stretch>
        </p:blipFill>
        <p:spPr>
          <a:xfrm>
            <a:off x="4980951" y="1920320"/>
            <a:ext cx="6473914" cy="4207765"/>
          </a:xfrm>
          <a:prstGeom prst="rect">
            <a:avLst/>
          </a:prstGeom>
        </p:spPr>
      </p:pic>
    </p:spTree>
    <p:extLst>
      <p:ext uri="{BB962C8B-B14F-4D97-AF65-F5344CB8AC3E}">
        <p14:creationId xmlns:p14="http://schemas.microsoft.com/office/powerpoint/2010/main" val="355580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2A9087A-C628-4A2F-987C-906290C87F06}"/>
              </a:ext>
            </a:extLst>
          </p:cNvPr>
          <p:cNvSpPr txBox="1"/>
          <p:nvPr/>
        </p:nvSpPr>
        <p:spPr>
          <a:xfrm>
            <a:off x="4117990" y="1013278"/>
            <a:ext cx="3956019" cy="1200329"/>
          </a:xfrm>
          <a:prstGeom prst="rect">
            <a:avLst/>
          </a:prstGeom>
          <a:noFill/>
        </p:spPr>
        <p:txBody>
          <a:bodyPr wrap="none" rtlCol="0">
            <a:spAutoFit/>
          </a:bodyPr>
          <a:lstStyle/>
          <a:p>
            <a:r>
              <a:rPr lang="en-US" sz="3600" dirty="0"/>
              <a:t>Add and format text</a:t>
            </a:r>
          </a:p>
          <a:p>
            <a:endParaRPr lang="en-US" sz="3600" dirty="0"/>
          </a:p>
        </p:txBody>
      </p:sp>
      <p:sp>
        <p:nvSpPr>
          <p:cNvPr id="5" name="Rectangle 4">
            <a:extLst>
              <a:ext uri="{FF2B5EF4-FFF2-40B4-BE49-F238E27FC236}">
                <a16:creationId xmlns:a16="http://schemas.microsoft.com/office/drawing/2014/main" id="{69F4ABE0-8840-41F6-99B3-B0FA944CB9C8}"/>
              </a:ext>
            </a:extLst>
          </p:cNvPr>
          <p:cNvSpPr/>
          <p:nvPr/>
        </p:nvSpPr>
        <p:spPr>
          <a:xfrm>
            <a:off x="1412187" y="2274838"/>
            <a:ext cx="3956019" cy="2308324"/>
          </a:xfrm>
          <a:prstGeom prst="rect">
            <a:avLst/>
          </a:prstGeom>
        </p:spPr>
        <p:txBody>
          <a:bodyPr wrap="square">
            <a:spAutoFit/>
          </a:bodyPr>
          <a:lstStyle/>
          <a:p>
            <a:r>
              <a:rPr lang="en-US" dirty="0"/>
              <a:t>1. Place the cursor where you want, and type.</a:t>
            </a:r>
          </a:p>
          <a:p>
            <a:r>
              <a:rPr lang="en-US" dirty="0"/>
              <a:t>2. Select the text, and then select an option on the </a:t>
            </a:r>
            <a:r>
              <a:rPr lang="en-US" b="1" dirty="0"/>
              <a:t>Home</a:t>
            </a:r>
            <a:r>
              <a:rPr lang="en-US" dirty="0"/>
              <a:t> tab: </a:t>
            </a:r>
            <a:r>
              <a:rPr lang="en-US" b="1" dirty="0"/>
              <a:t>Font</a:t>
            </a:r>
            <a:r>
              <a:rPr lang="en-US" dirty="0"/>
              <a:t>, </a:t>
            </a:r>
            <a:r>
              <a:rPr lang="en-US" b="1" dirty="0"/>
              <a:t>Font size</a:t>
            </a:r>
            <a:r>
              <a:rPr lang="en-US" dirty="0"/>
              <a:t>, </a:t>
            </a:r>
            <a:r>
              <a:rPr lang="en-US" b="1" dirty="0"/>
              <a:t>Bold</a:t>
            </a:r>
            <a:r>
              <a:rPr lang="en-US" dirty="0"/>
              <a:t>, </a:t>
            </a:r>
            <a:r>
              <a:rPr lang="en-US" b="1" dirty="0"/>
              <a:t>Italic</a:t>
            </a:r>
            <a:r>
              <a:rPr lang="en-US" dirty="0"/>
              <a:t>, </a:t>
            </a:r>
            <a:r>
              <a:rPr lang="en-US" b="1" dirty="0"/>
              <a:t>Underline</a:t>
            </a:r>
            <a:r>
              <a:rPr lang="en-US" dirty="0"/>
              <a:t>, ...</a:t>
            </a:r>
          </a:p>
          <a:p>
            <a:r>
              <a:rPr lang="en-US" dirty="0"/>
              <a:t>3. To create bulleted or numbered lists, select the text, and then select </a:t>
            </a:r>
            <a:r>
              <a:rPr lang="en-US" b="1" dirty="0"/>
              <a:t>Bullets</a:t>
            </a:r>
            <a:r>
              <a:rPr lang="en-US" dirty="0"/>
              <a:t> or </a:t>
            </a:r>
            <a:r>
              <a:rPr lang="en-US" b="1" dirty="0"/>
              <a:t>Numbering</a:t>
            </a:r>
            <a:r>
              <a:rPr lang="en-US" dirty="0"/>
              <a:t>.</a:t>
            </a:r>
          </a:p>
        </p:txBody>
      </p:sp>
      <p:pic>
        <p:nvPicPr>
          <p:cNvPr id="2" name="Picture 1">
            <a:extLst>
              <a:ext uri="{FF2B5EF4-FFF2-40B4-BE49-F238E27FC236}">
                <a16:creationId xmlns:a16="http://schemas.microsoft.com/office/drawing/2014/main" id="{64F09271-1098-4ADC-BDC8-3CB5DFC0217C}"/>
              </a:ext>
            </a:extLst>
          </p:cNvPr>
          <p:cNvPicPr>
            <a:picLocks noChangeAspect="1"/>
          </p:cNvPicPr>
          <p:nvPr/>
        </p:nvPicPr>
        <p:blipFill>
          <a:blip r:embed="rId2"/>
          <a:stretch>
            <a:fillRect/>
          </a:stretch>
        </p:blipFill>
        <p:spPr>
          <a:xfrm>
            <a:off x="5727029" y="2160005"/>
            <a:ext cx="5715169" cy="3147989"/>
          </a:xfrm>
          <a:prstGeom prst="rect">
            <a:avLst/>
          </a:prstGeom>
        </p:spPr>
      </p:pic>
    </p:spTree>
    <p:extLst>
      <p:ext uri="{BB962C8B-B14F-4D97-AF65-F5344CB8AC3E}">
        <p14:creationId xmlns:p14="http://schemas.microsoft.com/office/powerpoint/2010/main" val="2770411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2A9087A-C628-4A2F-987C-906290C87F06}"/>
              </a:ext>
            </a:extLst>
          </p:cNvPr>
          <p:cNvSpPr txBox="1"/>
          <p:nvPr/>
        </p:nvSpPr>
        <p:spPr>
          <a:xfrm>
            <a:off x="3233517" y="967112"/>
            <a:ext cx="5724965" cy="646331"/>
          </a:xfrm>
          <a:prstGeom prst="rect">
            <a:avLst/>
          </a:prstGeom>
          <a:noFill/>
        </p:spPr>
        <p:txBody>
          <a:bodyPr wrap="none" rtlCol="0">
            <a:spAutoFit/>
          </a:bodyPr>
          <a:lstStyle/>
          <a:p>
            <a:r>
              <a:rPr lang="en-US" sz="3600" dirty="0"/>
              <a:t>Add a picture, shape, or chart</a:t>
            </a:r>
            <a:endParaRPr lang="en-IN" sz="3600" dirty="0"/>
          </a:p>
        </p:txBody>
      </p:sp>
      <p:sp>
        <p:nvSpPr>
          <p:cNvPr id="5" name="Rectangle 4">
            <a:extLst>
              <a:ext uri="{FF2B5EF4-FFF2-40B4-BE49-F238E27FC236}">
                <a16:creationId xmlns:a16="http://schemas.microsoft.com/office/drawing/2014/main" id="{69F4ABE0-8840-41F6-99B3-B0FA944CB9C8}"/>
              </a:ext>
            </a:extLst>
          </p:cNvPr>
          <p:cNvSpPr/>
          <p:nvPr/>
        </p:nvSpPr>
        <p:spPr>
          <a:xfrm>
            <a:off x="1364061" y="2136338"/>
            <a:ext cx="4074213" cy="2585323"/>
          </a:xfrm>
          <a:prstGeom prst="rect">
            <a:avLst/>
          </a:prstGeom>
        </p:spPr>
        <p:txBody>
          <a:bodyPr wrap="square">
            <a:spAutoFit/>
          </a:bodyPr>
          <a:lstStyle/>
          <a:p>
            <a:r>
              <a:rPr lang="en-US" dirty="0"/>
              <a:t>1. Select </a:t>
            </a:r>
            <a:r>
              <a:rPr lang="en-US" b="1" dirty="0"/>
              <a:t>Insert</a:t>
            </a:r>
            <a:r>
              <a:rPr lang="en-US" dirty="0"/>
              <a:t>.</a:t>
            </a:r>
          </a:p>
          <a:p>
            <a:r>
              <a:rPr lang="en-US" dirty="0"/>
              <a:t>2. To add a picture:</a:t>
            </a:r>
          </a:p>
          <a:p>
            <a:pPr marL="742950" lvl="1" indent="-285750">
              <a:buFont typeface="Arial" panose="020B0604020202020204" pitchFamily="34" charset="0"/>
              <a:buChar char="•"/>
            </a:pPr>
            <a:r>
              <a:rPr lang="en-US" dirty="0"/>
              <a:t>Select </a:t>
            </a:r>
            <a:r>
              <a:rPr lang="en-US" b="1" dirty="0"/>
              <a:t>Picture</a:t>
            </a:r>
            <a:r>
              <a:rPr lang="en-US" dirty="0"/>
              <a:t>.</a:t>
            </a:r>
          </a:p>
          <a:p>
            <a:pPr marL="742950" lvl="1" indent="-285750">
              <a:buFont typeface="Arial" panose="020B0604020202020204" pitchFamily="34" charset="0"/>
              <a:buChar char="•"/>
            </a:pPr>
            <a:r>
              <a:rPr lang="en-US" dirty="0"/>
              <a:t>Browse for the picture you want and select </a:t>
            </a:r>
            <a:r>
              <a:rPr lang="en-US" b="1" dirty="0"/>
              <a:t>Insert</a:t>
            </a:r>
            <a:r>
              <a:rPr lang="en-US" dirty="0"/>
              <a:t>.</a:t>
            </a:r>
          </a:p>
          <a:p>
            <a:r>
              <a:rPr lang="en-US" dirty="0"/>
              <a:t>3. To add a shape, art, or chart:</a:t>
            </a:r>
          </a:p>
          <a:p>
            <a:pPr marL="742950" lvl="1" indent="-285750">
              <a:buFont typeface="Arial" panose="020B0604020202020204" pitchFamily="34" charset="0"/>
              <a:buChar char="•"/>
            </a:pPr>
            <a:r>
              <a:rPr lang="en-US" dirty="0"/>
              <a:t>Select </a:t>
            </a:r>
            <a:r>
              <a:rPr lang="en-US" b="1" dirty="0"/>
              <a:t>Shapes</a:t>
            </a:r>
            <a:r>
              <a:rPr lang="en-US" dirty="0"/>
              <a:t>, </a:t>
            </a:r>
            <a:r>
              <a:rPr lang="en-US" b="1" dirty="0"/>
              <a:t>Icons</a:t>
            </a:r>
            <a:r>
              <a:rPr lang="en-US" dirty="0"/>
              <a:t>, </a:t>
            </a:r>
            <a:r>
              <a:rPr lang="en-US" b="1" dirty="0"/>
              <a:t>SmartArt</a:t>
            </a:r>
            <a:r>
              <a:rPr lang="en-US" dirty="0"/>
              <a:t>, or </a:t>
            </a:r>
            <a:r>
              <a:rPr lang="en-US" b="1" dirty="0"/>
              <a:t>Chart</a:t>
            </a:r>
            <a:r>
              <a:rPr lang="en-US" dirty="0"/>
              <a:t>.</a:t>
            </a:r>
          </a:p>
          <a:p>
            <a:pPr marL="742950" lvl="1" indent="-285750">
              <a:buFont typeface="Arial" panose="020B0604020202020204" pitchFamily="34" charset="0"/>
              <a:buChar char="•"/>
            </a:pPr>
            <a:r>
              <a:rPr lang="en-US" dirty="0"/>
              <a:t>Select the one you want.</a:t>
            </a:r>
          </a:p>
        </p:txBody>
      </p:sp>
      <p:pic>
        <p:nvPicPr>
          <p:cNvPr id="2" name="Picture 1">
            <a:extLst>
              <a:ext uri="{FF2B5EF4-FFF2-40B4-BE49-F238E27FC236}">
                <a16:creationId xmlns:a16="http://schemas.microsoft.com/office/drawing/2014/main" id="{669136A9-B267-474F-A6E2-2F2FF828EA93}"/>
              </a:ext>
            </a:extLst>
          </p:cNvPr>
          <p:cNvPicPr>
            <a:picLocks noChangeAspect="1"/>
          </p:cNvPicPr>
          <p:nvPr/>
        </p:nvPicPr>
        <p:blipFill>
          <a:blip r:embed="rId2"/>
          <a:stretch>
            <a:fillRect/>
          </a:stretch>
        </p:blipFill>
        <p:spPr>
          <a:xfrm>
            <a:off x="5438274" y="2070323"/>
            <a:ext cx="5722025" cy="3810392"/>
          </a:xfrm>
          <a:prstGeom prst="rect">
            <a:avLst/>
          </a:prstGeom>
        </p:spPr>
      </p:pic>
    </p:spTree>
    <p:extLst>
      <p:ext uri="{BB962C8B-B14F-4D97-AF65-F5344CB8AC3E}">
        <p14:creationId xmlns:p14="http://schemas.microsoft.com/office/powerpoint/2010/main" val="1691998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F7307F6-36A3-4E60-BA96-20D48112A864}"/>
              </a:ext>
            </a:extLst>
          </p:cNvPr>
          <p:cNvPicPr>
            <a:picLocks noChangeAspect="1"/>
          </p:cNvPicPr>
          <p:nvPr/>
        </p:nvPicPr>
        <p:blipFill>
          <a:blip r:embed="rId2"/>
          <a:stretch>
            <a:fillRect/>
          </a:stretch>
        </p:blipFill>
        <p:spPr>
          <a:xfrm>
            <a:off x="7120560" y="2240086"/>
            <a:ext cx="3686689" cy="3229426"/>
          </a:xfrm>
          <a:prstGeom prst="rect">
            <a:avLst/>
          </a:prstGeom>
        </p:spPr>
      </p:pic>
      <p:sp>
        <p:nvSpPr>
          <p:cNvPr id="4" name="TextBox 3">
            <a:extLst>
              <a:ext uri="{FF2B5EF4-FFF2-40B4-BE49-F238E27FC236}">
                <a16:creationId xmlns:a16="http://schemas.microsoft.com/office/drawing/2014/main" id="{82A9087A-C628-4A2F-987C-906290C87F06}"/>
              </a:ext>
            </a:extLst>
          </p:cNvPr>
          <p:cNvSpPr txBox="1"/>
          <p:nvPr/>
        </p:nvSpPr>
        <p:spPr>
          <a:xfrm>
            <a:off x="4144221" y="967112"/>
            <a:ext cx="4257448" cy="646331"/>
          </a:xfrm>
          <a:prstGeom prst="rect">
            <a:avLst/>
          </a:prstGeom>
          <a:noFill/>
        </p:spPr>
        <p:txBody>
          <a:bodyPr wrap="none" rtlCol="0">
            <a:spAutoFit/>
          </a:bodyPr>
          <a:lstStyle/>
          <a:p>
            <a:r>
              <a:rPr lang="en-US" sz="3600" dirty="0"/>
              <a:t>Save the Presentation</a:t>
            </a:r>
            <a:endParaRPr lang="en-IN" sz="3600" dirty="0"/>
          </a:p>
        </p:txBody>
      </p:sp>
      <p:sp>
        <p:nvSpPr>
          <p:cNvPr id="5" name="Rectangle 4">
            <a:extLst>
              <a:ext uri="{FF2B5EF4-FFF2-40B4-BE49-F238E27FC236}">
                <a16:creationId xmlns:a16="http://schemas.microsoft.com/office/drawing/2014/main" id="{69F4ABE0-8840-41F6-99B3-B0FA944CB9C8}"/>
              </a:ext>
            </a:extLst>
          </p:cNvPr>
          <p:cNvSpPr/>
          <p:nvPr/>
        </p:nvSpPr>
        <p:spPr>
          <a:xfrm>
            <a:off x="1315453" y="2382235"/>
            <a:ext cx="4780547" cy="1477328"/>
          </a:xfrm>
          <a:prstGeom prst="rect">
            <a:avLst/>
          </a:prstGeom>
        </p:spPr>
        <p:txBody>
          <a:bodyPr wrap="square">
            <a:spAutoFit/>
          </a:bodyPr>
          <a:lstStyle/>
          <a:p>
            <a:r>
              <a:rPr lang="en-US" dirty="0"/>
              <a:t>To save the presentation, We follow these steps:</a:t>
            </a:r>
          </a:p>
          <a:p>
            <a:r>
              <a:rPr lang="en-US" dirty="0"/>
              <a:t>	1. In ribbon, Press </a:t>
            </a:r>
            <a:r>
              <a:rPr lang="en-US" b="1" dirty="0"/>
              <a:t>File</a:t>
            </a:r>
            <a:r>
              <a:rPr lang="en-US" dirty="0"/>
              <a:t> Button</a:t>
            </a:r>
          </a:p>
          <a:p>
            <a:r>
              <a:rPr lang="en-US" dirty="0"/>
              <a:t>	2. Click on </a:t>
            </a:r>
            <a:r>
              <a:rPr lang="en-US" b="1" dirty="0"/>
              <a:t>Save</a:t>
            </a:r>
            <a:r>
              <a:rPr lang="en-US" dirty="0"/>
              <a:t> Button</a:t>
            </a:r>
          </a:p>
          <a:p>
            <a:r>
              <a:rPr lang="en-US" dirty="0"/>
              <a:t>	3. Select either OneDrive or Offline location 	to save</a:t>
            </a:r>
            <a:endParaRPr lang="en-IN" dirty="0"/>
          </a:p>
        </p:txBody>
      </p:sp>
      <p:pic>
        <p:nvPicPr>
          <p:cNvPr id="2" name="Picture 1">
            <a:extLst>
              <a:ext uri="{FF2B5EF4-FFF2-40B4-BE49-F238E27FC236}">
                <a16:creationId xmlns:a16="http://schemas.microsoft.com/office/drawing/2014/main" id="{D5C0D285-EE00-495F-A487-A2508FC5313C}"/>
              </a:ext>
            </a:extLst>
          </p:cNvPr>
          <p:cNvPicPr>
            <a:picLocks noChangeAspect="1"/>
          </p:cNvPicPr>
          <p:nvPr/>
        </p:nvPicPr>
        <p:blipFill>
          <a:blip r:embed="rId3"/>
          <a:stretch>
            <a:fillRect/>
          </a:stretch>
        </p:blipFill>
        <p:spPr>
          <a:xfrm>
            <a:off x="2403421" y="3992184"/>
            <a:ext cx="3481600" cy="1477328"/>
          </a:xfrm>
          <a:prstGeom prst="rect">
            <a:avLst/>
          </a:prstGeom>
        </p:spPr>
      </p:pic>
      <p:sp>
        <p:nvSpPr>
          <p:cNvPr id="7" name="Oval 6">
            <a:extLst>
              <a:ext uri="{FF2B5EF4-FFF2-40B4-BE49-F238E27FC236}">
                <a16:creationId xmlns:a16="http://schemas.microsoft.com/office/drawing/2014/main" id="{EF643C8D-39E9-4A09-A13C-93CEB1306FF6}"/>
              </a:ext>
            </a:extLst>
          </p:cNvPr>
          <p:cNvSpPr/>
          <p:nvPr/>
        </p:nvSpPr>
        <p:spPr>
          <a:xfrm>
            <a:off x="2075543" y="5268686"/>
            <a:ext cx="580571" cy="580571"/>
          </a:xfrm>
          <a:prstGeom prst="ellipse">
            <a:avLst/>
          </a:prstGeom>
          <a:solidFill>
            <a:srgbClr val="B7472A"/>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1</a:t>
            </a:r>
            <a:endParaRPr lang="en-IN" sz="3200" dirty="0"/>
          </a:p>
        </p:txBody>
      </p:sp>
      <p:sp>
        <p:nvSpPr>
          <p:cNvPr id="8" name="Oval 7">
            <a:extLst>
              <a:ext uri="{FF2B5EF4-FFF2-40B4-BE49-F238E27FC236}">
                <a16:creationId xmlns:a16="http://schemas.microsoft.com/office/drawing/2014/main" id="{2411A2A1-17BD-4489-8B01-B10047999A71}"/>
              </a:ext>
            </a:extLst>
          </p:cNvPr>
          <p:cNvSpPr/>
          <p:nvPr/>
        </p:nvSpPr>
        <p:spPr>
          <a:xfrm>
            <a:off x="6830275" y="1959327"/>
            <a:ext cx="580571" cy="580571"/>
          </a:xfrm>
          <a:prstGeom prst="ellipse">
            <a:avLst/>
          </a:prstGeom>
          <a:solidFill>
            <a:srgbClr val="B7472A"/>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2</a:t>
            </a:r>
            <a:endParaRPr lang="en-IN" sz="3200" dirty="0"/>
          </a:p>
        </p:txBody>
      </p:sp>
    </p:spTree>
    <p:extLst>
      <p:ext uri="{BB962C8B-B14F-4D97-AF65-F5344CB8AC3E}">
        <p14:creationId xmlns:p14="http://schemas.microsoft.com/office/powerpoint/2010/main" val="2093045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2A9087A-C628-4A2F-987C-906290C87F06}"/>
              </a:ext>
            </a:extLst>
          </p:cNvPr>
          <p:cNvSpPr txBox="1"/>
          <p:nvPr/>
        </p:nvSpPr>
        <p:spPr>
          <a:xfrm>
            <a:off x="5119424" y="1092009"/>
            <a:ext cx="2307042" cy="646331"/>
          </a:xfrm>
          <a:prstGeom prst="rect">
            <a:avLst/>
          </a:prstGeom>
          <a:noFill/>
        </p:spPr>
        <p:txBody>
          <a:bodyPr wrap="none" rtlCol="0">
            <a:spAutoFit/>
          </a:bodyPr>
          <a:lstStyle/>
          <a:p>
            <a:r>
              <a:rPr lang="en-US" sz="3600" dirty="0"/>
              <a:t>Add A Slide</a:t>
            </a:r>
            <a:endParaRPr lang="en-IN" sz="3600" dirty="0"/>
          </a:p>
        </p:txBody>
      </p:sp>
      <p:sp>
        <p:nvSpPr>
          <p:cNvPr id="5" name="Rectangle 4">
            <a:extLst>
              <a:ext uri="{FF2B5EF4-FFF2-40B4-BE49-F238E27FC236}">
                <a16:creationId xmlns:a16="http://schemas.microsoft.com/office/drawing/2014/main" id="{69F4ABE0-8840-41F6-99B3-B0FA944CB9C8}"/>
              </a:ext>
            </a:extLst>
          </p:cNvPr>
          <p:cNvSpPr/>
          <p:nvPr/>
        </p:nvSpPr>
        <p:spPr>
          <a:xfrm>
            <a:off x="1499273" y="2428401"/>
            <a:ext cx="4596727" cy="1200329"/>
          </a:xfrm>
          <a:prstGeom prst="rect">
            <a:avLst/>
          </a:prstGeom>
        </p:spPr>
        <p:txBody>
          <a:bodyPr wrap="square">
            <a:spAutoFit/>
          </a:bodyPr>
          <a:lstStyle/>
          <a:p>
            <a:r>
              <a:rPr lang="en-US" dirty="0"/>
              <a:t>In ribbon:</a:t>
            </a:r>
          </a:p>
          <a:p>
            <a:r>
              <a:rPr lang="en-US" dirty="0"/>
              <a:t>	1. Click </a:t>
            </a:r>
            <a:r>
              <a:rPr lang="en-US" b="1" dirty="0"/>
              <a:t>HOME</a:t>
            </a:r>
            <a:r>
              <a:rPr lang="en-US" dirty="0"/>
              <a:t> and select the </a:t>
            </a:r>
            <a:r>
              <a:rPr lang="en-US" b="1" dirty="0"/>
              <a:t>New Slide 	</a:t>
            </a:r>
            <a:r>
              <a:rPr lang="en-US" dirty="0"/>
              <a:t>button</a:t>
            </a:r>
          </a:p>
          <a:p>
            <a:r>
              <a:rPr lang="en-US" dirty="0"/>
              <a:t>	2. Select the Slide Pane and press </a:t>
            </a:r>
            <a:r>
              <a:rPr lang="en-US" b="1" dirty="0"/>
              <a:t>Enter</a:t>
            </a:r>
            <a:endParaRPr lang="en-IN" b="1" dirty="0"/>
          </a:p>
        </p:txBody>
      </p:sp>
      <p:pic>
        <p:nvPicPr>
          <p:cNvPr id="2" name="Picture 1">
            <a:extLst>
              <a:ext uri="{FF2B5EF4-FFF2-40B4-BE49-F238E27FC236}">
                <a16:creationId xmlns:a16="http://schemas.microsoft.com/office/drawing/2014/main" id="{EBB304F5-A57D-48F2-A6B3-BA8747540BF4}"/>
              </a:ext>
            </a:extLst>
          </p:cNvPr>
          <p:cNvPicPr>
            <a:picLocks noChangeAspect="1"/>
          </p:cNvPicPr>
          <p:nvPr/>
        </p:nvPicPr>
        <p:blipFill>
          <a:blip r:embed="rId2"/>
          <a:stretch>
            <a:fillRect/>
          </a:stretch>
        </p:blipFill>
        <p:spPr>
          <a:xfrm>
            <a:off x="6876860" y="2428401"/>
            <a:ext cx="3586415" cy="2071028"/>
          </a:xfrm>
          <a:prstGeom prst="rect">
            <a:avLst/>
          </a:prstGeom>
        </p:spPr>
      </p:pic>
    </p:spTree>
    <p:extLst>
      <p:ext uri="{BB962C8B-B14F-4D97-AF65-F5344CB8AC3E}">
        <p14:creationId xmlns:p14="http://schemas.microsoft.com/office/powerpoint/2010/main" val="427747277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71</TotalTime>
  <Words>751</Words>
  <Application>Microsoft Office PowerPoint</Application>
  <PresentationFormat>Widescreen</PresentationFormat>
  <Paragraphs>76</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Brush Script MT</vt:lpstr>
      <vt:lpstr>Calibri</vt:lpstr>
      <vt:lpstr>Calibri Light</vt:lpstr>
      <vt:lpstr>Segoe UI</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Prateek Panwar</dc:creator>
  <cp:lastModifiedBy>PRATEEK PANWAR</cp:lastModifiedBy>
  <cp:revision>35</cp:revision>
  <dcterms:created xsi:type="dcterms:W3CDTF">2021-02-06T19:27:46Z</dcterms:created>
  <dcterms:modified xsi:type="dcterms:W3CDTF">2022-10-19T13:35:47Z</dcterms:modified>
</cp:coreProperties>
</file>