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2175" y="1299860"/>
            <a:ext cx="6045695" cy="55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All India Council For Technical Education (AICTE)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DR705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Graphical Password Authentication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Tech-know-brats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Khushi Sahay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U-1056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Netaji Subhas University of Technology</a:t>
            </a: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Cyber Security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03910" y="2118476"/>
            <a:ext cx="6024054" cy="44613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 prototype consists of several stages: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600" dirty="0"/>
              <a:t>Signup page using graphical authentication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600" dirty="0"/>
              <a:t>Login page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600" dirty="0"/>
              <a:t>Password reset page.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600" dirty="0"/>
              <a:t>Mail received with password reset link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600" dirty="0"/>
              <a:t>Account blocked due to multiple login attempts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SzPts val="1600"/>
              <a:buNone/>
            </a:pPr>
            <a:r>
              <a:rPr lang="en-US" sz="1600" dirty="0"/>
              <a:t>The user will select a pattern from a group of random images and will login through the same pattern.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SzPts val="1600"/>
              <a:buNone/>
            </a:pPr>
            <a:r>
              <a:rPr lang="en-US" sz="1600" dirty="0"/>
              <a:t>All the images will be unnecessary and only the position of the pattern chosen will matter.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buSzPts val="1600"/>
              <a:buNone/>
            </a:pPr>
            <a:r>
              <a:rPr lang="en-US" dirty="0"/>
              <a:t>            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546547E-895A-440B-BBF0-B1AE24FDE18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7113" r="17113"/>
          <a:stretch/>
        </p:blipFill>
        <p:spPr>
          <a:xfrm>
            <a:off x="7378701" y="144464"/>
            <a:ext cx="3154262" cy="189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MongoDB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E084-FC06-43DD-8690-53389D546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327" y="2118476"/>
            <a:ext cx="4372834" cy="1585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Login service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/>
              <a:t>Net banking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/>
              <a:t>Social media login</a:t>
            </a:r>
          </a:p>
          <a:p>
            <a:pPr marL="742950" lvl="1" indent="-28575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1600" dirty="0"/>
              <a:t>University management systems</a:t>
            </a:r>
          </a:p>
          <a:p>
            <a:pPr marL="457200" lvl="1" indent="0">
              <a:spcBef>
                <a:spcPts val="0"/>
              </a:spcBef>
              <a:buSzPts val="1600"/>
              <a:buNone/>
            </a:pPr>
            <a:endParaRPr lang="en-US" sz="16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dataset creation and annotation.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Encryption of datasets to prevent cyber attacks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Impossible to hack.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Password is based on positions of the image chosen.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Images changes </a:t>
            </a:r>
            <a:r>
              <a:rPr lang="en-US" sz="20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everytime</a:t>
            </a: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the user logins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user 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receives the email for multiple wrong login attempts with a link to reset the password.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F4D0-2FC0-4B45-8C16-91C15E90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851674"/>
            <a:ext cx="4819650" cy="225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Khushi Sahay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	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ECE    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Aryan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 			 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ECE  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Prateek Mishra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                                       			Stream (ECE, CSE </a:t>
            </a:r>
            <a:r>
              <a:rPr lang="en-US" sz="1200" dirty="0" err="1"/>
              <a:t>etc</a:t>
            </a:r>
            <a:r>
              <a:rPr lang="en-US" sz="1200" dirty="0"/>
              <a:t>): CSAI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Shivam</a:t>
            </a:r>
            <a:r>
              <a:rPr lang="en-US" sz="1200" b="1" dirty="0">
                <a:solidFill>
                  <a:srgbClr val="5D7C3F"/>
                </a:solidFill>
              </a:rPr>
              <a:t> Singla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                               			Stream (ECE, CSE </a:t>
            </a:r>
            <a:r>
              <a:rPr lang="en-US" sz="1200" dirty="0" err="1"/>
              <a:t>etc</a:t>
            </a:r>
            <a:r>
              <a:rPr lang="en-US" sz="1200" dirty="0"/>
              <a:t>): CSAI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Aditya Verma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                                      			Stream (ECE, CSE </a:t>
            </a:r>
            <a:r>
              <a:rPr lang="en-US" sz="1200" dirty="0" err="1"/>
              <a:t>etc</a:t>
            </a:r>
            <a:r>
              <a:rPr lang="en-US" sz="1200" dirty="0"/>
              <a:t>): EE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Nimish Bhatia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                                  			Stream (ECE, CSE </a:t>
            </a:r>
            <a:r>
              <a:rPr lang="en-US" sz="1200" dirty="0" err="1"/>
              <a:t>etc</a:t>
            </a:r>
            <a:r>
              <a:rPr lang="en-US" sz="1200" dirty="0"/>
              <a:t>): CSAI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Dr. Mohinder Pal Singh Bhatia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(Academic/Industry): Academic                  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30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</a:t>
            </a:r>
            <a:r>
              <a:rPr lang="en-US" sz="1200" b="1" dirty="0" err="1">
                <a:solidFill>
                  <a:srgbClr val="804160"/>
                </a:solidFill>
              </a:rPr>
              <a:t>Manusheel</a:t>
            </a:r>
            <a:r>
              <a:rPr lang="en-US" sz="1200" b="1" dirty="0">
                <a:solidFill>
                  <a:srgbClr val="804160"/>
                </a:solidFill>
              </a:rPr>
              <a:t> Gupta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(Academic/Industry): Academic		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15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Libre Franklin</vt:lpstr>
      <vt:lpstr>Arial</vt:lpstr>
      <vt:lpstr>Franklin Gothic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shivamsingla127@outlook.com</cp:lastModifiedBy>
  <cp:revision>2</cp:revision>
  <dcterms:created xsi:type="dcterms:W3CDTF">2022-02-11T07:14:46Z</dcterms:created>
  <dcterms:modified xsi:type="dcterms:W3CDTF">2022-03-28T21:36:19Z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