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eb92346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eb92346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eb92346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7eb92346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eb9234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eb9234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eb9234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eb9234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7eb9234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7eb9234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eb9234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eb9234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eb9234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eb9234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b9234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b9234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eb9234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eb9234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eb92346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eb9234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DECH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419337"/>
            <a:ext cx="42426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</a:t>
            </a:r>
            <a:r>
              <a:rPr lang="en" sz="2400"/>
              <a:t>E-Commerce platform developed using Django Python framework and MySQL database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0875"/>
            <a:ext cx="9144001" cy="470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0" y="0"/>
            <a:ext cx="91440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CART PAGE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2750000" y="14105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568050" y="2772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3857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Team </a:t>
            </a:r>
            <a:endParaRPr sz="36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Vishishta Agrawal (161500626)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Prateek Pandey (161500404)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Yash Jalan (161500638)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Nikhil Pandey (161500356)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Namrata Tiwari (161500342)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Content</a:t>
            </a:r>
            <a:endParaRPr sz="36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-&gt; Introduction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Languages &amp; tools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Software Description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Features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DECH 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-&gt; DECH is an e-commerce website.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It facilitates the user to purchase things without going to store.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It will address the shopping related     problem.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It manages all the details about product , product type , price, orders.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It facilitates the user to compare the products.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Languages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&amp;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Tools </a:t>
            </a:r>
            <a:endParaRPr sz="36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Languages</a:t>
            </a:r>
            <a:r>
              <a:rPr b="1" lang="en" sz="1800"/>
              <a:t> 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Django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HTML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MySQL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Tools</a:t>
            </a:r>
            <a:r>
              <a:rPr b="1" lang="en" sz="1800"/>
              <a:t> 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-&gt; PyCharm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Software Description</a:t>
            </a:r>
            <a:endParaRPr sz="36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Django :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It is a python based free and open    source web framework which follows the model view template architectural pattern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HTML 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Hyper Text Markup Language is the standard markup language for creating web pages and web application.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Software Description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MySQL 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It is the open source relational database management system. The  server works in client/server or embedded system.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PyCharm 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It is an integrated development environment used in computer programming especially for python language.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 sz="36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-&gt; Provide shopping cart facility.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Allow multiple Payment methods.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Provide Customer Support.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Admin manages the detail of the product 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-&gt; Provide search option by category name.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-&gt; Provide filter option to search the required products.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725"/>
            <a:ext cx="9144001" cy="471676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0" y="0"/>
            <a:ext cx="9144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HOMEPAGE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