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C71A-CE87-5785-E78E-53BBB3755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1A5E3-E9FC-DF83-00B2-EE9D312A9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766F-C9AF-EDF5-5FB5-5D0033F3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82C2-BE79-A0D2-E340-8814F016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CCF7-A403-B5CF-D80D-64BAEE13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3BE6-F80D-B70C-6F84-42FEB850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EC46-1B5F-88AB-E191-0C357AD11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EE4F-759E-5A24-AEA0-12B55D9C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C5EDB-8684-107C-A427-CAF38E7C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ABD3-755F-388B-1FC7-A5A3163C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2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064C8-A607-AF84-81C3-AE6C7E63D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7DB67-E75F-4756-93B9-32A853B3F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B14E-7043-CAF9-FD53-68BC88104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4228-7231-F36E-8178-077EBAFE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5BC8F-DF0B-4497-A29A-F1AFD25C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4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2E0F-EDF2-7A61-547F-8873605E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7EB8-C9A9-D581-FD72-3D31F09E6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4B7E0-925D-0920-5AFE-9389432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BF6C4-1158-7679-8E0B-681CD582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B38-32B6-3FF0-3235-F808F73A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9FF1-AA40-9B5B-57A3-0E3AE5A9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9269-14F8-5B9E-8C36-A06F13328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7A68-58A8-A225-5BFA-8FD2E902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D761-5A15-8A9C-0B2D-DF7F6C28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012B-32DD-E2F6-DF97-D959C7D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3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7B8-B8BE-4D50-003B-DA0D2A38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2999-43BE-C15A-3CD7-E58E5C9E0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DB75-E3D4-120B-7E90-9D63A9821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AE313-A72B-E693-794B-E48351DE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2AC22-0543-41F7-464A-39B69DDB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FB4AA-56EA-E4A8-6637-543D3695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9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3839-D55B-97A4-9814-3734D35D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6E8E-9F65-44E7-F054-E7AD4AC9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C20A6-5119-F862-CE6D-CD2EDF075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E1E2D-0F9A-997F-A2E1-F14BDA423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93E55-77FC-AA7C-55B1-AF681B80C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81994-36A7-D3B6-E306-74AB9601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90904-3425-129F-380C-574EC21D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0D169-DE3A-5289-7490-DBB3D0DC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AFC4-AB31-0711-4352-860E2493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341F-76E2-244A-A65C-9DCB2250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EC71B-043F-8C75-8D21-08BF2B92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7A14-6E72-ABB8-52E5-ECA89472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EC535-7829-94B2-377D-AE26D39A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550EC-B4AC-1909-D4E9-B5741C17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1522-E6EF-77D1-77F7-1FD2FD2E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6A87-C5DC-3F6A-BA8A-E6F02077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BBDB-82CC-77CA-01A9-FC15A343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D5A24-91E1-DF1C-7ED4-722D532C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4A68D-F908-D928-6A06-3D5DC7D1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2671A-2A9A-7E94-B562-8B6B50D7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E23DB-64DD-10B0-987D-FF2DB882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5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605C-9620-2875-C8D6-DE2C9B5E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A186E-B826-4721-3CA7-9470C8AA4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743DC-2A9D-85D5-39E3-27DA10F4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70DB-A46E-37EF-0CA6-747BF363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CEAC9-C296-0F9D-3615-6A6F6E86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B752-00EA-EFFE-625B-35F39841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07350-D338-A4ED-B79F-A5023E78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632C6-2F6D-1ABD-A081-E4B9D2B4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6D72-B8CA-EC46-4034-E55BFB34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345E-DAE4-4BEC-877C-66E08894C54A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F922-367C-3B81-8A17-BC364EEEA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D616-853F-3D23-41F0-5F372176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EB474-5530-4888-95B1-2C0E4091F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5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E7D9-FF37-8AF1-A777-29D1255CEE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Secure Password Manger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05768-F613-7B5D-4B4B-CC7D0ABD4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By- Prateek J</a:t>
            </a:r>
          </a:p>
        </p:txBody>
      </p:sp>
    </p:spTree>
    <p:extLst>
      <p:ext uri="{BB962C8B-B14F-4D97-AF65-F5344CB8AC3E}">
        <p14:creationId xmlns:p14="http://schemas.microsoft.com/office/powerpoint/2010/main" val="17886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5FD6-CFE1-A7EF-A9B4-E66D170B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FCCE-3974-B05E-CB00-D8C89B5B2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Hardware</a:t>
            </a:r>
          </a:p>
          <a:p>
            <a:pPr marL="0" indent="0">
              <a:buNone/>
            </a:pPr>
            <a:r>
              <a:rPr lang="en-IN" dirty="0"/>
              <a:t>RAM:4GB and Above</a:t>
            </a:r>
          </a:p>
          <a:p>
            <a:pPr marL="0" indent="0">
              <a:buNone/>
            </a:pPr>
            <a:r>
              <a:rPr lang="en-IN" dirty="0"/>
              <a:t>ROM:256 GB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32D0-706B-58C9-6CB5-9A6DDC1793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Software</a:t>
            </a:r>
          </a:p>
          <a:p>
            <a:pPr marL="0" indent="0">
              <a:buNone/>
            </a:pPr>
            <a:r>
              <a:rPr lang="en-IN" dirty="0"/>
              <a:t>VS Code Editor</a:t>
            </a:r>
          </a:p>
          <a:p>
            <a:pPr marL="0" indent="0">
              <a:buNone/>
            </a:pPr>
            <a:r>
              <a:rPr lang="en-IN" dirty="0"/>
              <a:t>Python 3.12</a:t>
            </a:r>
          </a:p>
          <a:p>
            <a:pPr marL="0" indent="0">
              <a:buNone/>
            </a:pPr>
            <a:r>
              <a:rPr lang="en-IN" dirty="0"/>
              <a:t>Packages: </a:t>
            </a:r>
            <a:r>
              <a:rPr lang="en-IN" dirty="0" err="1"/>
              <a:t>tkinter</a:t>
            </a:r>
            <a:r>
              <a:rPr lang="en-IN" dirty="0"/>
              <a:t>, smtp, random, </a:t>
            </a:r>
            <a:r>
              <a:rPr lang="en-IN" dirty="0" err="1"/>
              <a:t>cryptography,etc</a:t>
            </a:r>
            <a:r>
              <a:rPr lang="en-IN" dirty="0"/>
              <a:t>.,</a:t>
            </a:r>
          </a:p>
          <a:p>
            <a:pPr marL="0" indent="0">
              <a:buNone/>
            </a:pPr>
            <a:r>
              <a:rPr lang="en-IN" dirty="0" err="1"/>
              <a:t>MySql</a:t>
            </a:r>
            <a:r>
              <a:rPr lang="en-IN" dirty="0"/>
              <a:t> Workbench </a:t>
            </a:r>
          </a:p>
        </p:txBody>
      </p:sp>
    </p:spTree>
    <p:extLst>
      <p:ext uri="{BB962C8B-B14F-4D97-AF65-F5344CB8AC3E}">
        <p14:creationId xmlns:p14="http://schemas.microsoft.com/office/powerpoint/2010/main" val="279953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B983-B9D8-A79B-C4D9-81E01592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Preview –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A23B2-64E7-073A-0016-174875B5A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756" y="1825625"/>
            <a:ext cx="5108488" cy="4351338"/>
          </a:xfrm>
        </p:spPr>
      </p:pic>
    </p:spTree>
    <p:extLst>
      <p:ext uri="{BB962C8B-B14F-4D97-AF65-F5344CB8AC3E}">
        <p14:creationId xmlns:p14="http://schemas.microsoft.com/office/powerpoint/2010/main" val="277443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7550-2673-65F7-7A58-2698E781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Preview – Log 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F98D1-03AB-E1BF-C42E-9A5373D1F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2629502"/>
            <a:ext cx="4696480" cy="2743583"/>
          </a:xfrm>
        </p:spPr>
      </p:pic>
    </p:spTree>
    <p:extLst>
      <p:ext uri="{BB962C8B-B14F-4D97-AF65-F5344CB8AC3E}">
        <p14:creationId xmlns:p14="http://schemas.microsoft.com/office/powerpoint/2010/main" val="18757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52F-B299-EF29-8E57-4FF51CB0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Preview – Database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375D0-6E9C-71AC-48B7-FCE014FD9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40" y="1825625"/>
            <a:ext cx="8818120" cy="4351338"/>
          </a:xfrm>
        </p:spPr>
      </p:pic>
    </p:spTree>
    <p:extLst>
      <p:ext uri="{BB962C8B-B14F-4D97-AF65-F5344CB8AC3E}">
        <p14:creationId xmlns:p14="http://schemas.microsoft.com/office/powerpoint/2010/main" val="139634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D2F4-3300-E44D-28B3-0ED263AF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080B-9C38-A82C-30FC-85CF7724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 Password with just simple implantation</a:t>
            </a:r>
          </a:p>
          <a:p>
            <a:r>
              <a:rPr lang="en-IN" dirty="0"/>
              <a:t>Easy to use </a:t>
            </a:r>
            <a:r>
              <a:rPr lang="en-IN"/>
              <a:t>for the user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Secure Password Manger</vt:lpstr>
      <vt:lpstr>Requirements</vt:lpstr>
      <vt:lpstr>Preview – New User</vt:lpstr>
      <vt:lpstr>Preview – Log In</vt:lpstr>
      <vt:lpstr>Preview – Database Operation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Password Manger</dc:title>
  <dc:creator>Prateek J</dc:creator>
  <cp:lastModifiedBy>Prateek J</cp:lastModifiedBy>
  <cp:revision>1</cp:revision>
  <dcterms:created xsi:type="dcterms:W3CDTF">2024-04-03T08:58:41Z</dcterms:created>
  <dcterms:modified xsi:type="dcterms:W3CDTF">2024-04-03T09:07:23Z</dcterms:modified>
</cp:coreProperties>
</file>