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3606" r:id="rId5"/>
    <p:sldId id="3604" r:id="rId6"/>
    <p:sldId id="3605" r:id="rId7"/>
    <p:sldId id="263" r:id="rId8"/>
    <p:sldId id="259" r:id="rId9"/>
    <p:sldId id="360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91C3C"/>
    <a:srgbClr val="2791C5"/>
    <a:srgbClr val="2791BE"/>
    <a:srgbClr val="27618D"/>
    <a:srgbClr val="1B6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B4024-2117-4964-9246-56B3043D3E21}" v="8" dt="2023-05-09T10:59:47.396"/>
    <p1510:client id="{C04684DF-812F-4123-8652-A6DF144B6D2E}" v="59" dt="2023-05-08T18:43:1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8" autoAdjust="0"/>
    <p:restoredTop sz="94660"/>
  </p:normalViewPr>
  <p:slideViewPr>
    <p:cSldViewPr snapToGrid="0">
      <p:cViewPr>
        <p:scale>
          <a:sx n="110" d="100"/>
          <a:sy n="110" d="100"/>
        </p:scale>
        <p:origin x="52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A926-365D-0C4E-8384-8418BC1BA498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2BE59-C3A7-FE46-AA62-B438C8F9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EDB586B-11A6-3641-8C58-C996DD1FCEF6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0401C-EB8C-7147-616F-05FC0FC77012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CF15B6C-485E-4364-2B02-2E8112966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80" y="148289"/>
            <a:ext cx="2877307" cy="2216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54C26-FA46-6C05-2634-318BF16D7371}"/>
              </a:ext>
            </a:extLst>
          </p:cNvPr>
          <p:cNvSpPr txBox="1"/>
          <p:nvPr userDrawn="1"/>
        </p:nvSpPr>
        <p:spPr>
          <a:xfrm>
            <a:off x="2600325" y="2162175"/>
            <a:ext cx="7753350" cy="34163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GLOBAL AZURE BANGALORE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27" name="Graphic 26" descr="World with solid fill">
            <a:extLst>
              <a:ext uri="{FF2B5EF4-FFF2-40B4-BE49-F238E27FC236}">
                <a16:creationId xmlns:a16="http://schemas.microsoft.com/office/drawing/2014/main" id="{37082390-E1BA-8F30-3CCD-D94D9BED2C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4900" y="5695950"/>
            <a:ext cx="295276" cy="2952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F1554-C36D-00FC-5E80-752C64DD5BDD}"/>
              </a:ext>
            </a:extLst>
          </p:cNvPr>
          <p:cNvSpPr txBox="1"/>
          <p:nvPr userDrawn="1"/>
        </p:nvSpPr>
        <p:spPr>
          <a:xfrm>
            <a:off x="11010901" y="209989"/>
            <a:ext cx="118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#gablr2023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A05424-01C1-CC04-BCEB-012FCD24BBCF}"/>
              </a:ext>
            </a:extLst>
          </p:cNvPr>
          <p:cNvSpPr txBox="1"/>
          <p:nvPr userDrawn="1"/>
        </p:nvSpPr>
        <p:spPr>
          <a:xfrm>
            <a:off x="5172075" y="5676900"/>
            <a:ext cx="26479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https://bengaluru.globalazure.in/</a:t>
            </a:r>
          </a:p>
        </p:txBody>
      </p:sp>
      <p:pic>
        <p:nvPicPr>
          <p:cNvPr id="30" name="Picture 29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F42A850-A07F-7886-89E3-0B3FA73C6B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84B2D783-1E52-B4AD-9346-70095D55CE7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89251D53-09EF-209E-FC6D-AD0E1879DB5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6478731"/>
            <a:ext cx="369743" cy="369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90CF4DAC-23B7-5BFB-60F7-00A797E26F5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477000"/>
            <a:ext cx="381000" cy="381000"/>
          </a:xfrm>
          <a:prstGeom prst="rect">
            <a:avLst/>
          </a:prstGeom>
          <a:effectLst/>
        </p:spPr>
      </p:pic>
      <p:pic>
        <p:nvPicPr>
          <p:cNvPr id="34" name="Picture 33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C930D5D2-1408-EF74-102B-B84DCD2F1AB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A picture containing font, text, graphics, graphic design&#10;&#10;Description automatically generated">
            <a:extLst>
              <a:ext uri="{FF2B5EF4-FFF2-40B4-BE49-F238E27FC236}">
                <a16:creationId xmlns:a16="http://schemas.microsoft.com/office/drawing/2014/main" id="{E5178C76-1C68-C66A-49FA-34FE3653E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1" r="47182"/>
          <a:stretch/>
        </p:blipFill>
        <p:spPr>
          <a:xfrm>
            <a:off x="11315700" y="6476641"/>
            <a:ext cx="342899" cy="362309"/>
          </a:xfrm>
          <a:prstGeom prst="rect">
            <a:avLst/>
          </a:prstGeom>
        </p:spPr>
      </p:pic>
      <p:pic>
        <p:nvPicPr>
          <p:cNvPr id="36" name="Picture 35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BFB02149-929F-AFDF-B757-CD7831F08D2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D110F9-6B6F-CC4A-4D5D-151309B53766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F8CFF0-ECD4-D955-09D3-E66F70BF5FBB}"/>
              </a:ext>
            </a:extLst>
          </p:cNvPr>
          <p:cNvSpPr txBox="1"/>
          <p:nvPr userDrawn="1"/>
        </p:nvSpPr>
        <p:spPr>
          <a:xfrm>
            <a:off x="3781584" y="6203682"/>
            <a:ext cx="122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Leaning Partner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90E18-5058-B9D0-E6CF-3BC5A821BDE2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E3C04D67-6ED4-ABA5-439D-975B9FA0A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03" y="6267450"/>
            <a:ext cx="766609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4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53CB210E-8700-B4BC-B89C-E8B27CB3F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6478731"/>
            <a:ext cx="369743" cy="369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A2279A8E-C652-E35E-9E76-F47A1041E1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477000"/>
            <a:ext cx="381000" cy="381000"/>
          </a:xfrm>
          <a:prstGeom prst="rect">
            <a:avLst/>
          </a:prstGeom>
          <a:effectLst/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font, text, graphics, graphic design&#10;&#10;Description automatically generated">
            <a:extLst>
              <a:ext uri="{FF2B5EF4-FFF2-40B4-BE49-F238E27FC236}">
                <a16:creationId xmlns:a16="http://schemas.microsoft.com/office/drawing/2014/main" id="{293CFFEA-4C64-6AF2-BEDC-E8E5E19F6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1" r="47182"/>
          <a:stretch/>
        </p:blipFill>
        <p:spPr>
          <a:xfrm>
            <a:off x="11315700" y="6495691"/>
            <a:ext cx="342899" cy="362309"/>
          </a:xfrm>
          <a:prstGeom prst="rect">
            <a:avLst/>
          </a:prstGeom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9A576-E964-F6C5-5265-3F1FD189C455}"/>
              </a:ext>
            </a:extLst>
          </p:cNvPr>
          <p:cNvSpPr txBox="1"/>
          <p:nvPr userDrawn="1"/>
        </p:nvSpPr>
        <p:spPr>
          <a:xfrm>
            <a:off x="3781584" y="6203682"/>
            <a:ext cx="122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Leaning Partner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465AC1A-D93E-99B2-5FC9-2AEE8AAD2A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03" y="6267450"/>
            <a:ext cx="766609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7019926" y="0"/>
            <a:ext cx="5172074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53CB210E-8700-B4BC-B89C-E8B27CB3F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6478731"/>
            <a:ext cx="369743" cy="369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A2279A8E-C652-E35E-9E76-F47A1041E1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477000"/>
            <a:ext cx="381000" cy="381000"/>
          </a:xfrm>
          <a:prstGeom prst="rect">
            <a:avLst/>
          </a:prstGeom>
          <a:effectLst/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font, text, graphics, graphic design&#10;&#10;Description automatically generated">
            <a:extLst>
              <a:ext uri="{FF2B5EF4-FFF2-40B4-BE49-F238E27FC236}">
                <a16:creationId xmlns:a16="http://schemas.microsoft.com/office/drawing/2014/main" id="{293CFFEA-4C64-6AF2-BEDC-E8E5E19F6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1" r="47182"/>
          <a:stretch/>
        </p:blipFill>
        <p:spPr>
          <a:xfrm>
            <a:off x="11315700" y="6495691"/>
            <a:ext cx="342899" cy="362309"/>
          </a:xfrm>
          <a:prstGeom prst="rect">
            <a:avLst/>
          </a:prstGeom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9A576-E964-F6C5-5265-3F1FD189C455}"/>
              </a:ext>
            </a:extLst>
          </p:cNvPr>
          <p:cNvSpPr txBox="1"/>
          <p:nvPr userDrawn="1"/>
        </p:nvSpPr>
        <p:spPr>
          <a:xfrm>
            <a:off x="3781584" y="6203682"/>
            <a:ext cx="122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Leaning Partner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465AC1A-D93E-99B2-5FC9-2AEE8AAD2A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03" y="6267450"/>
            <a:ext cx="766609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8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7" y="3617870"/>
            <a:ext cx="2532283" cy="506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0" y="4211197"/>
            <a:ext cx="2539976" cy="4941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53CB210E-8700-B4BC-B89C-E8B27CB3F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4611831"/>
            <a:ext cx="962025" cy="962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486059" y="3165207"/>
            <a:ext cx="12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Sponsors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8725059" y="328903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5991225" y="0"/>
            <a:ext cx="6200775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C63B9F1-4457-CD1C-113B-203BBF867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30" y="0"/>
            <a:ext cx="2877307" cy="2216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006B-0823-CD9D-2567-11AF7DDF5605}"/>
              </a:ext>
            </a:extLst>
          </p:cNvPr>
          <p:cNvSpPr txBox="1"/>
          <p:nvPr userDrawn="1"/>
        </p:nvSpPr>
        <p:spPr>
          <a:xfrm>
            <a:off x="1590675" y="2038350"/>
            <a:ext cx="7753350" cy="120032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E8E74-0C27-E557-3BC1-02FE62A74458}"/>
              </a:ext>
            </a:extLst>
          </p:cNvPr>
          <p:cNvSpPr txBox="1"/>
          <p:nvPr userDrawn="1"/>
        </p:nvSpPr>
        <p:spPr>
          <a:xfrm>
            <a:off x="6181883" y="3222357"/>
            <a:ext cx="173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kern="1200" dirty="0">
                <a:solidFill>
                  <a:schemeClr val="tx1"/>
                </a:solidFill>
                <a:latin typeface="Angsana New" panose="020B0502040204020203" pitchFamily="18" charset="-34"/>
                <a:ea typeface="+mn-ea"/>
                <a:cs typeface="Angsana New" panose="020B0502040204020203" pitchFamily="18" charset="-34"/>
              </a:rPr>
              <a:t>Leaning Partner</a:t>
            </a:r>
          </a:p>
        </p:txBody>
      </p:sp>
      <p:pic>
        <p:nvPicPr>
          <p:cNvPr id="10" name="Picture 9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40AE78D-FB43-93F2-6FAA-A09305DC12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48" y="3710421"/>
            <a:ext cx="1104900" cy="11049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1862D6-69E9-2527-8BC0-DA729F099078}"/>
              </a:ext>
            </a:extLst>
          </p:cNvPr>
          <p:cNvSpPr txBox="1"/>
          <p:nvPr userDrawn="1"/>
        </p:nvSpPr>
        <p:spPr>
          <a:xfrm>
            <a:off x="9668033" y="3260457"/>
            <a:ext cx="175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kern="1200" dirty="0">
                <a:solidFill>
                  <a:schemeClr val="tx1"/>
                </a:solidFill>
                <a:latin typeface="Angsana New" panose="020B0502040204020203" pitchFamily="18" charset="-34"/>
                <a:ea typeface="+mn-ea"/>
                <a:cs typeface="Angsana New" panose="020B0502040204020203" pitchFamily="18" charset="-34"/>
              </a:rPr>
              <a:t>Communities</a:t>
            </a:r>
          </a:p>
        </p:txBody>
      </p:sp>
      <p:pic>
        <p:nvPicPr>
          <p:cNvPr id="18" name="Picture 17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1CB65DCA-C77C-27FE-D98D-FD6DF00A60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99" y="4673849"/>
            <a:ext cx="752475" cy="767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1DCBAC97-324D-FDC1-9F1B-414BA98155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24" y="4469606"/>
            <a:ext cx="1004886" cy="502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experts live india logo from expertslive.co.in">
            <a:extLst>
              <a:ext uri="{FF2B5EF4-FFF2-40B4-BE49-F238E27FC236}">
                <a16:creationId xmlns:a16="http://schemas.microsoft.com/office/drawing/2014/main" id="{6A096CC0-B61E-ED5B-C934-64E6A4DCBA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3829050"/>
            <a:ext cx="876300" cy="876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374019BA-6245-6943-9CDA-892550447D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378" y="6076950"/>
            <a:ext cx="766609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9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1CCDA-193B-CE62-FF6B-BE4131C8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5CD-4FE4-3076-3B23-65CE784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450E-C052-7148-2306-81FDAB30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5F2-D73A-40B9-A52A-05A49C1341AC}" type="datetimeFigureOut">
              <a:rPr lang="en-IN" smtClean="0"/>
              <a:t>12/05/23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BD54-71ED-E6DB-DC07-F4AF6AAF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1CFB-9E01-F00F-8100-A437C7BF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2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6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FE1CD-6FC0-4C46-7CAF-5058B7B6BC8F}"/>
              </a:ext>
            </a:extLst>
          </p:cNvPr>
          <p:cNvSpPr txBox="1">
            <a:spLocks/>
          </p:cNvSpPr>
          <p:nvPr/>
        </p:nvSpPr>
        <p:spPr>
          <a:xfrm>
            <a:off x="1659152" y="3429000"/>
            <a:ext cx="6566445" cy="609564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0" dirty="0">
                <a:solidFill>
                  <a:schemeClr val="tx1"/>
                </a:solidFill>
                <a:latin typeface="Barlow" pitchFamily="2" charset="77"/>
              </a:rPr>
              <a:t>Becoming </a:t>
            </a:r>
            <a:br>
              <a:rPr lang="en-US" sz="5400" b="0" dirty="0">
                <a:solidFill>
                  <a:schemeClr val="tx1"/>
                </a:solidFill>
                <a:latin typeface="Barlow" pitchFamily="2" charset="77"/>
              </a:rPr>
            </a:br>
            <a:r>
              <a:rPr lang="en-US" sz="5400" b="0" dirty="0">
                <a:solidFill>
                  <a:schemeClr val="tx1"/>
                </a:solidFill>
                <a:latin typeface="Barlow" pitchFamily="2" charset="77"/>
              </a:rPr>
              <a:t>Azure KQL Ninja! </a:t>
            </a:r>
          </a:p>
        </p:txBody>
      </p:sp>
      <p:pic>
        <p:nvPicPr>
          <p:cNvPr id="8" name="Picture 2" descr="Ninja Sticker by Ninjastormfr">
            <a:extLst>
              <a:ext uri="{FF2B5EF4-FFF2-40B4-BE49-F238E27FC236}">
                <a16:creationId xmlns:a16="http://schemas.microsoft.com/office/drawing/2014/main" id="{E5D75C35-C859-E9EB-E711-51BBF841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29" y="1422400"/>
            <a:ext cx="40132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4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370B02-FD44-15A3-F68F-32C5A7E32C33}"/>
              </a:ext>
            </a:extLst>
          </p:cNvPr>
          <p:cNvGrpSpPr/>
          <p:nvPr/>
        </p:nvGrpSpPr>
        <p:grpSpPr>
          <a:xfrm>
            <a:off x="8240614" y="3912180"/>
            <a:ext cx="15158853" cy="2214396"/>
            <a:chOff x="5512404" y="2855512"/>
            <a:chExt cx="18420014" cy="2715213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E6692871-F123-14EC-B940-98919628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512404" y="3661158"/>
              <a:ext cx="718972" cy="718973"/>
            </a:xfrm>
            <a:prstGeom prst="rect">
              <a:avLst/>
            </a:prstGeom>
          </p:spPr>
        </p:pic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4AD30A91-1173-FD01-FB63-7551062E5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637128" y="4380131"/>
              <a:ext cx="469525" cy="458772"/>
            </a:xfrm>
            <a:prstGeom prst="rect">
              <a:avLst/>
            </a:prstGeom>
          </p:spPr>
        </p:pic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6E8DD205-34E6-5EDC-6789-157CA39EA5C7}"/>
                </a:ext>
              </a:extLst>
            </p:cNvPr>
            <p:cNvSpPr txBox="1"/>
            <p:nvPr/>
          </p:nvSpPr>
          <p:spPr>
            <a:xfrm>
              <a:off x="6314410" y="2855512"/>
              <a:ext cx="5266169" cy="14370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816"/>
                </a:lnSpc>
                <a:spcBef>
                  <a:spcPct val="0"/>
                </a:spcBef>
              </a:pPr>
              <a:r>
                <a:rPr lang="en-US" sz="2400" dirty="0">
                  <a:latin typeface="Community" panose="02000303040000020003" pitchFamily="2" charset="0"/>
                </a:rPr>
                <a:t>/in/prateekkumarsingh</a:t>
              </a:r>
            </a:p>
            <a:p>
              <a:pPr>
                <a:lnSpc>
                  <a:spcPts val="4816"/>
                </a:lnSpc>
                <a:spcBef>
                  <a:spcPct val="0"/>
                </a:spcBef>
              </a:pPr>
              <a:endParaRPr lang="en-US" sz="2400" spc="-72" dirty="0">
                <a:latin typeface="+mj-lt"/>
              </a:endParaRPr>
            </a:p>
          </p:txBody>
        </p:sp>
        <p:pic>
          <p:nvPicPr>
            <p:cNvPr id="6" name="Picture 26">
              <a:extLst>
                <a:ext uri="{FF2B5EF4-FFF2-40B4-BE49-F238E27FC236}">
                  <a16:creationId xmlns:a16="http://schemas.microsoft.com/office/drawing/2014/main" id="{5F15118E-6B23-8198-7623-04E4D9C9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3433" r="15352" b="37542"/>
            <a:stretch>
              <a:fillRect/>
            </a:stretch>
          </p:blipFill>
          <p:spPr>
            <a:xfrm>
              <a:off x="5512404" y="5083363"/>
              <a:ext cx="658769" cy="444879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5F9D75F-FF64-4816-88DA-F44200F2E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374" y="3085850"/>
              <a:ext cx="439032" cy="43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45286A-5381-3744-9215-EDBF5F4FAEA2}"/>
                </a:ext>
              </a:extLst>
            </p:cNvPr>
            <p:cNvSpPr txBox="1"/>
            <p:nvPr/>
          </p:nvSpPr>
          <p:spPr>
            <a:xfrm>
              <a:off x="6314410" y="4234625"/>
              <a:ext cx="17618008" cy="6717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812"/>
                </a:lnSpc>
                <a:spcBef>
                  <a:spcPct val="0"/>
                </a:spcBef>
              </a:pPr>
              <a:r>
                <a:rPr lang="en-US" sz="2400" dirty="0">
                  <a:latin typeface="Barlow Bold"/>
                </a:rPr>
                <a:t>/</a:t>
              </a:r>
              <a:r>
                <a:rPr lang="en-US" sz="2400" dirty="0">
                  <a:latin typeface="Community" panose="02000303040000020003" pitchFamily="2" charset="0"/>
                </a:rPr>
                <a:t>prateekkumarsingh</a:t>
              </a:r>
            </a:p>
          </p:txBody>
        </p:sp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AB699413-8544-471F-A7C0-72C1BBA00969}"/>
                </a:ext>
              </a:extLst>
            </p:cNvPr>
            <p:cNvSpPr txBox="1"/>
            <p:nvPr/>
          </p:nvSpPr>
          <p:spPr>
            <a:xfrm>
              <a:off x="6314410" y="4906371"/>
              <a:ext cx="17457856" cy="6643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730"/>
                </a:lnSpc>
                <a:spcBef>
                  <a:spcPct val="0"/>
                </a:spcBef>
              </a:pPr>
              <a:r>
                <a:rPr lang="en-US" sz="2400" dirty="0" err="1">
                  <a:latin typeface="Community" panose="02000303040000020003" pitchFamily="2" charset="0"/>
                </a:rPr>
                <a:t>leanpub.com</a:t>
              </a:r>
              <a:r>
                <a:rPr lang="en-US" sz="2400" dirty="0">
                  <a:latin typeface="Community" panose="02000303040000020003" pitchFamily="2" charset="0"/>
                </a:rPr>
                <a:t>/b/books</a:t>
              </a: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03DF7AE6-657F-1A80-03FF-2020015B0723}"/>
                </a:ext>
              </a:extLst>
            </p:cNvPr>
            <p:cNvSpPr txBox="1"/>
            <p:nvPr/>
          </p:nvSpPr>
          <p:spPr>
            <a:xfrm>
              <a:off x="6314410" y="3574037"/>
              <a:ext cx="17618008" cy="67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812"/>
                </a:lnSpc>
                <a:spcBef>
                  <a:spcPct val="0"/>
                </a:spcBef>
              </a:pPr>
              <a:r>
                <a:rPr lang="en-US" sz="2400" dirty="0">
                  <a:latin typeface="Community" panose="02000303040000020003" pitchFamily="2" charset="0"/>
                </a:rPr>
                <a:t>@</a:t>
              </a:r>
              <a:r>
                <a:rPr lang="en-US" sz="2400" dirty="0" err="1">
                  <a:latin typeface="Community" panose="02000303040000020003" pitchFamily="2" charset="0"/>
                </a:rPr>
                <a:t>singhprateik</a:t>
              </a:r>
              <a:endParaRPr lang="en-US" sz="2400" dirty="0">
                <a:latin typeface="Community" panose="02000303040000020003" pitchFamily="2" charset="0"/>
              </a:endParaRPr>
            </a:p>
          </p:txBody>
        </p:sp>
      </p:grpSp>
      <p:sp>
        <p:nvSpPr>
          <p:cNvPr id="11" name="TextBox 28">
            <a:extLst>
              <a:ext uri="{FF2B5EF4-FFF2-40B4-BE49-F238E27FC236}">
                <a16:creationId xmlns:a16="http://schemas.microsoft.com/office/drawing/2014/main" id="{FFAC05D5-7A15-523A-55D2-1B34F2EDE63E}"/>
              </a:ext>
            </a:extLst>
          </p:cNvPr>
          <p:cNvSpPr txBox="1"/>
          <p:nvPr/>
        </p:nvSpPr>
        <p:spPr>
          <a:xfrm>
            <a:off x="385473" y="-101114"/>
            <a:ext cx="7693772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b="1" spc="-126" dirty="0">
                <a:solidFill>
                  <a:schemeClr val="bg1"/>
                </a:solidFill>
                <a:latin typeface="Barlow Medium"/>
              </a:rPr>
              <a:t>Introduction</a:t>
            </a:r>
          </a:p>
        </p:txBody>
      </p:sp>
      <p:pic>
        <p:nvPicPr>
          <p:cNvPr id="12" name="Picture 11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1E125EFB-873D-9E35-C9B7-BBC581BC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860" y="562460"/>
            <a:ext cx="2092545" cy="2089892"/>
          </a:xfrm>
          <a:prstGeom prst="ellipse">
            <a:avLst/>
          </a:prstGeom>
          <a:noFill/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13">
            <a:extLst>
              <a:ext uri="{FF2B5EF4-FFF2-40B4-BE49-F238E27FC236}">
                <a16:creationId xmlns:a16="http://schemas.microsoft.com/office/drawing/2014/main" id="{E9450696-55CD-4469-4E83-17F29D42BF8D}"/>
              </a:ext>
            </a:extLst>
          </p:cNvPr>
          <p:cNvSpPr txBox="1"/>
          <p:nvPr/>
        </p:nvSpPr>
        <p:spPr>
          <a:xfrm>
            <a:off x="4373803" y="2941678"/>
            <a:ext cx="5004586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2000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52FEC03F-0DAB-8B0E-1188-C76EC056E81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9670" b="9670"/>
          <a:stretch>
            <a:fillRect/>
          </a:stretch>
        </p:blipFill>
        <p:spPr>
          <a:xfrm>
            <a:off x="4386088" y="4511809"/>
            <a:ext cx="1681782" cy="724542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9B09E936-7DAF-03D3-5608-6B942CCB7B0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373803" y="3667809"/>
            <a:ext cx="1681782" cy="68897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7579482A-311E-8670-3755-586BFFB748D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4017" b="4017"/>
          <a:stretch>
            <a:fillRect/>
          </a:stretch>
        </p:blipFill>
        <p:spPr>
          <a:xfrm>
            <a:off x="4373804" y="5391379"/>
            <a:ext cx="1681782" cy="6932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D186896-A661-D951-0F56-A359AA037E26}"/>
              </a:ext>
            </a:extLst>
          </p:cNvPr>
          <p:cNvGrpSpPr/>
          <p:nvPr/>
        </p:nvGrpSpPr>
        <p:grpSpPr>
          <a:xfrm>
            <a:off x="222393" y="21252"/>
            <a:ext cx="7038499" cy="2716639"/>
            <a:chOff x="212487" y="2861859"/>
            <a:chExt cx="7038499" cy="2716639"/>
          </a:xfrm>
        </p:grpSpPr>
        <p:pic>
          <p:nvPicPr>
            <p:cNvPr id="22" name="Picture 9">
              <a:extLst>
                <a:ext uri="{FF2B5EF4-FFF2-40B4-BE49-F238E27FC236}">
                  <a16:creationId xmlns:a16="http://schemas.microsoft.com/office/drawing/2014/main" id="{D7A80858-3490-DCE3-C506-31077A3FC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314859" y="3613952"/>
              <a:ext cx="1172078" cy="1944961"/>
            </a:xfrm>
            <a:prstGeom prst="rect">
              <a:avLst/>
            </a:prstGeom>
            <a:noFill/>
            <a:ln w="3175">
              <a:solidFill>
                <a:schemeClr val="dk1"/>
              </a:solidFill>
            </a:ln>
          </p:spPr>
        </p:pic>
        <p:pic>
          <p:nvPicPr>
            <p:cNvPr id="23" name="Picture 10">
              <a:extLst>
                <a:ext uri="{FF2B5EF4-FFF2-40B4-BE49-F238E27FC236}">
                  <a16:creationId xmlns:a16="http://schemas.microsoft.com/office/drawing/2014/main" id="{34B6206C-27CB-0CD4-B2E5-FCC4DDC40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733080" y="3613952"/>
              <a:ext cx="1458540" cy="1964546"/>
            </a:xfrm>
            <a:prstGeom prst="rect">
              <a:avLst/>
            </a:prstGeom>
            <a:noFill/>
            <a:ln w="3175">
              <a:solidFill>
                <a:schemeClr val="dk1"/>
              </a:solidFill>
            </a:ln>
          </p:spPr>
        </p:pic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0DA8E83A-D26F-3E7F-993F-724C4187B92A}"/>
                </a:ext>
              </a:extLst>
            </p:cNvPr>
            <p:cNvSpPr txBox="1"/>
            <p:nvPr/>
          </p:nvSpPr>
          <p:spPr>
            <a:xfrm>
              <a:off x="212487" y="2861859"/>
              <a:ext cx="3661923" cy="4937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628"/>
                </a:lnSpc>
                <a:spcBef>
                  <a:spcPct val="0"/>
                </a:spcBef>
              </a:pPr>
              <a:r>
                <a:rPr lang="en-US" sz="2000" b="1" spc="-69" dirty="0">
                  <a:solidFill>
                    <a:srgbClr val="000000"/>
                  </a:solidFill>
                  <a:latin typeface="Barlow Bold"/>
                </a:rPr>
                <a:t>BOOKS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0123434-8231-AE4D-63E2-5A0B8C710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487" y="3613952"/>
              <a:ext cx="1378183" cy="1964546"/>
            </a:xfrm>
            <a:prstGeom prst="rect">
              <a:avLst/>
            </a:prstGeom>
            <a:noFill/>
            <a:ln w="3175">
              <a:solidFill>
                <a:schemeClr val="dk1"/>
              </a:solidFill>
            </a:ln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8573FD5-6F36-59D3-992F-A93463F08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005" y="3591806"/>
              <a:ext cx="1243313" cy="1986692"/>
            </a:xfrm>
            <a:prstGeom prst="rect">
              <a:avLst/>
            </a:prstGeom>
            <a:noFill/>
            <a:ln w="3175">
              <a:solidFill>
                <a:schemeClr val="dk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5865EE-47A9-EEA6-777F-196F17288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673" y="3591042"/>
              <a:ext cx="1243313" cy="1986693"/>
            </a:xfrm>
            <a:prstGeom prst="rect">
              <a:avLst/>
            </a:prstGeom>
            <a:noFill/>
            <a:ln w="3175">
              <a:solidFill>
                <a:schemeClr val="dk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2C3A396-A4AE-88E2-DAAE-C3AFD2989E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979" y="3558429"/>
            <a:ext cx="3265313" cy="2526225"/>
          </a:xfrm>
          <a:prstGeom prst="rect">
            <a:avLst/>
          </a:prstGeom>
          <a:ln w="3175">
            <a:solidFill>
              <a:schemeClr val="dk1"/>
            </a:solidFill>
          </a:ln>
        </p:spPr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16F9CC66-C372-2031-45D2-5B473C9F0F65}"/>
              </a:ext>
            </a:extLst>
          </p:cNvPr>
          <p:cNvSpPr txBox="1"/>
          <p:nvPr/>
        </p:nvSpPr>
        <p:spPr>
          <a:xfrm>
            <a:off x="222393" y="2946195"/>
            <a:ext cx="5004586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2000" b="1" spc="-69" dirty="0">
                <a:solidFill>
                  <a:srgbClr val="000000"/>
                </a:solidFill>
                <a:latin typeface="Barlow Bold"/>
              </a:rPr>
              <a:t>COURSE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12287DF8-977C-E187-797B-72A59998ED8A}"/>
              </a:ext>
            </a:extLst>
          </p:cNvPr>
          <p:cNvSpPr txBox="1">
            <a:spLocks/>
          </p:cNvSpPr>
          <p:nvPr/>
        </p:nvSpPr>
        <p:spPr>
          <a:xfrm>
            <a:off x="8717107" y="2764003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  <a:latin typeface="Community" panose="02000303040000020003" pitchFamily="2" charset="0"/>
              </a:rPr>
              <a:t>PRATEEK SINGH</a:t>
            </a:r>
            <a:endParaRPr lang="en-US" b="1" dirty="0">
              <a:latin typeface="Community" panose="02000303040000020003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EB2A38-F548-D360-0CB6-072F03C7DF3E}"/>
              </a:ext>
            </a:extLst>
          </p:cNvPr>
          <p:cNvGrpSpPr/>
          <p:nvPr/>
        </p:nvGrpSpPr>
        <p:grpSpPr>
          <a:xfrm>
            <a:off x="8240614" y="3188540"/>
            <a:ext cx="3620824" cy="683145"/>
            <a:chOff x="6620540" y="7396066"/>
            <a:chExt cx="3620824" cy="683145"/>
          </a:xfrm>
        </p:grpSpPr>
        <p:sp>
          <p:nvSpPr>
            <p:cNvPr id="42" name="Content Placeholder 4">
              <a:extLst>
                <a:ext uri="{FF2B5EF4-FFF2-40B4-BE49-F238E27FC236}">
                  <a16:creationId xmlns:a16="http://schemas.microsoft.com/office/drawing/2014/main" id="{FDB5C917-E780-D88B-AACB-EF87FF5C4B9E}"/>
                </a:ext>
              </a:extLst>
            </p:cNvPr>
            <p:cNvSpPr txBox="1">
              <a:spLocks/>
            </p:cNvSpPr>
            <p:nvPr/>
          </p:nvSpPr>
          <p:spPr>
            <a:xfrm>
              <a:off x="6620540" y="7396066"/>
              <a:ext cx="3620824" cy="6831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86DB4"/>
                </a:buClr>
                <a:buSzPct val="150000"/>
                <a:buNone/>
              </a:pPr>
              <a:r>
                <a:rPr lang="en-US" sz="1600" b="1" dirty="0">
                  <a:latin typeface="Community" panose="02000303040000020003" pitchFamily="2" charset="0"/>
                </a:rPr>
                <a:t>Staff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600" b="1" dirty="0">
                  <a:latin typeface="Community" panose="02000303040000020003" pitchFamily="2" charset="0"/>
                </a:rPr>
                <a:t>Software Engineer @ LinkedIn </a:t>
              </a:r>
            </a:p>
          </p:txBody>
        </p: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5D0048C0-FEAA-2D21-14C9-396AB85AC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481" y="7439929"/>
              <a:ext cx="239883" cy="23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069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8">
            <a:extLst>
              <a:ext uri="{FF2B5EF4-FFF2-40B4-BE49-F238E27FC236}">
                <a16:creationId xmlns:a16="http://schemas.microsoft.com/office/drawing/2014/main" id="{8F490E09-8956-BDA8-3EBC-596A76DB862F}"/>
              </a:ext>
            </a:extLst>
          </p:cNvPr>
          <p:cNvSpPr txBox="1"/>
          <p:nvPr/>
        </p:nvSpPr>
        <p:spPr>
          <a:xfrm>
            <a:off x="459520" y="105610"/>
            <a:ext cx="7693772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000" b="1" spc="-126" dirty="0">
                <a:latin typeface="Barlow Medium"/>
              </a:rPr>
              <a:t>Agenda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AE87D41-E49C-1616-CD0C-2D343BEBC04C}"/>
              </a:ext>
            </a:extLst>
          </p:cNvPr>
          <p:cNvSpPr txBox="1">
            <a:spLocks/>
          </p:cNvSpPr>
          <p:nvPr/>
        </p:nvSpPr>
        <p:spPr>
          <a:xfrm>
            <a:off x="459520" y="2051447"/>
            <a:ext cx="11272959" cy="3203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A3B4F"/>
                </a:solidFill>
                <a:latin typeface="Community" panose="02000303040000020003" pitchFamily="2" charset="0"/>
                <a:ea typeface="+mn-ea"/>
                <a:cs typeface="+mn-cs"/>
              </a:rPr>
              <a:t>What is KQL? Why does it matter &amp; its history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A3B4F"/>
                </a:solidFill>
                <a:latin typeface="Community" panose="02000303040000020003" pitchFamily="2" charset="0"/>
                <a:ea typeface="+mn-ea"/>
                <a:cs typeface="+mn-cs"/>
              </a:rPr>
              <a:t>Azure Monitor and Common Data Platform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A3B4F"/>
                </a:solidFill>
                <a:latin typeface="Community" panose="02000303040000020003" pitchFamily="2" charset="0"/>
                <a:ea typeface="+mn-ea"/>
                <a:cs typeface="+mn-cs"/>
              </a:rPr>
              <a:t>Demo 1 - KQL Primer to Advance* techniques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A3B4F"/>
                </a:solidFill>
                <a:latin typeface="Community" panose="02000303040000020003" pitchFamily="2" charset="0"/>
                <a:ea typeface="+mn-ea"/>
                <a:cs typeface="+mn-cs"/>
              </a:rPr>
              <a:t>Demo 2 -  Using KQL to query data in a Web Application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A3B4F"/>
                </a:solidFill>
                <a:latin typeface="Community" panose="02000303040000020003" pitchFamily="2" charset="0"/>
                <a:ea typeface="+mn-ea"/>
                <a:cs typeface="+mn-cs"/>
              </a:rPr>
              <a:t>Thank you and Questions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200" dirty="0">
              <a:latin typeface="Community" panose="020003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8">
            <a:extLst>
              <a:ext uri="{FF2B5EF4-FFF2-40B4-BE49-F238E27FC236}">
                <a16:creationId xmlns:a16="http://schemas.microsoft.com/office/drawing/2014/main" id="{A57FBC57-3899-2A81-5F2B-C0B479E01175}"/>
              </a:ext>
            </a:extLst>
          </p:cNvPr>
          <p:cNvSpPr txBox="1"/>
          <p:nvPr/>
        </p:nvSpPr>
        <p:spPr>
          <a:xfrm>
            <a:off x="255012" y="-261257"/>
            <a:ext cx="9887678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000" spc="-126" dirty="0">
                <a:latin typeface="Barlow Medium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1BA28-2C1B-CF60-2A55-945F82F90B5F}"/>
              </a:ext>
            </a:extLst>
          </p:cNvPr>
          <p:cNvSpPr txBox="1"/>
          <p:nvPr/>
        </p:nvSpPr>
        <p:spPr>
          <a:xfrm>
            <a:off x="140256" y="649249"/>
            <a:ext cx="60753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600" b="1" i="0" dirty="0">
                <a:effectLst/>
                <a:latin typeface="Community" panose="02000303040000020003" pitchFamily="2" charset="0"/>
              </a:rPr>
            </a:br>
            <a:r>
              <a:rPr lang="en-US" sz="1600" b="1" i="0" dirty="0">
                <a:effectLst/>
                <a:latin typeface="Community" panose="02000303040000020003" pitchFamily="2" charset="0"/>
              </a:rPr>
              <a:t>WHAT?</a:t>
            </a:r>
            <a:endParaRPr lang="en-US" sz="1600" b="1" i="0" dirty="0">
              <a:solidFill>
                <a:srgbClr val="2A3B4F"/>
              </a:solidFill>
              <a:effectLst/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KQL stands for </a:t>
            </a:r>
            <a:r>
              <a:rPr lang="en-US" sz="1600" b="1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Kusto Query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A </a:t>
            </a:r>
            <a:r>
              <a:rPr lang="en-US" sz="160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powerful</a:t>
            </a:r>
            <a:r>
              <a:rPr lang="en-US" sz="1600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 tool </a:t>
            </a:r>
            <a: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  <a:t>Data exploration </a:t>
            </a: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(Big data analytics)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  <a:t>Fast, P</a:t>
            </a:r>
            <a:r>
              <a:rPr lang="en-US" sz="1600" b="1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ipeline</a:t>
            </a:r>
            <a:r>
              <a:rPr lang="en-US" sz="1600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-driven and </a:t>
            </a:r>
            <a: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  <a:t>R</a:t>
            </a:r>
            <a:r>
              <a:rPr lang="en-US" sz="1600" b="1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ead-only </a:t>
            </a:r>
            <a:r>
              <a:rPr lang="en-US" sz="1600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  <a:t>query language</a:t>
            </a:r>
            <a:br>
              <a:rPr lang="en-US" sz="1600" b="0" i="0" dirty="0">
                <a:solidFill>
                  <a:srgbClr val="2A3B4F"/>
                </a:solidFill>
                <a:effectLst/>
                <a:latin typeface="Community" panose="02000303040000020003" pitchFamily="2" charset="0"/>
              </a:rPr>
            </a:br>
            <a:endParaRPr lang="en-US" sz="1600" b="0" i="0" dirty="0">
              <a:solidFill>
                <a:srgbClr val="2A3B4F"/>
              </a:solidFill>
              <a:effectLst/>
              <a:latin typeface="Community" panose="02000303040000020003" pitchFamily="2" charset="0"/>
            </a:endParaRPr>
          </a:p>
          <a:p>
            <a:r>
              <a:rPr lang="en-US" sz="1600" b="1" dirty="0">
                <a:latin typeface="Community" panose="02000303040000020003" pitchFamily="2" charset="0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Works well with </a:t>
            </a:r>
            <a: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  <a:t>MSFT ecosystem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Azure Data Explorer (Health care, Finance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Azure Monitor (Azure Log Analytics, Application Insights)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Azure Sentinel / Microsoft Defender for Cloud (Cyber Security)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Azure Resource Graph</a:t>
            </a:r>
            <a:r>
              <a:rPr lang="en-US" sz="1600" b="1" dirty="0">
                <a:solidFill>
                  <a:srgbClr val="0070C0"/>
                </a:solidFill>
                <a:latin typeface="Community" panose="02000303040000020003" pitchFamily="2" charset="0"/>
              </a:rPr>
              <a:t>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Versatile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Wide </a:t>
            </a:r>
            <a: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  <a:t>variety of supported data sources and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Wide </a:t>
            </a:r>
            <a: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  <a:t>range of operators/functions </a:t>
            </a:r>
            <a:br>
              <a:rPr lang="en-US" sz="1600" b="1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for complex data analysis and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Profession / Skill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Cloud Architects / System Engineer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Cyber Security Specialist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Data Engineers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B4F"/>
                </a:solidFill>
                <a:latin typeface="Community" panose="02000303040000020003" pitchFamily="2" charset="0"/>
              </a:rPr>
              <a:t>Software Engineers</a:t>
            </a:r>
          </a:p>
        </p:txBody>
      </p:sp>
      <p:pic>
        <p:nvPicPr>
          <p:cNvPr id="10" name="Picture 6" descr="June 11, 1910: Champion of the Wine-Dark Sea | WIRED">
            <a:extLst>
              <a:ext uri="{FF2B5EF4-FFF2-40B4-BE49-F238E27FC236}">
                <a16:creationId xmlns:a16="http://schemas.microsoft.com/office/drawing/2014/main" id="{5C682720-FD8C-0C4B-48F5-21BFBD330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7" b="9031"/>
          <a:stretch/>
        </p:blipFill>
        <p:spPr bwMode="auto">
          <a:xfrm>
            <a:off x="9179873" y="431427"/>
            <a:ext cx="2514207" cy="28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7117FE-DD2B-E990-0BD7-7388A6EC7124}"/>
              </a:ext>
            </a:extLst>
          </p:cNvPr>
          <p:cNvSpPr txBox="1"/>
          <p:nvPr/>
        </p:nvSpPr>
        <p:spPr>
          <a:xfrm>
            <a:off x="9087116" y="3429000"/>
            <a:ext cx="2699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2A3B4F"/>
                </a:solidFill>
                <a:latin typeface="Community" panose="02000303040000020003" pitchFamily="2" charset="0"/>
              </a:rPr>
              <a:t>'Kusto’ is named after </a:t>
            </a:r>
            <a:br>
              <a:rPr lang="en-US" sz="1400" i="1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r>
              <a:rPr lang="en-US" sz="1400" b="1" i="1" dirty="0">
                <a:solidFill>
                  <a:srgbClr val="2A3B4F"/>
                </a:solidFill>
                <a:latin typeface="Community" panose="02000303040000020003" pitchFamily="2" charset="0"/>
              </a:rPr>
              <a:t>Jacques Cousteau</a:t>
            </a:r>
            <a:r>
              <a:rPr lang="en-US" sz="1400" i="1" dirty="0">
                <a:solidFill>
                  <a:srgbClr val="2A3B4F"/>
                </a:solidFill>
                <a:latin typeface="Community" panose="02000303040000020003" pitchFamily="2" charset="0"/>
              </a:rPr>
              <a:t>, as a reference to </a:t>
            </a:r>
            <a:r>
              <a:rPr lang="en-US" sz="1400" b="1" i="1" dirty="0">
                <a:solidFill>
                  <a:srgbClr val="2A3B4F"/>
                </a:solidFill>
                <a:latin typeface="Community" panose="02000303040000020003" pitchFamily="2" charset="0"/>
              </a:rPr>
              <a:t>"exploring the ocean of data”</a:t>
            </a:r>
            <a:br>
              <a:rPr lang="en-US" sz="1400" b="1" i="1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br>
              <a:rPr lang="en-US" sz="1400" b="1" i="1" dirty="0">
                <a:solidFill>
                  <a:srgbClr val="2A3B4F"/>
                </a:solidFill>
                <a:latin typeface="Community" panose="02000303040000020003" pitchFamily="2" charset="0"/>
              </a:rPr>
            </a:br>
            <a:r>
              <a:rPr lang="en-US" sz="1400" i="1" dirty="0">
                <a:solidFill>
                  <a:srgbClr val="2A3B4F"/>
                </a:solidFill>
                <a:latin typeface="Community" panose="02000303040000020003" pitchFamily="2" charset="0"/>
              </a:rPr>
              <a:t>Kusto was Internal project code name @MSFT</a:t>
            </a:r>
          </a:p>
          <a:p>
            <a:endParaRPr lang="en-US" sz="1400" i="1" dirty="0">
              <a:solidFill>
                <a:srgbClr val="2A3B4F"/>
              </a:solidFill>
              <a:latin typeface="Community" panose="02000303040000020003" pitchFamily="2" charset="0"/>
            </a:endParaRP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FFD98-71BC-C944-DDAC-79E12F3BF9B1}"/>
              </a:ext>
            </a:extLst>
          </p:cNvPr>
          <p:cNvSpPr txBox="1"/>
          <p:nvPr/>
        </p:nvSpPr>
        <p:spPr>
          <a:xfrm>
            <a:off x="5524774" y="1066831"/>
            <a:ext cx="6169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rgbClr val="2A3B4F"/>
                </a:solidFill>
                <a:latin typeface="Community" panose="02000303040000020003" pitchFamily="2" charset="0"/>
              </a:rPr>
              <a:t>Pattern discovery</a:t>
            </a:r>
          </a:p>
          <a:p>
            <a:pPr lvl="1"/>
            <a:r>
              <a:rPr lang="en-US" sz="1800" dirty="0">
                <a:solidFill>
                  <a:srgbClr val="2A3B4F"/>
                </a:solidFill>
                <a:latin typeface="Community" panose="02000303040000020003" pitchFamily="2" charset="0"/>
              </a:rPr>
              <a:t>Anomaly detection</a:t>
            </a:r>
          </a:p>
          <a:p>
            <a:pPr lvl="1"/>
            <a:r>
              <a:rPr lang="en-US" sz="1800" dirty="0">
                <a:solidFill>
                  <a:srgbClr val="2A3B4F"/>
                </a:solidFill>
                <a:latin typeface="Community" panose="02000303040000020003" pitchFamily="2" charset="0"/>
              </a:rPr>
              <a:t>Statistical modeling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5C069D-AF36-3459-193F-4E9246E6BE53}"/>
              </a:ext>
            </a:extLst>
          </p:cNvPr>
          <p:cNvCxnSpPr/>
          <p:nvPr/>
        </p:nvCxnSpPr>
        <p:spPr>
          <a:xfrm flipV="1">
            <a:off x="4849792" y="1250066"/>
            <a:ext cx="1006998" cy="38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9B52AA-A2EC-C2DD-58C8-5B2A61B27586}"/>
              </a:ext>
            </a:extLst>
          </p:cNvPr>
          <p:cNvCxnSpPr>
            <a:cxnSpLocks/>
          </p:cNvCxnSpPr>
          <p:nvPr/>
        </p:nvCxnSpPr>
        <p:spPr>
          <a:xfrm flipV="1">
            <a:off x="4849792" y="1539250"/>
            <a:ext cx="1088021" cy="11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4F6AEB-E74F-48CC-0C11-CC963E1164FB}"/>
              </a:ext>
            </a:extLst>
          </p:cNvPr>
          <p:cNvCxnSpPr>
            <a:cxnSpLocks/>
          </p:cNvCxnSpPr>
          <p:nvPr/>
        </p:nvCxnSpPr>
        <p:spPr>
          <a:xfrm>
            <a:off x="4849792" y="1670908"/>
            <a:ext cx="1088021" cy="1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Azure Log Analytics Agent Expires in August 31 2024 - Hashmat IT Solutions">
            <a:extLst>
              <a:ext uri="{FF2B5EF4-FFF2-40B4-BE49-F238E27FC236}">
                <a16:creationId xmlns:a16="http://schemas.microsoft.com/office/drawing/2014/main" id="{FFB594CA-69D7-DF5A-7C17-A3DCEF320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3" t="14891" r="51478" b="13241"/>
          <a:stretch/>
        </p:blipFill>
        <p:spPr bwMode="auto">
          <a:xfrm>
            <a:off x="6880697" y="2952014"/>
            <a:ext cx="643620" cy="66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Azure Log Analytics Agent Expires in August 31 2024 - Hashmat IT Solutions">
            <a:extLst>
              <a:ext uri="{FF2B5EF4-FFF2-40B4-BE49-F238E27FC236}">
                <a16:creationId xmlns:a16="http://schemas.microsoft.com/office/drawing/2014/main" id="{68EE5943-EF0B-E871-636D-EB7F92B79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4" t="12344" r="9300" b="14891"/>
          <a:stretch/>
        </p:blipFill>
        <p:spPr bwMode="auto">
          <a:xfrm>
            <a:off x="6209111" y="2523503"/>
            <a:ext cx="577747" cy="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New Addition: Microsoft Azure Sentinel - Edgile">
            <a:extLst>
              <a:ext uri="{FF2B5EF4-FFF2-40B4-BE49-F238E27FC236}">
                <a16:creationId xmlns:a16="http://schemas.microsoft.com/office/drawing/2014/main" id="{68EA0BAA-4879-436B-C482-AA3F77A41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0" b="11765"/>
          <a:stretch/>
        </p:blipFill>
        <p:spPr bwMode="auto">
          <a:xfrm>
            <a:off x="7570811" y="2552829"/>
            <a:ext cx="520856" cy="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zure Resource Graph Examples and Github Repo">
            <a:extLst>
              <a:ext uri="{FF2B5EF4-FFF2-40B4-BE49-F238E27FC236}">
                <a16:creationId xmlns:a16="http://schemas.microsoft.com/office/drawing/2014/main" id="{55860829-DE2E-822F-AB10-C9228F719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6" t="10212" r="32995" b="27788"/>
          <a:stretch/>
        </p:blipFill>
        <p:spPr bwMode="auto">
          <a:xfrm>
            <a:off x="7530835" y="3714882"/>
            <a:ext cx="540947" cy="5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pplication Performance Monitoring with Application Insights - Cloud,  Systems Management and Automation">
            <a:extLst>
              <a:ext uri="{FF2B5EF4-FFF2-40B4-BE49-F238E27FC236}">
                <a16:creationId xmlns:a16="http://schemas.microsoft.com/office/drawing/2014/main" id="{2E65EB2C-1D38-7405-4AAA-698634248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5" t="19477" r="18092" b="25496"/>
          <a:stretch/>
        </p:blipFill>
        <p:spPr bwMode="auto">
          <a:xfrm>
            <a:off x="6343323" y="3657171"/>
            <a:ext cx="457695" cy="7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6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urpose of layout">
            <a:extLst>
              <a:ext uri="{FF2B5EF4-FFF2-40B4-BE49-F238E27FC236}">
                <a16:creationId xmlns:a16="http://schemas.microsoft.com/office/drawing/2014/main" id="{5BCA6948-20B2-9F0D-EB65-ADE974AAFFE9}"/>
              </a:ext>
            </a:extLst>
          </p:cNvPr>
          <p:cNvSpPr/>
          <p:nvPr/>
        </p:nvSpPr>
        <p:spPr>
          <a:xfrm>
            <a:off x="0" y="-1047750"/>
            <a:ext cx="3929590" cy="653664"/>
          </a:xfrm>
          <a:prstGeom prst="foldedCorner">
            <a:avLst/>
          </a:prstGeom>
          <a:solidFill>
            <a:srgbClr val="FDE3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42" tIns="137142" rIns="137142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Purpose of Layout</a:t>
            </a:r>
            <a:r>
              <a:rPr lang="en-US" sz="1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: Do this first, before you </a:t>
            </a:r>
            <a:r>
              <a:rPr lang="en-US" sz="12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doanything</a:t>
            </a:r>
            <a:r>
              <a:rPr lang="en-US" sz="1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It’s vital to have the correct fonts installed before </a:t>
            </a:r>
            <a:r>
              <a:rPr lang="en-US" sz="12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youstart</a:t>
            </a:r>
            <a:r>
              <a:rPr lang="en-US" sz="1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2C4B4-89A1-56B7-A10A-E1C9F261E4FA}"/>
              </a:ext>
            </a:extLst>
          </p:cNvPr>
          <p:cNvSpPr txBox="1"/>
          <p:nvPr/>
        </p:nvSpPr>
        <p:spPr>
          <a:xfrm>
            <a:off x="861665" y="1903872"/>
            <a:ext cx="21928" cy="205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900">
              <a:latin typeface="LKN Sans" panose="02000503040000020003" pitchFamily="2" charset="0"/>
            </a:endParaRPr>
          </a:p>
        </p:txBody>
      </p:sp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4983AD61-DCCF-7B96-600A-BF03813C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40" y="4580616"/>
            <a:ext cx="438566" cy="411430"/>
          </a:xfrm>
          <a:prstGeom prst="rect">
            <a:avLst/>
          </a:prstGeom>
        </p:spPr>
      </p:pic>
      <p:pic>
        <p:nvPicPr>
          <p:cNvPr id="33" name="Graphic 32" descr="Marker with solid fill">
            <a:extLst>
              <a:ext uri="{FF2B5EF4-FFF2-40B4-BE49-F238E27FC236}">
                <a16:creationId xmlns:a16="http://schemas.microsoft.com/office/drawing/2014/main" id="{7AEAFD3B-72ED-58FA-E86E-9D4FCA91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5721" y="2498042"/>
            <a:ext cx="438566" cy="411430"/>
          </a:xfrm>
          <a:prstGeom prst="rect">
            <a:avLst/>
          </a:prstGeom>
        </p:spPr>
      </p:pic>
      <p:pic>
        <p:nvPicPr>
          <p:cNvPr id="34" name="Graphic 33" descr="Marker with solid fill">
            <a:extLst>
              <a:ext uri="{FF2B5EF4-FFF2-40B4-BE49-F238E27FC236}">
                <a16:creationId xmlns:a16="http://schemas.microsoft.com/office/drawing/2014/main" id="{240F56FE-1353-FF55-459E-70817A56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4223" y="3613412"/>
            <a:ext cx="438566" cy="411430"/>
          </a:xfrm>
          <a:prstGeom prst="rect">
            <a:avLst/>
          </a:prstGeom>
        </p:spPr>
      </p:pic>
      <p:pic>
        <p:nvPicPr>
          <p:cNvPr id="35" name="Graphic 34" descr="Marker with solid fill">
            <a:extLst>
              <a:ext uri="{FF2B5EF4-FFF2-40B4-BE49-F238E27FC236}">
                <a16:creationId xmlns:a16="http://schemas.microsoft.com/office/drawing/2014/main" id="{3D06EB37-CD77-0C22-8C48-FDD4F356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189" y="1538667"/>
            <a:ext cx="438566" cy="411430"/>
          </a:xfrm>
          <a:prstGeom prst="rect">
            <a:avLst/>
          </a:prstGeom>
        </p:spPr>
      </p:pic>
      <p:pic>
        <p:nvPicPr>
          <p:cNvPr id="36" name="Graphic 35" descr="Marker with solid fill">
            <a:extLst>
              <a:ext uri="{FF2B5EF4-FFF2-40B4-BE49-F238E27FC236}">
                <a16:creationId xmlns:a16="http://schemas.microsoft.com/office/drawing/2014/main" id="{53F59176-39EA-FA55-3EFB-AFABD8FB2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9023" y="355926"/>
            <a:ext cx="438566" cy="411430"/>
          </a:xfrm>
          <a:prstGeom prst="rect">
            <a:avLst/>
          </a:prstGeom>
        </p:spPr>
      </p:pic>
      <p:sp>
        <p:nvSpPr>
          <p:cNvPr id="37" name="Freeform 36">
            <a:extLst>
              <a:ext uri="{FF2B5EF4-FFF2-40B4-BE49-F238E27FC236}">
                <a16:creationId xmlns:a16="http://schemas.microsoft.com/office/drawing/2014/main" id="{07DBCF72-229F-D3C7-3F33-D4BC333DA0FA}"/>
              </a:ext>
            </a:extLst>
          </p:cNvPr>
          <p:cNvSpPr/>
          <p:nvPr/>
        </p:nvSpPr>
        <p:spPr>
          <a:xfrm>
            <a:off x="1117677" y="822975"/>
            <a:ext cx="7543538" cy="3713422"/>
          </a:xfrm>
          <a:custGeom>
            <a:avLst/>
            <a:gdLst>
              <a:gd name="connsiteX0" fmla="*/ 0 w 18428740"/>
              <a:gd name="connsiteY0" fmla="*/ 7760677 h 8253046"/>
              <a:gd name="connsiteX1" fmla="*/ 46892 w 18428740"/>
              <a:gd name="connsiteY1" fmla="*/ 7995138 h 8253046"/>
              <a:gd name="connsiteX2" fmla="*/ 70338 w 18428740"/>
              <a:gd name="connsiteY2" fmla="*/ 8065477 h 8253046"/>
              <a:gd name="connsiteX3" fmla="*/ 234461 w 18428740"/>
              <a:gd name="connsiteY3" fmla="*/ 8182708 h 8253046"/>
              <a:gd name="connsiteX4" fmla="*/ 445477 w 18428740"/>
              <a:gd name="connsiteY4" fmla="*/ 8253046 h 8253046"/>
              <a:gd name="connsiteX5" fmla="*/ 914400 w 18428740"/>
              <a:gd name="connsiteY5" fmla="*/ 8229600 h 8253046"/>
              <a:gd name="connsiteX6" fmla="*/ 1055077 w 18428740"/>
              <a:gd name="connsiteY6" fmla="*/ 8182708 h 8253046"/>
              <a:gd name="connsiteX7" fmla="*/ 1125415 w 18428740"/>
              <a:gd name="connsiteY7" fmla="*/ 8159262 h 8253046"/>
              <a:gd name="connsiteX8" fmla="*/ 1289538 w 18428740"/>
              <a:gd name="connsiteY8" fmla="*/ 8065477 h 8253046"/>
              <a:gd name="connsiteX9" fmla="*/ 1430215 w 18428740"/>
              <a:gd name="connsiteY9" fmla="*/ 7995138 h 8253046"/>
              <a:gd name="connsiteX10" fmla="*/ 1547446 w 18428740"/>
              <a:gd name="connsiteY10" fmla="*/ 7901354 h 8253046"/>
              <a:gd name="connsiteX11" fmla="*/ 1688123 w 18428740"/>
              <a:gd name="connsiteY11" fmla="*/ 7760677 h 8253046"/>
              <a:gd name="connsiteX12" fmla="*/ 1758461 w 18428740"/>
              <a:gd name="connsiteY12" fmla="*/ 7666892 h 8253046"/>
              <a:gd name="connsiteX13" fmla="*/ 1805354 w 18428740"/>
              <a:gd name="connsiteY13" fmla="*/ 7620000 h 8253046"/>
              <a:gd name="connsiteX14" fmla="*/ 1899138 w 18428740"/>
              <a:gd name="connsiteY14" fmla="*/ 7502769 h 8253046"/>
              <a:gd name="connsiteX15" fmla="*/ 1969477 w 18428740"/>
              <a:gd name="connsiteY15" fmla="*/ 7385538 h 8253046"/>
              <a:gd name="connsiteX16" fmla="*/ 2016369 w 18428740"/>
              <a:gd name="connsiteY16" fmla="*/ 7291754 h 8253046"/>
              <a:gd name="connsiteX17" fmla="*/ 2110154 w 18428740"/>
              <a:gd name="connsiteY17" fmla="*/ 7151077 h 8253046"/>
              <a:gd name="connsiteX18" fmla="*/ 2203938 w 18428740"/>
              <a:gd name="connsiteY18" fmla="*/ 7010400 h 8253046"/>
              <a:gd name="connsiteX19" fmla="*/ 2250831 w 18428740"/>
              <a:gd name="connsiteY19" fmla="*/ 6940062 h 8253046"/>
              <a:gd name="connsiteX20" fmla="*/ 2274277 w 18428740"/>
              <a:gd name="connsiteY20" fmla="*/ 6869723 h 8253046"/>
              <a:gd name="connsiteX21" fmla="*/ 2368061 w 18428740"/>
              <a:gd name="connsiteY21" fmla="*/ 6729046 h 8253046"/>
              <a:gd name="connsiteX22" fmla="*/ 2391508 w 18428740"/>
              <a:gd name="connsiteY22" fmla="*/ 6658708 h 8253046"/>
              <a:gd name="connsiteX23" fmla="*/ 2438400 w 18428740"/>
              <a:gd name="connsiteY23" fmla="*/ 6611815 h 8253046"/>
              <a:gd name="connsiteX24" fmla="*/ 2532184 w 18428740"/>
              <a:gd name="connsiteY24" fmla="*/ 6471138 h 8253046"/>
              <a:gd name="connsiteX25" fmla="*/ 2579077 w 18428740"/>
              <a:gd name="connsiteY25" fmla="*/ 6400800 h 8253046"/>
              <a:gd name="connsiteX26" fmla="*/ 2696308 w 18428740"/>
              <a:gd name="connsiteY26" fmla="*/ 6189785 h 8253046"/>
              <a:gd name="connsiteX27" fmla="*/ 2743200 w 18428740"/>
              <a:gd name="connsiteY27" fmla="*/ 6142892 h 8253046"/>
              <a:gd name="connsiteX28" fmla="*/ 2836984 w 18428740"/>
              <a:gd name="connsiteY28" fmla="*/ 6002215 h 8253046"/>
              <a:gd name="connsiteX29" fmla="*/ 2883877 w 18428740"/>
              <a:gd name="connsiteY29" fmla="*/ 5955323 h 8253046"/>
              <a:gd name="connsiteX30" fmla="*/ 2977661 w 18428740"/>
              <a:gd name="connsiteY30" fmla="*/ 5814646 h 8253046"/>
              <a:gd name="connsiteX31" fmla="*/ 3024554 w 18428740"/>
              <a:gd name="connsiteY31" fmla="*/ 5767754 h 8253046"/>
              <a:gd name="connsiteX32" fmla="*/ 3071446 w 18428740"/>
              <a:gd name="connsiteY32" fmla="*/ 5697415 h 8253046"/>
              <a:gd name="connsiteX33" fmla="*/ 3141784 w 18428740"/>
              <a:gd name="connsiteY33" fmla="*/ 5650523 h 8253046"/>
              <a:gd name="connsiteX34" fmla="*/ 3235569 w 18428740"/>
              <a:gd name="connsiteY34" fmla="*/ 5556738 h 8253046"/>
              <a:gd name="connsiteX35" fmla="*/ 3376246 w 18428740"/>
              <a:gd name="connsiteY35" fmla="*/ 5462954 h 8253046"/>
              <a:gd name="connsiteX36" fmla="*/ 3516923 w 18428740"/>
              <a:gd name="connsiteY36" fmla="*/ 5369169 h 8253046"/>
              <a:gd name="connsiteX37" fmla="*/ 3587261 w 18428740"/>
              <a:gd name="connsiteY37" fmla="*/ 5298831 h 8253046"/>
              <a:gd name="connsiteX38" fmla="*/ 3798277 w 18428740"/>
              <a:gd name="connsiteY38" fmla="*/ 5228492 h 8253046"/>
              <a:gd name="connsiteX39" fmla="*/ 3938954 w 18428740"/>
              <a:gd name="connsiteY39" fmla="*/ 5181600 h 8253046"/>
              <a:gd name="connsiteX40" fmla="*/ 4149969 w 18428740"/>
              <a:gd name="connsiteY40" fmla="*/ 5134708 h 8253046"/>
              <a:gd name="connsiteX41" fmla="*/ 4337538 w 18428740"/>
              <a:gd name="connsiteY41" fmla="*/ 5111262 h 8253046"/>
              <a:gd name="connsiteX42" fmla="*/ 4829908 w 18428740"/>
              <a:gd name="connsiteY42" fmla="*/ 5134708 h 8253046"/>
              <a:gd name="connsiteX43" fmla="*/ 4900246 w 18428740"/>
              <a:gd name="connsiteY43" fmla="*/ 5158154 h 8253046"/>
              <a:gd name="connsiteX44" fmla="*/ 5064369 w 18428740"/>
              <a:gd name="connsiteY44" fmla="*/ 5181600 h 8253046"/>
              <a:gd name="connsiteX45" fmla="*/ 5275384 w 18428740"/>
              <a:gd name="connsiteY45" fmla="*/ 5228492 h 8253046"/>
              <a:gd name="connsiteX46" fmla="*/ 5345723 w 18428740"/>
              <a:gd name="connsiteY46" fmla="*/ 5251938 h 8253046"/>
              <a:gd name="connsiteX47" fmla="*/ 5439508 w 18428740"/>
              <a:gd name="connsiteY47" fmla="*/ 5275385 h 8253046"/>
              <a:gd name="connsiteX48" fmla="*/ 5509846 w 18428740"/>
              <a:gd name="connsiteY48" fmla="*/ 5298831 h 8253046"/>
              <a:gd name="connsiteX49" fmla="*/ 5697415 w 18428740"/>
              <a:gd name="connsiteY49" fmla="*/ 5345723 h 8253046"/>
              <a:gd name="connsiteX50" fmla="*/ 5838092 w 18428740"/>
              <a:gd name="connsiteY50" fmla="*/ 5392615 h 8253046"/>
              <a:gd name="connsiteX51" fmla="*/ 6072554 w 18428740"/>
              <a:gd name="connsiteY51" fmla="*/ 5439508 h 8253046"/>
              <a:gd name="connsiteX52" fmla="*/ 6283569 w 18428740"/>
              <a:gd name="connsiteY52" fmla="*/ 5509846 h 8253046"/>
              <a:gd name="connsiteX53" fmla="*/ 6353908 w 18428740"/>
              <a:gd name="connsiteY53" fmla="*/ 5533292 h 8253046"/>
              <a:gd name="connsiteX54" fmla="*/ 6471138 w 18428740"/>
              <a:gd name="connsiteY54" fmla="*/ 5556738 h 8253046"/>
              <a:gd name="connsiteX55" fmla="*/ 6564923 w 18428740"/>
              <a:gd name="connsiteY55" fmla="*/ 5603631 h 8253046"/>
              <a:gd name="connsiteX56" fmla="*/ 6682154 w 18428740"/>
              <a:gd name="connsiteY56" fmla="*/ 5627077 h 8253046"/>
              <a:gd name="connsiteX57" fmla="*/ 6752492 w 18428740"/>
              <a:gd name="connsiteY57" fmla="*/ 5650523 h 8253046"/>
              <a:gd name="connsiteX58" fmla="*/ 6893169 w 18428740"/>
              <a:gd name="connsiteY58" fmla="*/ 5673969 h 8253046"/>
              <a:gd name="connsiteX59" fmla="*/ 7010400 w 18428740"/>
              <a:gd name="connsiteY59" fmla="*/ 5697415 h 8253046"/>
              <a:gd name="connsiteX60" fmla="*/ 7104184 w 18428740"/>
              <a:gd name="connsiteY60" fmla="*/ 5744308 h 8253046"/>
              <a:gd name="connsiteX61" fmla="*/ 7268308 w 18428740"/>
              <a:gd name="connsiteY61" fmla="*/ 5791200 h 8253046"/>
              <a:gd name="connsiteX62" fmla="*/ 7408984 w 18428740"/>
              <a:gd name="connsiteY62" fmla="*/ 5861538 h 8253046"/>
              <a:gd name="connsiteX63" fmla="*/ 7643446 w 18428740"/>
              <a:gd name="connsiteY63" fmla="*/ 5955323 h 8253046"/>
              <a:gd name="connsiteX64" fmla="*/ 7737231 w 18428740"/>
              <a:gd name="connsiteY64" fmla="*/ 6002215 h 8253046"/>
              <a:gd name="connsiteX65" fmla="*/ 8065477 w 18428740"/>
              <a:gd name="connsiteY65" fmla="*/ 6119446 h 8253046"/>
              <a:gd name="connsiteX66" fmla="*/ 8299938 w 18428740"/>
              <a:gd name="connsiteY66" fmla="*/ 6213231 h 8253046"/>
              <a:gd name="connsiteX67" fmla="*/ 8370277 w 18428740"/>
              <a:gd name="connsiteY67" fmla="*/ 6236677 h 8253046"/>
              <a:gd name="connsiteX68" fmla="*/ 8651631 w 18428740"/>
              <a:gd name="connsiteY68" fmla="*/ 6307015 h 8253046"/>
              <a:gd name="connsiteX69" fmla="*/ 8745415 w 18428740"/>
              <a:gd name="connsiteY69" fmla="*/ 6330462 h 8253046"/>
              <a:gd name="connsiteX70" fmla="*/ 9003323 w 18428740"/>
              <a:gd name="connsiteY70" fmla="*/ 6377354 h 8253046"/>
              <a:gd name="connsiteX71" fmla="*/ 9144000 w 18428740"/>
              <a:gd name="connsiteY71" fmla="*/ 6400800 h 8253046"/>
              <a:gd name="connsiteX72" fmla="*/ 9800492 w 18428740"/>
              <a:gd name="connsiteY72" fmla="*/ 6353908 h 8253046"/>
              <a:gd name="connsiteX73" fmla="*/ 9870831 w 18428740"/>
              <a:gd name="connsiteY73" fmla="*/ 6330462 h 8253046"/>
              <a:gd name="connsiteX74" fmla="*/ 9988061 w 18428740"/>
              <a:gd name="connsiteY74" fmla="*/ 6307015 h 8253046"/>
              <a:gd name="connsiteX75" fmla="*/ 10199077 w 18428740"/>
              <a:gd name="connsiteY75" fmla="*/ 6236677 h 8253046"/>
              <a:gd name="connsiteX76" fmla="*/ 10316308 w 18428740"/>
              <a:gd name="connsiteY76" fmla="*/ 6142892 h 8253046"/>
              <a:gd name="connsiteX77" fmla="*/ 10386646 w 18428740"/>
              <a:gd name="connsiteY77" fmla="*/ 6096000 h 8253046"/>
              <a:gd name="connsiteX78" fmla="*/ 10480431 w 18428740"/>
              <a:gd name="connsiteY78" fmla="*/ 5978769 h 8253046"/>
              <a:gd name="connsiteX79" fmla="*/ 10550769 w 18428740"/>
              <a:gd name="connsiteY79" fmla="*/ 5931877 h 8253046"/>
              <a:gd name="connsiteX80" fmla="*/ 10621108 w 18428740"/>
              <a:gd name="connsiteY80" fmla="*/ 5861538 h 8253046"/>
              <a:gd name="connsiteX81" fmla="*/ 10761784 w 18428740"/>
              <a:gd name="connsiteY81" fmla="*/ 5767754 h 8253046"/>
              <a:gd name="connsiteX82" fmla="*/ 10949354 w 18428740"/>
              <a:gd name="connsiteY82" fmla="*/ 5603631 h 8253046"/>
              <a:gd name="connsiteX83" fmla="*/ 10996246 w 18428740"/>
              <a:gd name="connsiteY83" fmla="*/ 5533292 h 8253046"/>
              <a:gd name="connsiteX84" fmla="*/ 11090031 w 18428740"/>
              <a:gd name="connsiteY84" fmla="*/ 5439508 h 8253046"/>
              <a:gd name="connsiteX85" fmla="*/ 11136923 w 18428740"/>
              <a:gd name="connsiteY85" fmla="*/ 5298831 h 8253046"/>
              <a:gd name="connsiteX86" fmla="*/ 11183815 w 18428740"/>
              <a:gd name="connsiteY86" fmla="*/ 5134708 h 8253046"/>
              <a:gd name="connsiteX87" fmla="*/ 11230708 w 18428740"/>
              <a:gd name="connsiteY87" fmla="*/ 4665785 h 8253046"/>
              <a:gd name="connsiteX88" fmla="*/ 11277600 w 18428740"/>
              <a:gd name="connsiteY88" fmla="*/ 4525108 h 8253046"/>
              <a:gd name="connsiteX89" fmla="*/ 11301046 w 18428740"/>
              <a:gd name="connsiteY89" fmla="*/ 4454769 h 8253046"/>
              <a:gd name="connsiteX90" fmla="*/ 11347938 w 18428740"/>
              <a:gd name="connsiteY90" fmla="*/ 4384431 h 8253046"/>
              <a:gd name="connsiteX91" fmla="*/ 11488615 w 18428740"/>
              <a:gd name="connsiteY91" fmla="*/ 4103077 h 8253046"/>
              <a:gd name="connsiteX92" fmla="*/ 11535508 w 18428740"/>
              <a:gd name="connsiteY92" fmla="*/ 4032738 h 8253046"/>
              <a:gd name="connsiteX93" fmla="*/ 11629292 w 18428740"/>
              <a:gd name="connsiteY93" fmla="*/ 3892062 h 8253046"/>
              <a:gd name="connsiteX94" fmla="*/ 11652738 w 18428740"/>
              <a:gd name="connsiteY94" fmla="*/ 3821723 h 8253046"/>
              <a:gd name="connsiteX95" fmla="*/ 11699631 w 18428740"/>
              <a:gd name="connsiteY95" fmla="*/ 3774831 h 8253046"/>
              <a:gd name="connsiteX96" fmla="*/ 11746523 w 18428740"/>
              <a:gd name="connsiteY96" fmla="*/ 3704492 h 8253046"/>
              <a:gd name="connsiteX97" fmla="*/ 11816861 w 18428740"/>
              <a:gd name="connsiteY97" fmla="*/ 3610708 h 8253046"/>
              <a:gd name="connsiteX98" fmla="*/ 11863754 w 18428740"/>
              <a:gd name="connsiteY98" fmla="*/ 3516923 h 8253046"/>
              <a:gd name="connsiteX99" fmla="*/ 12004431 w 18428740"/>
              <a:gd name="connsiteY99" fmla="*/ 3352800 h 8253046"/>
              <a:gd name="connsiteX100" fmla="*/ 12074769 w 18428740"/>
              <a:gd name="connsiteY100" fmla="*/ 3259015 h 8253046"/>
              <a:gd name="connsiteX101" fmla="*/ 12215446 w 18428740"/>
              <a:gd name="connsiteY101" fmla="*/ 3118338 h 8253046"/>
              <a:gd name="connsiteX102" fmla="*/ 12473354 w 18428740"/>
              <a:gd name="connsiteY102" fmla="*/ 3048000 h 8253046"/>
              <a:gd name="connsiteX103" fmla="*/ 12590584 w 18428740"/>
              <a:gd name="connsiteY103" fmla="*/ 3001108 h 8253046"/>
              <a:gd name="connsiteX104" fmla="*/ 12731261 w 18428740"/>
              <a:gd name="connsiteY104" fmla="*/ 2977662 h 8253046"/>
              <a:gd name="connsiteX105" fmla="*/ 12801600 w 18428740"/>
              <a:gd name="connsiteY105" fmla="*/ 2930769 h 8253046"/>
              <a:gd name="connsiteX106" fmla="*/ 12895384 w 18428740"/>
              <a:gd name="connsiteY106" fmla="*/ 2907323 h 8253046"/>
              <a:gd name="connsiteX107" fmla="*/ 12965723 w 18428740"/>
              <a:gd name="connsiteY107" fmla="*/ 2883877 h 8253046"/>
              <a:gd name="connsiteX108" fmla="*/ 13129846 w 18428740"/>
              <a:gd name="connsiteY108" fmla="*/ 2790092 h 8253046"/>
              <a:gd name="connsiteX109" fmla="*/ 13387754 w 18428740"/>
              <a:gd name="connsiteY109" fmla="*/ 2719754 h 8253046"/>
              <a:gd name="connsiteX110" fmla="*/ 13575323 w 18428740"/>
              <a:gd name="connsiteY110" fmla="*/ 2649415 h 8253046"/>
              <a:gd name="connsiteX111" fmla="*/ 13762892 w 18428740"/>
              <a:gd name="connsiteY111" fmla="*/ 2602523 h 8253046"/>
              <a:gd name="connsiteX112" fmla="*/ 13856677 w 18428740"/>
              <a:gd name="connsiteY112" fmla="*/ 2555631 h 8253046"/>
              <a:gd name="connsiteX113" fmla="*/ 14091138 w 18428740"/>
              <a:gd name="connsiteY113" fmla="*/ 2508738 h 8253046"/>
              <a:gd name="connsiteX114" fmla="*/ 14161477 w 18428740"/>
              <a:gd name="connsiteY114" fmla="*/ 2485292 h 8253046"/>
              <a:gd name="connsiteX115" fmla="*/ 14302154 w 18428740"/>
              <a:gd name="connsiteY115" fmla="*/ 2414954 h 8253046"/>
              <a:gd name="connsiteX116" fmla="*/ 14372492 w 18428740"/>
              <a:gd name="connsiteY116" fmla="*/ 2368062 h 8253046"/>
              <a:gd name="connsiteX117" fmla="*/ 14513169 w 18428740"/>
              <a:gd name="connsiteY117" fmla="*/ 2321169 h 8253046"/>
              <a:gd name="connsiteX118" fmla="*/ 14583508 w 18428740"/>
              <a:gd name="connsiteY118" fmla="*/ 2250831 h 8253046"/>
              <a:gd name="connsiteX119" fmla="*/ 14630400 w 18428740"/>
              <a:gd name="connsiteY119" fmla="*/ 2203938 h 8253046"/>
              <a:gd name="connsiteX120" fmla="*/ 15052431 w 18428740"/>
              <a:gd name="connsiteY120" fmla="*/ 2203938 h 8253046"/>
              <a:gd name="connsiteX121" fmla="*/ 15286892 w 18428740"/>
              <a:gd name="connsiteY121" fmla="*/ 2157046 h 8253046"/>
              <a:gd name="connsiteX122" fmla="*/ 15427569 w 18428740"/>
              <a:gd name="connsiteY122" fmla="*/ 2086708 h 8253046"/>
              <a:gd name="connsiteX123" fmla="*/ 15591692 w 18428740"/>
              <a:gd name="connsiteY123" fmla="*/ 1969477 h 8253046"/>
              <a:gd name="connsiteX124" fmla="*/ 15685477 w 18428740"/>
              <a:gd name="connsiteY124" fmla="*/ 1922585 h 8253046"/>
              <a:gd name="connsiteX125" fmla="*/ 15826154 w 18428740"/>
              <a:gd name="connsiteY125" fmla="*/ 1828800 h 8253046"/>
              <a:gd name="connsiteX126" fmla="*/ 15896492 w 18428740"/>
              <a:gd name="connsiteY126" fmla="*/ 1781908 h 8253046"/>
              <a:gd name="connsiteX127" fmla="*/ 15943384 w 18428740"/>
              <a:gd name="connsiteY127" fmla="*/ 1735015 h 8253046"/>
              <a:gd name="connsiteX128" fmla="*/ 16037169 w 18428740"/>
              <a:gd name="connsiteY128" fmla="*/ 1688123 h 8253046"/>
              <a:gd name="connsiteX129" fmla="*/ 16130954 w 18428740"/>
              <a:gd name="connsiteY129" fmla="*/ 1617785 h 8253046"/>
              <a:gd name="connsiteX130" fmla="*/ 16224738 w 18428740"/>
              <a:gd name="connsiteY130" fmla="*/ 1570892 h 8253046"/>
              <a:gd name="connsiteX131" fmla="*/ 16271631 w 18428740"/>
              <a:gd name="connsiteY131" fmla="*/ 1524000 h 8253046"/>
              <a:gd name="connsiteX132" fmla="*/ 16388861 w 18428740"/>
              <a:gd name="connsiteY132" fmla="*/ 1453662 h 8253046"/>
              <a:gd name="connsiteX133" fmla="*/ 16529538 w 18428740"/>
              <a:gd name="connsiteY133" fmla="*/ 1359877 h 8253046"/>
              <a:gd name="connsiteX134" fmla="*/ 16693661 w 18428740"/>
              <a:gd name="connsiteY134" fmla="*/ 1242646 h 8253046"/>
              <a:gd name="connsiteX135" fmla="*/ 16787446 w 18428740"/>
              <a:gd name="connsiteY135" fmla="*/ 1219200 h 8253046"/>
              <a:gd name="connsiteX136" fmla="*/ 16857784 w 18428740"/>
              <a:gd name="connsiteY136" fmla="*/ 1172308 h 8253046"/>
              <a:gd name="connsiteX137" fmla="*/ 17068800 w 18428740"/>
              <a:gd name="connsiteY137" fmla="*/ 1101969 h 8253046"/>
              <a:gd name="connsiteX138" fmla="*/ 17186031 w 18428740"/>
              <a:gd name="connsiteY138" fmla="*/ 1055077 h 8253046"/>
              <a:gd name="connsiteX139" fmla="*/ 17256369 w 18428740"/>
              <a:gd name="connsiteY139" fmla="*/ 1031631 h 8253046"/>
              <a:gd name="connsiteX140" fmla="*/ 17373600 w 18428740"/>
              <a:gd name="connsiteY140" fmla="*/ 984738 h 8253046"/>
              <a:gd name="connsiteX141" fmla="*/ 17443938 w 18428740"/>
              <a:gd name="connsiteY141" fmla="*/ 961292 h 8253046"/>
              <a:gd name="connsiteX142" fmla="*/ 17514277 w 18428740"/>
              <a:gd name="connsiteY142" fmla="*/ 914400 h 8253046"/>
              <a:gd name="connsiteX143" fmla="*/ 17608061 w 18428740"/>
              <a:gd name="connsiteY143" fmla="*/ 890954 h 8253046"/>
              <a:gd name="connsiteX144" fmla="*/ 17795631 w 18428740"/>
              <a:gd name="connsiteY144" fmla="*/ 797169 h 8253046"/>
              <a:gd name="connsiteX145" fmla="*/ 17865969 w 18428740"/>
              <a:gd name="connsiteY145" fmla="*/ 750277 h 8253046"/>
              <a:gd name="connsiteX146" fmla="*/ 17936308 w 18428740"/>
              <a:gd name="connsiteY146" fmla="*/ 726831 h 8253046"/>
              <a:gd name="connsiteX147" fmla="*/ 18053538 w 18428740"/>
              <a:gd name="connsiteY147" fmla="*/ 633046 h 8253046"/>
              <a:gd name="connsiteX148" fmla="*/ 18170769 w 18428740"/>
              <a:gd name="connsiteY148" fmla="*/ 539262 h 8253046"/>
              <a:gd name="connsiteX149" fmla="*/ 18217661 w 18428740"/>
              <a:gd name="connsiteY149" fmla="*/ 468923 h 8253046"/>
              <a:gd name="connsiteX150" fmla="*/ 18311446 w 18428740"/>
              <a:gd name="connsiteY150" fmla="*/ 351692 h 8253046"/>
              <a:gd name="connsiteX151" fmla="*/ 18334892 w 18428740"/>
              <a:gd name="connsiteY151" fmla="*/ 281354 h 8253046"/>
              <a:gd name="connsiteX152" fmla="*/ 18405231 w 18428740"/>
              <a:gd name="connsiteY152" fmla="*/ 93785 h 8253046"/>
              <a:gd name="connsiteX153" fmla="*/ 18428677 w 18428740"/>
              <a:gd name="connsiteY153" fmla="*/ 0 h 825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8428740" h="8253046">
                <a:moveTo>
                  <a:pt x="0" y="7760677"/>
                </a:moveTo>
                <a:cubicBezTo>
                  <a:pt x="18424" y="7871222"/>
                  <a:pt x="18911" y="7897204"/>
                  <a:pt x="46892" y="7995138"/>
                </a:cubicBezTo>
                <a:cubicBezTo>
                  <a:pt x="53682" y="8018902"/>
                  <a:pt x="55973" y="8045366"/>
                  <a:pt x="70338" y="8065477"/>
                </a:cubicBezTo>
                <a:cubicBezTo>
                  <a:pt x="169343" y="8204085"/>
                  <a:pt x="129032" y="8129994"/>
                  <a:pt x="234461" y="8182708"/>
                </a:cubicBezTo>
                <a:cubicBezTo>
                  <a:pt x="399301" y="8265127"/>
                  <a:pt x="184309" y="8209518"/>
                  <a:pt x="445477" y="8253046"/>
                </a:cubicBezTo>
                <a:cubicBezTo>
                  <a:pt x="601785" y="8245231"/>
                  <a:pt x="758929" y="8247539"/>
                  <a:pt x="914400" y="8229600"/>
                </a:cubicBezTo>
                <a:cubicBezTo>
                  <a:pt x="963503" y="8223934"/>
                  <a:pt x="1008185" y="8198339"/>
                  <a:pt x="1055077" y="8182708"/>
                </a:cubicBezTo>
                <a:lnTo>
                  <a:pt x="1125415" y="8159262"/>
                </a:lnTo>
                <a:cubicBezTo>
                  <a:pt x="1296775" y="8045021"/>
                  <a:pt x="1081321" y="8184457"/>
                  <a:pt x="1289538" y="8065477"/>
                </a:cubicBezTo>
                <a:cubicBezTo>
                  <a:pt x="1416802" y="7992755"/>
                  <a:pt x="1301253" y="8038127"/>
                  <a:pt x="1430215" y="7995138"/>
                </a:cubicBezTo>
                <a:cubicBezTo>
                  <a:pt x="1636275" y="7789082"/>
                  <a:pt x="1281218" y="8138001"/>
                  <a:pt x="1547446" y="7901354"/>
                </a:cubicBezTo>
                <a:cubicBezTo>
                  <a:pt x="1597011" y="7857296"/>
                  <a:pt x="1648334" y="7813730"/>
                  <a:pt x="1688123" y="7760677"/>
                </a:cubicBezTo>
                <a:cubicBezTo>
                  <a:pt x="1711569" y="7729415"/>
                  <a:pt x="1733445" y="7696912"/>
                  <a:pt x="1758461" y="7666892"/>
                </a:cubicBezTo>
                <a:cubicBezTo>
                  <a:pt x="1772613" y="7649910"/>
                  <a:pt x="1791545" y="7637261"/>
                  <a:pt x="1805354" y="7620000"/>
                </a:cubicBezTo>
                <a:cubicBezTo>
                  <a:pt x="1923673" y="7472103"/>
                  <a:pt x="1785907" y="7616002"/>
                  <a:pt x="1899138" y="7502769"/>
                </a:cubicBezTo>
                <a:cubicBezTo>
                  <a:pt x="1953562" y="7339496"/>
                  <a:pt x="1883652" y="7514274"/>
                  <a:pt x="1969477" y="7385538"/>
                </a:cubicBezTo>
                <a:cubicBezTo>
                  <a:pt x="1988865" y="7356457"/>
                  <a:pt x="1998387" y="7321724"/>
                  <a:pt x="2016369" y="7291754"/>
                </a:cubicBezTo>
                <a:cubicBezTo>
                  <a:pt x="2045365" y="7243428"/>
                  <a:pt x="2078892" y="7197969"/>
                  <a:pt x="2110154" y="7151077"/>
                </a:cubicBezTo>
                <a:lnTo>
                  <a:pt x="2203938" y="7010400"/>
                </a:lnTo>
                <a:lnTo>
                  <a:pt x="2250831" y="6940062"/>
                </a:lnTo>
                <a:cubicBezTo>
                  <a:pt x="2258646" y="6916616"/>
                  <a:pt x="2262275" y="6891327"/>
                  <a:pt x="2274277" y="6869723"/>
                </a:cubicBezTo>
                <a:cubicBezTo>
                  <a:pt x="2301646" y="6820458"/>
                  <a:pt x="2350239" y="6782511"/>
                  <a:pt x="2368061" y="6729046"/>
                </a:cubicBezTo>
                <a:cubicBezTo>
                  <a:pt x="2375877" y="6705600"/>
                  <a:pt x="2378793" y="6679900"/>
                  <a:pt x="2391508" y="6658708"/>
                </a:cubicBezTo>
                <a:cubicBezTo>
                  <a:pt x="2402881" y="6639753"/>
                  <a:pt x="2425137" y="6629499"/>
                  <a:pt x="2438400" y="6611815"/>
                </a:cubicBezTo>
                <a:cubicBezTo>
                  <a:pt x="2472214" y="6566729"/>
                  <a:pt x="2500922" y="6518030"/>
                  <a:pt x="2532184" y="6471138"/>
                </a:cubicBezTo>
                <a:lnTo>
                  <a:pt x="2579077" y="6400800"/>
                </a:lnTo>
                <a:cubicBezTo>
                  <a:pt x="2608561" y="6312349"/>
                  <a:pt x="2615686" y="6270408"/>
                  <a:pt x="2696308" y="6189785"/>
                </a:cubicBezTo>
                <a:cubicBezTo>
                  <a:pt x="2711939" y="6174154"/>
                  <a:pt x="2729937" y="6160576"/>
                  <a:pt x="2743200" y="6142892"/>
                </a:cubicBezTo>
                <a:cubicBezTo>
                  <a:pt x="2777014" y="6097806"/>
                  <a:pt x="2797133" y="6042065"/>
                  <a:pt x="2836984" y="6002215"/>
                </a:cubicBezTo>
                <a:cubicBezTo>
                  <a:pt x="2852615" y="5986584"/>
                  <a:pt x="2870614" y="5973007"/>
                  <a:pt x="2883877" y="5955323"/>
                </a:cubicBezTo>
                <a:cubicBezTo>
                  <a:pt x="2917692" y="5910237"/>
                  <a:pt x="2937810" y="5854496"/>
                  <a:pt x="2977661" y="5814646"/>
                </a:cubicBezTo>
                <a:cubicBezTo>
                  <a:pt x="2993292" y="5799015"/>
                  <a:pt x="3010745" y="5785015"/>
                  <a:pt x="3024554" y="5767754"/>
                </a:cubicBezTo>
                <a:cubicBezTo>
                  <a:pt x="3042157" y="5745750"/>
                  <a:pt x="3051521" y="5717341"/>
                  <a:pt x="3071446" y="5697415"/>
                </a:cubicBezTo>
                <a:cubicBezTo>
                  <a:pt x="3091371" y="5677490"/>
                  <a:pt x="3120389" y="5668861"/>
                  <a:pt x="3141784" y="5650523"/>
                </a:cubicBezTo>
                <a:cubicBezTo>
                  <a:pt x="3175351" y="5621751"/>
                  <a:pt x="3198783" y="5581262"/>
                  <a:pt x="3235569" y="5556738"/>
                </a:cubicBezTo>
                <a:cubicBezTo>
                  <a:pt x="3282461" y="5525477"/>
                  <a:pt x="3336396" y="5502805"/>
                  <a:pt x="3376246" y="5462954"/>
                </a:cubicBezTo>
                <a:cubicBezTo>
                  <a:pt x="3464060" y="5375139"/>
                  <a:pt x="3415128" y="5403100"/>
                  <a:pt x="3516923" y="5369169"/>
                </a:cubicBezTo>
                <a:cubicBezTo>
                  <a:pt x="3540369" y="5345723"/>
                  <a:pt x="3558276" y="5314934"/>
                  <a:pt x="3587261" y="5298831"/>
                </a:cubicBezTo>
                <a:cubicBezTo>
                  <a:pt x="3587269" y="5298827"/>
                  <a:pt x="3763104" y="5240216"/>
                  <a:pt x="3798277" y="5228492"/>
                </a:cubicBezTo>
                <a:lnTo>
                  <a:pt x="3938954" y="5181600"/>
                </a:lnTo>
                <a:cubicBezTo>
                  <a:pt x="4013636" y="5162930"/>
                  <a:pt x="4072576" y="5146614"/>
                  <a:pt x="4149969" y="5134708"/>
                </a:cubicBezTo>
                <a:cubicBezTo>
                  <a:pt x="4212246" y="5125127"/>
                  <a:pt x="4275015" y="5119077"/>
                  <a:pt x="4337538" y="5111262"/>
                </a:cubicBezTo>
                <a:cubicBezTo>
                  <a:pt x="4501661" y="5119077"/>
                  <a:pt x="4666166" y="5121063"/>
                  <a:pt x="4829908" y="5134708"/>
                </a:cubicBezTo>
                <a:cubicBezTo>
                  <a:pt x="4854537" y="5136760"/>
                  <a:pt x="4876012" y="5153307"/>
                  <a:pt x="4900246" y="5158154"/>
                </a:cubicBezTo>
                <a:cubicBezTo>
                  <a:pt x="4954436" y="5168992"/>
                  <a:pt x="5009858" y="5172515"/>
                  <a:pt x="5064369" y="5181600"/>
                </a:cubicBezTo>
                <a:cubicBezTo>
                  <a:pt x="5122390" y="5191270"/>
                  <a:pt x="5216366" y="5211630"/>
                  <a:pt x="5275384" y="5228492"/>
                </a:cubicBezTo>
                <a:cubicBezTo>
                  <a:pt x="5299148" y="5235282"/>
                  <a:pt x="5321959" y="5245148"/>
                  <a:pt x="5345723" y="5251938"/>
                </a:cubicBezTo>
                <a:cubicBezTo>
                  <a:pt x="5376707" y="5260791"/>
                  <a:pt x="5408524" y="5266532"/>
                  <a:pt x="5439508" y="5275385"/>
                </a:cubicBezTo>
                <a:cubicBezTo>
                  <a:pt x="5463271" y="5282175"/>
                  <a:pt x="5486003" y="5292328"/>
                  <a:pt x="5509846" y="5298831"/>
                </a:cubicBezTo>
                <a:cubicBezTo>
                  <a:pt x="5572022" y="5315788"/>
                  <a:pt x="5636275" y="5325343"/>
                  <a:pt x="5697415" y="5345723"/>
                </a:cubicBezTo>
                <a:cubicBezTo>
                  <a:pt x="5744307" y="5361354"/>
                  <a:pt x="5789623" y="5382921"/>
                  <a:pt x="5838092" y="5392615"/>
                </a:cubicBezTo>
                <a:cubicBezTo>
                  <a:pt x="5916246" y="5408246"/>
                  <a:pt x="5996942" y="5414304"/>
                  <a:pt x="6072554" y="5439508"/>
                </a:cubicBezTo>
                <a:lnTo>
                  <a:pt x="6283569" y="5509846"/>
                </a:lnTo>
                <a:cubicBezTo>
                  <a:pt x="6307015" y="5517661"/>
                  <a:pt x="6329673" y="5528445"/>
                  <a:pt x="6353908" y="5533292"/>
                </a:cubicBezTo>
                <a:lnTo>
                  <a:pt x="6471138" y="5556738"/>
                </a:lnTo>
                <a:cubicBezTo>
                  <a:pt x="6502400" y="5572369"/>
                  <a:pt x="6531765" y="5592578"/>
                  <a:pt x="6564923" y="5603631"/>
                </a:cubicBezTo>
                <a:cubicBezTo>
                  <a:pt x="6602729" y="5616233"/>
                  <a:pt x="6643493" y="5617412"/>
                  <a:pt x="6682154" y="5627077"/>
                </a:cubicBezTo>
                <a:cubicBezTo>
                  <a:pt x="6706130" y="5633071"/>
                  <a:pt x="6728366" y="5645162"/>
                  <a:pt x="6752492" y="5650523"/>
                </a:cubicBezTo>
                <a:cubicBezTo>
                  <a:pt x="6798899" y="5660836"/>
                  <a:pt x="6846397" y="5665465"/>
                  <a:pt x="6893169" y="5673969"/>
                </a:cubicBezTo>
                <a:cubicBezTo>
                  <a:pt x="6932377" y="5681098"/>
                  <a:pt x="6971323" y="5689600"/>
                  <a:pt x="7010400" y="5697415"/>
                </a:cubicBezTo>
                <a:cubicBezTo>
                  <a:pt x="7041661" y="5713046"/>
                  <a:pt x="7071458" y="5732036"/>
                  <a:pt x="7104184" y="5744308"/>
                </a:cubicBezTo>
                <a:cubicBezTo>
                  <a:pt x="7223411" y="5789019"/>
                  <a:pt x="7166275" y="5745852"/>
                  <a:pt x="7268308" y="5791200"/>
                </a:cubicBezTo>
                <a:cubicBezTo>
                  <a:pt x="7316216" y="5812492"/>
                  <a:pt x="7360953" y="5840524"/>
                  <a:pt x="7408984" y="5861538"/>
                </a:cubicBezTo>
                <a:cubicBezTo>
                  <a:pt x="7486101" y="5895277"/>
                  <a:pt x="7568158" y="5917679"/>
                  <a:pt x="7643446" y="5955323"/>
                </a:cubicBezTo>
                <a:cubicBezTo>
                  <a:pt x="7674708" y="5970954"/>
                  <a:pt x="7704505" y="5989943"/>
                  <a:pt x="7737231" y="6002215"/>
                </a:cubicBezTo>
                <a:cubicBezTo>
                  <a:pt x="8007142" y="6103433"/>
                  <a:pt x="7554331" y="5863873"/>
                  <a:pt x="8065477" y="6119446"/>
                </a:cubicBezTo>
                <a:cubicBezTo>
                  <a:pt x="8203469" y="6188442"/>
                  <a:pt x="8126107" y="6155287"/>
                  <a:pt x="8299938" y="6213231"/>
                </a:cubicBezTo>
                <a:cubicBezTo>
                  <a:pt x="8323384" y="6221046"/>
                  <a:pt x="8346300" y="6230683"/>
                  <a:pt x="8370277" y="6236677"/>
                </a:cubicBezTo>
                <a:lnTo>
                  <a:pt x="8651631" y="6307015"/>
                </a:lnTo>
                <a:cubicBezTo>
                  <a:pt x="8682892" y="6314830"/>
                  <a:pt x="8713630" y="6325165"/>
                  <a:pt x="8745415" y="6330462"/>
                </a:cubicBezTo>
                <a:cubicBezTo>
                  <a:pt x="9159949" y="6399551"/>
                  <a:pt x="8642860" y="6311816"/>
                  <a:pt x="9003323" y="6377354"/>
                </a:cubicBezTo>
                <a:cubicBezTo>
                  <a:pt x="9050095" y="6385858"/>
                  <a:pt x="9097108" y="6392985"/>
                  <a:pt x="9144000" y="6400800"/>
                </a:cubicBezTo>
                <a:cubicBezTo>
                  <a:pt x="9354053" y="6391252"/>
                  <a:pt x="9587611" y="6401215"/>
                  <a:pt x="9800492" y="6353908"/>
                </a:cubicBezTo>
                <a:cubicBezTo>
                  <a:pt x="9824618" y="6348547"/>
                  <a:pt x="9846854" y="6336456"/>
                  <a:pt x="9870831" y="6330462"/>
                </a:cubicBezTo>
                <a:cubicBezTo>
                  <a:pt x="9909492" y="6320797"/>
                  <a:pt x="9949159" y="6315660"/>
                  <a:pt x="9988061" y="6307015"/>
                </a:cubicBezTo>
                <a:cubicBezTo>
                  <a:pt x="10068657" y="6289104"/>
                  <a:pt x="10122481" y="6274975"/>
                  <a:pt x="10199077" y="6236677"/>
                </a:cubicBezTo>
                <a:cubicBezTo>
                  <a:pt x="10295295" y="6188568"/>
                  <a:pt x="10243616" y="6201045"/>
                  <a:pt x="10316308" y="6142892"/>
                </a:cubicBezTo>
                <a:cubicBezTo>
                  <a:pt x="10338312" y="6125289"/>
                  <a:pt x="10363200" y="6111631"/>
                  <a:pt x="10386646" y="6096000"/>
                </a:cubicBezTo>
                <a:cubicBezTo>
                  <a:pt x="10421464" y="6043772"/>
                  <a:pt x="10432704" y="6016951"/>
                  <a:pt x="10480431" y="5978769"/>
                </a:cubicBezTo>
                <a:cubicBezTo>
                  <a:pt x="10502435" y="5961166"/>
                  <a:pt x="10529122" y="5949917"/>
                  <a:pt x="10550769" y="5931877"/>
                </a:cubicBezTo>
                <a:cubicBezTo>
                  <a:pt x="10576242" y="5910650"/>
                  <a:pt x="10594935" y="5881895"/>
                  <a:pt x="10621108" y="5861538"/>
                </a:cubicBezTo>
                <a:cubicBezTo>
                  <a:pt x="10665594" y="5826938"/>
                  <a:pt x="10721933" y="5807605"/>
                  <a:pt x="10761784" y="5767754"/>
                </a:cubicBezTo>
                <a:cubicBezTo>
                  <a:pt x="10883201" y="5646337"/>
                  <a:pt x="10820200" y="5700495"/>
                  <a:pt x="10949354" y="5603631"/>
                </a:cubicBezTo>
                <a:cubicBezTo>
                  <a:pt x="10964985" y="5580185"/>
                  <a:pt x="10977907" y="5554687"/>
                  <a:pt x="10996246" y="5533292"/>
                </a:cubicBezTo>
                <a:cubicBezTo>
                  <a:pt x="11025018" y="5499725"/>
                  <a:pt x="11067285" y="5477418"/>
                  <a:pt x="11090031" y="5439508"/>
                </a:cubicBezTo>
                <a:cubicBezTo>
                  <a:pt x="11115462" y="5397123"/>
                  <a:pt x="11121292" y="5345723"/>
                  <a:pt x="11136923" y="5298831"/>
                </a:cubicBezTo>
                <a:cubicBezTo>
                  <a:pt x="11170558" y="5197924"/>
                  <a:pt x="11154375" y="5252466"/>
                  <a:pt x="11183815" y="5134708"/>
                </a:cubicBezTo>
                <a:cubicBezTo>
                  <a:pt x="11193789" y="4985100"/>
                  <a:pt x="11189687" y="4816195"/>
                  <a:pt x="11230708" y="4665785"/>
                </a:cubicBezTo>
                <a:cubicBezTo>
                  <a:pt x="11243714" y="4618098"/>
                  <a:pt x="11261969" y="4572000"/>
                  <a:pt x="11277600" y="4525108"/>
                </a:cubicBezTo>
                <a:cubicBezTo>
                  <a:pt x="11285415" y="4501662"/>
                  <a:pt x="11287337" y="4475333"/>
                  <a:pt x="11301046" y="4454769"/>
                </a:cubicBezTo>
                <a:lnTo>
                  <a:pt x="11347938" y="4384431"/>
                </a:lnTo>
                <a:cubicBezTo>
                  <a:pt x="11412653" y="4190290"/>
                  <a:pt x="11367413" y="4284880"/>
                  <a:pt x="11488615" y="4103077"/>
                </a:cubicBezTo>
                <a:lnTo>
                  <a:pt x="11535508" y="4032738"/>
                </a:lnTo>
                <a:cubicBezTo>
                  <a:pt x="11591257" y="3865490"/>
                  <a:pt x="11512206" y="4067692"/>
                  <a:pt x="11629292" y="3892062"/>
                </a:cubicBezTo>
                <a:cubicBezTo>
                  <a:pt x="11643001" y="3871498"/>
                  <a:pt x="11640022" y="3842916"/>
                  <a:pt x="11652738" y="3821723"/>
                </a:cubicBezTo>
                <a:cubicBezTo>
                  <a:pt x="11664111" y="3802768"/>
                  <a:pt x="11685822" y="3792092"/>
                  <a:pt x="11699631" y="3774831"/>
                </a:cubicBezTo>
                <a:cubicBezTo>
                  <a:pt x="11717234" y="3752827"/>
                  <a:pt x="11730144" y="3727422"/>
                  <a:pt x="11746523" y="3704492"/>
                </a:cubicBezTo>
                <a:cubicBezTo>
                  <a:pt x="11769236" y="3672694"/>
                  <a:pt x="11796150" y="3643845"/>
                  <a:pt x="11816861" y="3610708"/>
                </a:cubicBezTo>
                <a:cubicBezTo>
                  <a:pt x="11835385" y="3581069"/>
                  <a:pt x="11844366" y="3546005"/>
                  <a:pt x="11863754" y="3516923"/>
                </a:cubicBezTo>
                <a:cubicBezTo>
                  <a:pt x="12005878" y="3303737"/>
                  <a:pt x="11906899" y="3469838"/>
                  <a:pt x="12004431" y="3352800"/>
                </a:cubicBezTo>
                <a:cubicBezTo>
                  <a:pt x="12029447" y="3322780"/>
                  <a:pt x="12048628" y="3288061"/>
                  <a:pt x="12074769" y="3259015"/>
                </a:cubicBezTo>
                <a:cubicBezTo>
                  <a:pt x="12119132" y="3209723"/>
                  <a:pt x="12152533" y="3139309"/>
                  <a:pt x="12215446" y="3118338"/>
                </a:cubicBezTo>
                <a:cubicBezTo>
                  <a:pt x="12393929" y="3058844"/>
                  <a:pt x="12307654" y="3081140"/>
                  <a:pt x="12473354" y="3048000"/>
                </a:cubicBezTo>
                <a:cubicBezTo>
                  <a:pt x="12512431" y="3032369"/>
                  <a:pt x="12549980" y="3012182"/>
                  <a:pt x="12590584" y="3001108"/>
                </a:cubicBezTo>
                <a:cubicBezTo>
                  <a:pt x="12636448" y="2988600"/>
                  <a:pt x="12686161" y="2992695"/>
                  <a:pt x="12731261" y="2977662"/>
                </a:cubicBezTo>
                <a:cubicBezTo>
                  <a:pt x="12757994" y="2968751"/>
                  <a:pt x="12775699" y="2941869"/>
                  <a:pt x="12801600" y="2930769"/>
                </a:cubicBezTo>
                <a:cubicBezTo>
                  <a:pt x="12831218" y="2918075"/>
                  <a:pt x="12864400" y="2916175"/>
                  <a:pt x="12895384" y="2907323"/>
                </a:cubicBezTo>
                <a:cubicBezTo>
                  <a:pt x="12919148" y="2900533"/>
                  <a:pt x="12942277" y="2891692"/>
                  <a:pt x="12965723" y="2883877"/>
                </a:cubicBezTo>
                <a:cubicBezTo>
                  <a:pt x="13029167" y="2841581"/>
                  <a:pt x="13055480" y="2819838"/>
                  <a:pt x="13129846" y="2790092"/>
                </a:cubicBezTo>
                <a:cubicBezTo>
                  <a:pt x="13297508" y="2723027"/>
                  <a:pt x="13230778" y="2758998"/>
                  <a:pt x="13387754" y="2719754"/>
                </a:cubicBezTo>
                <a:cubicBezTo>
                  <a:pt x="13470454" y="2699079"/>
                  <a:pt x="13482088" y="2678103"/>
                  <a:pt x="13575323" y="2649415"/>
                </a:cubicBezTo>
                <a:cubicBezTo>
                  <a:pt x="13636920" y="2630462"/>
                  <a:pt x="13705249" y="2631344"/>
                  <a:pt x="13762892" y="2602523"/>
                </a:cubicBezTo>
                <a:cubicBezTo>
                  <a:pt x="13794154" y="2586892"/>
                  <a:pt x="13823951" y="2567903"/>
                  <a:pt x="13856677" y="2555631"/>
                </a:cubicBezTo>
                <a:cubicBezTo>
                  <a:pt x="13924620" y="2530152"/>
                  <a:pt x="14024839" y="2523471"/>
                  <a:pt x="14091138" y="2508738"/>
                </a:cubicBezTo>
                <a:cubicBezTo>
                  <a:pt x="14115264" y="2503377"/>
                  <a:pt x="14138031" y="2493107"/>
                  <a:pt x="14161477" y="2485292"/>
                </a:cubicBezTo>
                <a:cubicBezTo>
                  <a:pt x="14363054" y="2350907"/>
                  <a:pt x="14108012" y="2512024"/>
                  <a:pt x="14302154" y="2414954"/>
                </a:cubicBezTo>
                <a:cubicBezTo>
                  <a:pt x="14327358" y="2402352"/>
                  <a:pt x="14346742" y="2379506"/>
                  <a:pt x="14372492" y="2368062"/>
                </a:cubicBezTo>
                <a:cubicBezTo>
                  <a:pt x="14417661" y="2347987"/>
                  <a:pt x="14513169" y="2321169"/>
                  <a:pt x="14513169" y="2321169"/>
                </a:cubicBezTo>
                <a:lnTo>
                  <a:pt x="14583508" y="2250831"/>
                </a:lnTo>
                <a:lnTo>
                  <a:pt x="14630400" y="2203938"/>
                </a:lnTo>
                <a:cubicBezTo>
                  <a:pt x="14825733" y="2243006"/>
                  <a:pt x="14763689" y="2241600"/>
                  <a:pt x="15052431" y="2203938"/>
                </a:cubicBezTo>
                <a:cubicBezTo>
                  <a:pt x="15131463" y="2193629"/>
                  <a:pt x="15286892" y="2157046"/>
                  <a:pt x="15286892" y="2157046"/>
                </a:cubicBezTo>
                <a:cubicBezTo>
                  <a:pt x="15488484" y="2022653"/>
                  <a:pt x="15233418" y="2183784"/>
                  <a:pt x="15427569" y="2086708"/>
                </a:cubicBezTo>
                <a:cubicBezTo>
                  <a:pt x="15477169" y="2061908"/>
                  <a:pt x="15549211" y="1996027"/>
                  <a:pt x="15591692" y="1969477"/>
                </a:cubicBezTo>
                <a:cubicBezTo>
                  <a:pt x="15621331" y="1950953"/>
                  <a:pt x="15655506" y="1940567"/>
                  <a:pt x="15685477" y="1922585"/>
                </a:cubicBezTo>
                <a:cubicBezTo>
                  <a:pt x="15733803" y="1893589"/>
                  <a:pt x="15779262" y="1860062"/>
                  <a:pt x="15826154" y="1828800"/>
                </a:cubicBezTo>
                <a:cubicBezTo>
                  <a:pt x="15849600" y="1813169"/>
                  <a:pt x="15876567" y="1801833"/>
                  <a:pt x="15896492" y="1781908"/>
                </a:cubicBezTo>
                <a:cubicBezTo>
                  <a:pt x="15912123" y="1766277"/>
                  <a:pt x="15924991" y="1747277"/>
                  <a:pt x="15943384" y="1735015"/>
                </a:cubicBezTo>
                <a:cubicBezTo>
                  <a:pt x="15972465" y="1715627"/>
                  <a:pt x="16007530" y="1706647"/>
                  <a:pt x="16037169" y="1688123"/>
                </a:cubicBezTo>
                <a:cubicBezTo>
                  <a:pt x="16070306" y="1667412"/>
                  <a:pt x="16097817" y="1638496"/>
                  <a:pt x="16130954" y="1617785"/>
                </a:cubicBezTo>
                <a:cubicBezTo>
                  <a:pt x="16160593" y="1599261"/>
                  <a:pt x="16195657" y="1590280"/>
                  <a:pt x="16224738" y="1570892"/>
                </a:cubicBezTo>
                <a:cubicBezTo>
                  <a:pt x="16243131" y="1558630"/>
                  <a:pt x="16253643" y="1536848"/>
                  <a:pt x="16271631" y="1524000"/>
                </a:cubicBezTo>
                <a:cubicBezTo>
                  <a:pt x="16308714" y="1497513"/>
                  <a:pt x="16350415" y="1478128"/>
                  <a:pt x="16388861" y="1453662"/>
                </a:cubicBezTo>
                <a:cubicBezTo>
                  <a:pt x="16436408" y="1423405"/>
                  <a:pt x="16483368" y="1392196"/>
                  <a:pt x="16529538" y="1359877"/>
                </a:cubicBezTo>
                <a:cubicBezTo>
                  <a:pt x="16542180" y="1351028"/>
                  <a:pt x="16665577" y="1254682"/>
                  <a:pt x="16693661" y="1242646"/>
                </a:cubicBezTo>
                <a:cubicBezTo>
                  <a:pt x="16723279" y="1229953"/>
                  <a:pt x="16756184" y="1227015"/>
                  <a:pt x="16787446" y="1219200"/>
                </a:cubicBezTo>
                <a:cubicBezTo>
                  <a:pt x="16810892" y="1203569"/>
                  <a:pt x="16832034" y="1183752"/>
                  <a:pt x="16857784" y="1172308"/>
                </a:cubicBezTo>
                <a:cubicBezTo>
                  <a:pt x="16963315" y="1125405"/>
                  <a:pt x="16980865" y="1137143"/>
                  <a:pt x="17068800" y="1101969"/>
                </a:cubicBezTo>
                <a:cubicBezTo>
                  <a:pt x="17107877" y="1086338"/>
                  <a:pt x="17146624" y="1069855"/>
                  <a:pt x="17186031" y="1055077"/>
                </a:cubicBezTo>
                <a:cubicBezTo>
                  <a:pt x="17209172" y="1046399"/>
                  <a:pt x="17233228" y="1040309"/>
                  <a:pt x="17256369" y="1031631"/>
                </a:cubicBezTo>
                <a:cubicBezTo>
                  <a:pt x="17295777" y="1016853"/>
                  <a:pt x="17334192" y="999516"/>
                  <a:pt x="17373600" y="984738"/>
                </a:cubicBezTo>
                <a:cubicBezTo>
                  <a:pt x="17396741" y="976060"/>
                  <a:pt x="17421833" y="972344"/>
                  <a:pt x="17443938" y="961292"/>
                </a:cubicBezTo>
                <a:cubicBezTo>
                  <a:pt x="17469142" y="948690"/>
                  <a:pt x="17488377" y="925500"/>
                  <a:pt x="17514277" y="914400"/>
                </a:cubicBezTo>
                <a:cubicBezTo>
                  <a:pt x="17543895" y="901707"/>
                  <a:pt x="17578316" y="903348"/>
                  <a:pt x="17608061" y="890954"/>
                </a:cubicBezTo>
                <a:cubicBezTo>
                  <a:pt x="17672587" y="864068"/>
                  <a:pt x="17737468" y="835944"/>
                  <a:pt x="17795631" y="797169"/>
                </a:cubicBezTo>
                <a:cubicBezTo>
                  <a:pt x="17819077" y="781538"/>
                  <a:pt x="17840765" y="762879"/>
                  <a:pt x="17865969" y="750277"/>
                </a:cubicBezTo>
                <a:cubicBezTo>
                  <a:pt x="17888074" y="739224"/>
                  <a:pt x="17912862" y="734646"/>
                  <a:pt x="17936308" y="726831"/>
                </a:cubicBezTo>
                <a:cubicBezTo>
                  <a:pt x="18049521" y="613616"/>
                  <a:pt x="17905665" y="751344"/>
                  <a:pt x="18053538" y="633046"/>
                </a:cubicBezTo>
                <a:cubicBezTo>
                  <a:pt x="18220582" y="499412"/>
                  <a:pt x="17954277" y="683590"/>
                  <a:pt x="18170769" y="539262"/>
                </a:cubicBezTo>
                <a:cubicBezTo>
                  <a:pt x="18186400" y="515816"/>
                  <a:pt x="18200058" y="490927"/>
                  <a:pt x="18217661" y="468923"/>
                </a:cubicBezTo>
                <a:cubicBezTo>
                  <a:pt x="18275819" y="396226"/>
                  <a:pt x="18263333" y="447919"/>
                  <a:pt x="18311446" y="351692"/>
                </a:cubicBezTo>
                <a:cubicBezTo>
                  <a:pt x="18322498" y="329587"/>
                  <a:pt x="18325157" y="304070"/>
                  <a:pt x="18334892" y="281354"/>
                </a:cubicBezTo>
                <a:cubicBezTo>
                  <a:pt x="18428548" y="62822"/>
                  <a:pt x="18343479" y="309915"/>
                  <a:pt x="18405231" y="93785"/>
                </a:cubicBezTo>
                <a:cubicBezTo>
                  <a:pt x="18431148" y="3076"/>
                  <a:pt x="18428677" y="52258"/>
                  <a:pt x="18428677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1CD985A-3545-7B97-7048-DE9A8C769726}"/>
              </a:ext>
            </a:extLst>
          </p:cNvPr>
          <p:cNvSpPr/>
          <p:nvPr/>
        </p:nvSpPr>
        <p:spPr>
          <a:xfrm>
            <a:off x="1104768" y="2897617"/>
            <a:ext cx="2069520" cy="1983445"/>
          </a:xfrm>
          <a:custGeom>
            <a:avLst/>
            <a:gdLst>
              <a:gd name="connsiteX0" fmla="*/ 0 w 2069520"/>
              <a:gd name="connsiteY0" fmla="*/ 1983445 h 1983445"/>
              <a:gd name="connsiteX1" fmla="*/ 129345 w 2069520"/>
              <a:gd name="connsiteY1" fmla="*/ 1949055 h 1983445"/>
              <a:gd name="connsiteX2" fmla="*/ 199897 w 2069520"/>
              <a:gd name="connsiteY2" fmla="*/ 1903202 h 1983445"/>
              <a:gd name="connsiteX3" fmla="*/ 235172 w 2069520"/>
              <a:gd name="connsiteY3" fmla="*/ 1880275 h 1983445"/>
              <a:gd name="connsiteX4" fmla="*/ 270448 w 2069520"/>
              <a:gd name="connsiteY4" fmla="*/ 1868812 h 1983445"/>
              <a:gd name="connsiteX5" fmla="*/ 329242 w 2069520"/>
              <a:gd name="connsiteY5" fmla="*/ 1800033 h 1983445"/>
              <a:gd name="connsiteX6" fmla="*/ 399794 w 2069520"/>
              <a:gd name="connsiteY6" fmla="*/ 1708327 h 1983445"/>
              <a:gd name="connsiteX7" fmla="*/ 435069 w 2069520"/>
              <a:gd name="connsiteY7" fmla="*/ 1639547 h 1983445"/>
              <a:gd name="connsiteX8" fmla="*/ 446828 w 2069520"/>
              <a:gd name="connsiteY8" fmla="*/ 1605157 h 1983445"/>
              <a:gd name="connsiteX9" fmla="*/ 470345 w 2069520"/>
              <a:gd name="connsiteY9" fmla="*/ 1570768 h 1983445"/>
              <a:gd name="connsiteX10" fmla="*/ 505621 w 2069520"/>
              <a:gd name="connsiteY10" fmla="*/ 1467599 h 1983445"/>
              <a:gd name="connsiteX11" fmla="*/ 517380 w 2069520"/>
              <a:gd name="connsiteY11" fmla="*/ 1433209 h 1983445"/>
              <a:gd name="connsiteX12" fmla="*/ 540897 w 2069520"/>
              <a:gd name="connsiteY12" fmla="*/ 1398819 h 1983445"/>
              <a:gd name="connsiteX13" fmla="*/ 564414 w 2069520"/>
              <a:gd name="connsiteY13" fmla="*/ 1318577 h 1983445"/>
              <a:gd name="connsiteX14" fmla="*/ 587931 w 2069520"/>
              <a:gd name="connsiteY14" fmla="*/ 1272723 h 1983445"/>
              <a:gd name="connsiteX15" fmla="*/ 611449 w 2069520"/>
              <a:gd name="connsiteY15" fmla="*/ 1203944 h 1983445"/>
              <a:gd name="connsiteX16" fmla="*/ 623207 w 2069520"/>
              <a:gd name="connsiteY16" fmla="*/ 1169554 h 1983445"/>
              <a:gd name="connsiteX17" fmla="*/ 634966 w 2069520"/>
              <a:gd name="connsiteY17" fmla="*/ 1135164 h 1983445"/>
              <a:gd name="connsiteX18" fmla="*/ 658483 w 2069520"/>
              <a:gd name="connsiteY18" fmla="*/ 1100775 h 1983445"/>
              <a:gd name="connsiteX19" fmla="*/ 693759 w 2069520"/>
              <a:gd name="connsiteY19" fmla="*/ 997605 h 1983445"/>
              <a:gd name="connsiteX20" fmla="*/ 705518 w 2069520"/>
              <a:gd name="connsiteY20" fmla="*/ 963216 h 1983445"/>
              <a:gd name="connsiteX21" fmla="*/ 729035 w 2069520"/>
              <a:gd name="connsiteY21" fmla="*/ 928826 h 1983445"/>
              <a:gd name="connsiteX22" fmla="*/ 752552 w 2069520"/>
              <a:gd name="connsiteY22" fmla="*/ 860046 h 1983445"/>
              <a:gd name="connsiteX23" fmla="*/ 776069 w 2069520"/>
              <a:gd name="connsiteY23" fmla="*/ 825657 h 1983445"/>
              <a:gd name="connsiteX24" fmla="*/ 799587 w 2069520"/>
              <a:gd name="connsiteY24" fmla="*/ 756877 h 1983445"/>
              <a:gd name="connsiteX25" fmla="*/ 811346 w 2069520"/>
              <a:gd name="connsiteY25" fmla="*/ 722488 h 1983445"/>
              <a:gd name="connsiteX26" fmla="*/ 834863 w 2069520"/>
              <a:gd name="connsiteY26" fmla="*/ 688098 h 1983445"/>
              <a:gd name="connsiteX27" fmla="*/ 846621 w 2069520"/>
              <a:gd name="connsiteY27" fmla="*/ 653708 h 1983445"/>
              <a:gd name="connsiteX28" fmla="*/ 870139 w 2069520"/>
              <a:gd name="connsiteY28" fmla="*/ 630781 h 1983445"/>
              <a:gd name="connsiteX29" fmla="*/ 893656 w 2069520"/>
              <a:gd name="connsiteY29" fmla="*/ 584929 h 1983445"/>
              <a:gd name="connsiteX30" fmla="*/ 940691 w 2069520"/>
              <a:gd name="connsiteY30" fmla="*/ 539076 h 1983445"/>
              <a:gd name="connsiteX31" fmla="*/ 952449 w 2069520"/>
              <a:gd name="connsiteY31" fmla="*/ 504686 h 1983445"/>
              <a:gd name="connsiteX32" fmla="*/ 1011243 w 2069520"/>
              <a:gd name="connsiteY32" fmla="*/ 447370 h 1983445"/>
              <a:gd name="connsiteX33" fmla="*/ 1046518 w 2069520"/>
              <a:gd name="connsiteY33" fmla="*/ 412980 h 1983445"/>
              <a:gd name="connsiteX34" fmla="*/ 1081794 w 2069520"/>
              <a:gd name="connsiteY34" fmla="*/ 390053 h 1983445"/>
              <a:gd name="connsiteX35" fmla="*/ 1128829 w 2069520"/>
              <a:gd name="connsiteY35" fmla="*/ 344200 h 1983445"/>
              <a:gd name="connsiteX36" fmla="*/ 1164105 w 2069520"/>
              <a:gd name="connsiteY36" fmla="*/ 309811 h 1983445"/>
              <a:gd name="connsiteX37" fmla="*/ 1222898 w 2069520"/>
              <a:gd name="connsiteY37" fmla="*/ 263958 h 1983445"/>
              <a:gd name="connsiteX38" fmla="*/ 1258174 w 2069520"/>
              <a:gd name="connsiteY38" fmla="*/ 241031 h 1983445"/>
              <a:gd name="connsiteX39" fmla="*/ 1340484 w 2069520"/>
              <a:gd name="connsiteY39" fmla="*/ 183715 h 1983445"/>
              <a:gd name="connsiteX40" fmla="*/ 1375760 w 2069520"/>
              <a:gd name="connsiteY40" fmla="*/ 172252 h 1983445"/>
              <a:gd name="connsiteX41" fmla="*/ 1399278 w 2069520"/>
              <a:gd name="connsiteY41" fmla="*/ 149325 h 1983445"/>
              <a:gd name="connsiteX42" fmla="*/ 1481588 w 2069520"/>
              <a:gd name="connsiteY42" fmla="*/ 126399 h 1983445"/>
              <a:gd name="connsiteX43" fmla="*/ 1516864 w 2069520"/>
              <a:gd name="connsiteY43" fmla="*/ 103472 h 1983445"/>
              <a:gd name="connsiteX44" fmla="*/ 1587416 w 2069520"/>
              <a:gd name="connsiteY44" fmla="*/ 80546 h 1983445"/>
              <a:gd name="connsiteX45" fmla="*/ 1716761 w 2069520"/>
              <a:gd name="connsiteY45" fmla="*/ 46156 h 1983445"/>
              <a:gd name="connsiteX46" fmla="*/ 1822588 w 2069520"/>
              <a:gd name="connsiteY46" fmla="*/ 23229 h 1983445"/>
              <a:gd name="connsiteX47" fmla="*/ 1916657 w 2069520"/>
              <a:gd name="connsiteY47" fmla="*/ 11766 h 1983445"/>
              <a:gd name="connsiteX48" fmla="*/ 2069520 w 2069520"/>
              <a:gd name="connsiteY48" fmla="*/ 303 h 198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69520" h="1983445" extrusionOk="0">
                <a:moveTo>
                  <a:pt x="0" y="1983445"/>
                </a:moveTo>
                <a:cubicBezTo>
                  <a:pt x="27145" y="1974574"/>
                  <a:pt x="99102" y="1967428"/>
                  <a:pt x="129345" y="1949055"/>
                </a:cubicBezTo>
                <a:cubicBezTo>
                  <a:pt x="161517" y="1935009"/>
                  <a:pt x="191085" y="1916419"/>
                  <a:pt x="199897" y="1903202"/>
                </a:cubicBezTo>
                <a:cubicBezTo>
                  <a:pt x="210362" y="1896823"/>
                  <a:pt x="221478" y="1886217"/>
                  <a:pt x="235172" y="1880275"/>
                </a:cubicBezTo>
                <a:cubicBezTo>
                  <a:pt x="240461" y="1875801"/>
                  <a:pt x="260146" y="1873660"/>
                  <a:pt x="270448" y="1868812"/>
                </a:cubicBezTo>
                <a:cubicBezTo>
                  <a:pt x="359190" y="1746486"/>
                  <a:pt x="230865" y="1917508"/>
                  <a:pt x="329242" y="1800033"/>
                </a:cubicBezTo>
                <a:cubicBezTo>
                  <a:pt x="410138" y="1681512"/>
                  <a:pt x="330004" y="1776006"/>
                  <a:pt x="399794" y="1708327"/>
                </a:cubicBezTo>
                <a:cubicBezTo>
                  <a:pt x="428481" y="1613607"/>
                  <a:pt x="385914" y="1733390"/>
                  <a:pt x="435069" y="1639547"/>
                </a:cubicBezTo>
                <a:cubicBezTo>
                  <a:pt x="442156" y="1629604"/>
                  <a:pt x="441447" y="1616004"/>
                  <a:pt x="446828" y="1605157"/>
                </a:cubicBezTo>
                <a:cubicBezTo>
                  <a:pt x="452704" y="1592763"/>
                  <a:pt x="465197" y="1583841"/>
                  <a:pt x="470345" y="1570768"/>
                </a:cubicBezTo>
                <a:cubicBezTo>
                  <a:pt x="471440" y="1572393"/>
                  <a:pt x="499941" y="1486864"/>
                  <a:pt x="505621" y="1467599"/>
                </a:cubicBezTo>
                <a:cubicBezTo>
                  <a:pt x="510561" y="1457708"/>
                  <a:pt x="511631" y="1444643"/>
                  <a:pt x="517380" y="1433209"/>
                </a:cubicBezTo>
                <a:cubicBezTo>
                  <a:pt x="527169" y="1420039"/>
                  <a:pt x="534876" y="1409736"/>
                  <a:pt x="540897" y="1398819"/>
                </a:cubicBezTo>
                <a:cubicBezTo>
                  <a:pt x="551411" y="1371711"/>
                  <a:pt x="549742" y="1345640"/>
                  <a:pt x="564414" y="1318577"/>
                </a:cubicBezTo>
                <a:cubicBezTo>
                  <a:pt x="568008" y="1302394"/>
                  <a:pt x="580645" y="1287008"/>
                  <a:pt x="587931" y="1272723"/>
                </a:cubicBezTo>
                <a:cubicBezTo>
                  <a:pt x="597355" y="1247355"/>
                  <a:pt x="601270" y="1228236"/>
                  <a:pt x="611449" y="1203944"/>
                </a:cubicBezTo>
                <a:cubicBezTo>
                  <a:pt x="611550" y="1194991"/>
                  <a:pt x="619036" y="1186987"/>
                  <a:pt x="623207" y="1169554"/>
                </a:cubicBezTo>
                <a:cubicBezTo>
                  <a:pt x="627079" y="1159242"/>
                  <a:pt x="628807" y="1144794"/>
                  <a:pt x="634966" y="1135164"/>
                </a:cubicBezTo>
                <a:cubicBezTo>
                  <a:pt x="644310" y="1119299"/>
                  <a:pt x="653188" y="1107229"/>
                  <a:pt x="658483" y="1100775"/>
                </a:cubicBezTo>
                <a:cubicBezTo>
                  <a:pt x="669694" y="1058759"/>
                  <a:pt x="679923" y="1044842"/>
                  <a:pt x="693759" y="997605"/>
                </a:cubicBezTo>
                <a:cubicBezTo>
                  <a:pt x="697943" y="984625"/>
                  <a:pt x="697595" y="973211"/>
                  <a:pt x="705518" y="963216"/>
                </a:cubicBezTo>
                <a:cubicBezTo>
                  <a:pt x="715218" y="953355"/>
                  <a:pt x="722798" y="942919"/>
                  <a:pt x="729035" y="928826"/>
                </a:cubicBezTo>
                <a:cubicBezTo>
                  <a:pt x="738414" y="908125"/>
                  <a:pt x="738195" y="879349"/>
                  <a:pt x="752552" y="860046"/>
                </a:cubicBezTo>
                <a:cubicBezTo>
                  <a:pt x="761137" y="848816"/>
                  <a:pt x="770305" y="837723"/>
                  <a:pt x="776069" y="825657"/>
                </a:cubicBezTo>
                <a:cubicBezTo>
                  <a:pt x="789872" y="805926"/>
                  <a:pt x="790418" y="780096"/>
                  <a:pt x="799587" y="756877"/>
                </a:cubicBezTo>
                <a:cubicBezTo>
                  <a:pt x="803321" y="745992"/>
                  <a:pt x="804053" y="731228"/>
                  <a:pt x="811346" y="722488"/>
                </a:cubicBezTo>
                <a:cubicBezTo>
                  <a:pt x="821244" y="709478"/>
                  <a:pt x="828959" y="699697"/>
                  <a:pt x="834863" y="688098"/>
                </a:cubicBezTo>
                <a:cubicBezTo>
                  <a:pt x="838590" y="676594"/>
                  <a:pt x="841914" y="662428"/>
                  <a:pt x="846621" y="653708"/>
                </a:cubicBezTo>
                <a:cubicBezTo>
                  <a:pt x="850887" y="645247"/>
                  <a:pt x="864159" y="640235"/>
                  <a:pt x="870139" y="630781"/>
                </a:cubicBezTo>
                <a:cubicBezTo>
                  <a:pt x="880306" y="616475"/>
                  <a:pt x="882586" y="600670"/>
                  <a:pt x="893656" y="584929"/>
                </a:cubicBezTo>
                <a:cubicBezTo>
                  <a:pt x="906959" y="567636"/>
                  <a:pt x="940691" y="539075"/>
                  <a:pt x="940691" y="539076"/>
                </a:cubicBezTo>
                <a:cubicBezTo>
                  <a:pt x="946442" y="527670"/>
                  <a:pt x="946068" y="515446"/>
                  <a:pt x="952449" y="504686"/>
                </a:cubicBezTo>
                <a:cubicBezTo>
                  <a:pt x="969774" y="483736"/>
                  <a:pt x="993716" y="471537"/>
                  <a:pt x="1011243" y="447370"/>
                </a:cubicBezTo>
                <a:cubicBezTo>
                  <a:pt x="1024518" y="437408"/>
                  <a:pt x="1031523" y="420421"/>
                  <a:pt x="1046518" y="412980"/>
                </a:cubicBezTo>
                <a:cubicBezTo>
                  <a:pt x="1057219" y="406387"/>
                  <a:pt x="1072551" y="399353"/>
                  <a:pt x="1081794" y="390053"/>
                </a:cubicBezTo>
                <a:cubicBezTo>
                  <a:pt x="1099936" y="374590"/>
                  <a:pt x="1112854" y="358956"/>
                  <a:pt x="1128829" y="344200"/>
                </a:cubicBezTo>
                <a:cubicBezTo>
                  <a:pt x="1139082" y="333437"/>
                  <a:pt x="1150488" y="322081"/>
                  <a:pt x="1164105" y="309811"/>
                </a:cubicBezTo>
                <a:cubicBezTo>
                  <a:pt x="1261535" y="226485"/>
                  <a:pt x="1146474" y="321339"/>
                  <a:pt x="1222898" y="263958"/>
                </a:cubicBezTo>
                <a:cubicBezTo>
                  <a:pt x="1234155" y="255624"/>
                  <a:pt x="1249309" y="249491"/>
                  <a:pt x="1258174" y="241031"/>
                </a:cubicBezTo>
                <a:cubicBezTo>
                  <a:pt x="1270236" y="232511"/>
                  <a:pt x="1321974" y="191467"/>
                  <a:pt x="1340484" y="183715"/>
                </a:cubicBezTo>
                <a:cubicBezTo>
                  <a:pt x="1351610" y="177904"/>
                  <a:pt x="1364791" y="173736"/>
                  <a:pt x="1375760" y="172252"/>
                </a:cubicBezTo>
                <a:cubicBezTo>
                  <a:pt x="1382054" y="164730"/>
                  <a:pt x="1390846" y="153213"/>
                  <a:pt x="1399278" y="149325"/>
                </a:cubicBezTo>
                <a:cubicBezTo>
                  <a:pt x="1412563" y="141305"/>
                  <a:pt x="1473612" y="128477"/>
                  <a:pt x="1481588" y="126399"/>
                </a:cubicBezTo>
                <a:cubicBezTo>
                  <a:pt x="1493429" y="118441"/>
                  <a:pt x="1504359" y="107530"/>
                  <a:pt x="1516864" y="103472"/>
                </a:cubicBezTo>
                <a:cubicBezTo>
                  <a:pt x="1538910" y="96672"/>
                  <a:pt x="1561352" y="85460"/>
                  <a:pt x="1587416" y="80546"/>
                </a:cubicBezTo>
                <a:cubicBezTo>
                  <a:pt x="1660081" y="64537"/>
                  <a:pt x="1608502" y="72619"/>
                  <a:pt x="1716761" y="46156"/>
                </a:cubicBezTo>
                <a:cubicBezTo>
                  <a:pt x="1748503" y="39031"/>
                  <a:pt x="1783696" y="25047"/>
                  <a:pt x="1822588" y="23229"/>
                </a:cubicBezTo>
                <a:cubicBezTo>
                  <a:pt x="1849391" y="20189"/>
                  <a:pt x="1885280" y="16655"/>
                  <a:pt x="1916657" y="11766"/>
                </a:cubicBezTo>
                <a:cubicBezTo>
                  <a:pt x="2023559" y="-8401"/>
                  <a:pt x="1969321" y="708"/>
                  <a:pt x="2069520" y="303"/>
                </a:cubicBezTo>
              </a:path>
            </a:pathLst>
          </a:custGeom>
          <a:ln w="41275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26523"/>
                      <a:gd name="connsiteY0" fmla="*/ 4056805 h 4056805"/>
                      <a:gd name="connsiteX1" fmla="*/ 257908 w 4126523"/>
                      <a:gd name="connsiteY1" fmla="*/ 3986467 h 4056805"/>
                      <a:gd name="connsiteX2" fmla="*/ 398585 w 4126523"/>
                      <a:gd name="connsiteY2" fmla="*/ 3892682 h 4056805"/>
                      <a:gd name="connsiteX3" fmla="*/ 468923 w 4126523"/>
                      <a:gd name="connsiteY3" fmla="*/ 3845790 h 4056805"/>
                      <a:gd name="connsiteX4" fmla="*/ 539262 w 4126523"/>
                      <a:gd name="connsiteY4" fmla="*/ 3822344 h 4056805"/>
                      <a:gd name="connsiteX5" fmla="*/ 656493 w 4126523"/>
                      <a:gd name="connsiteY5" fmla="*/ 3681667 h 4056805"/>
                      <a:gd name="connsiteX6" fmla="*/ 797170 w 4126523"/>
                      <a:gd name="connsiteY6" fmla="*/ 3494098 h 4056805"/>
                      <a:gd name="connsiteX7" fmla="*/ 867508 w 4126523"/>
                      <a:gd name="connsiteY7" fmla="*/ 3353421 h 4056805"/>
                      <a:gd name="connsiteX8" fmla="*/ 890954 w 4126523"/>
                      <a:gd name="connsiteY8" fmla="*/ 3283082 h 4056805"/>
                      <a:gd name="connsiteX9" fmla="*/ 937846 w 4126523"/>
                      <a:gd name="connsiteY9" fmla="*/ 3212744 h 4056805"/>
                      <a:gd name="connsiteX10" fmla="*/ 1008185 w 4126523"/>
                      <a:gd name="connsiteY10" fmla="*/ 3001729 h 4056805"/>
                      <a:gd name="connsiteX11" fmla="*/ 1031631 w 4126523"/>
                      <a:gd name="connsiteY11" fmla="*/ 2931390 h 4056805"/>
                      <a:gd name="connsiteX12" fmla="*/ 1078523 w 4126523"/>
                      <a:gd name="connsiteY12" fmla="*/ 2861052 h 4056805"/>
                      <a:gd name="connsiteX13" fmla="*/ 1125416 w 4126523"/>
                      <a:gd name="connsiteY13" fmla="*/ 2696929 h 4056805"/>
                      <a:gd name="connsiteX14" fmla="*/ 1172308 w 4126523"/>
                      <a:gd name="connsiteY14" fmla="*/ 2603144 h 4056805"/>
                      <a:gd name="connsiteX15" fmla="*/ 1219200 w 4126523"/>
                      <a:gd name="connsiteY15" fmla="*/ 2462467 h 4056805"/>
                      <a:gd name="connsiteX16" fmla="*/ 1242646 w 4126523"/>
                      <a:gd name="connsiteY16" fmla="*/ 2392129 h 4056805"/>
                      <a:gd name="connsiteX17" fmla="*/ 1266093 w 4126523"/>
                      <a:gd name="connsiteY17" fmla="*/ 2321790 h 4056805"/>
                      <a:gd name="connsiteX18" fmla="*/ 1312985 w 4126523"/>
                      <a:gd name="connsiteY18" fmla="*/ 2251452 h 4056805"/>
                      <a:gd name="connsiteX19" fmla="*/ 1383323 w 4126523"/>
                      <a:gd name="connsiteY19" fmla="*/ 2040436 h 4056805"/>
                      <a:gd name="connsiteX20" fmla="*/ 1406770 w 4126523"/>
                      <a:gd name="connsiteY20" fmla="*/ 1970098 h 4056805"/>
                      <a:gd name="connsiteX21" fmla="*/ 1453662 w 4126523"/>
                      <a:gd name="connsiteY21" fmla="*/ 1899759 h 4056805"/>
                      <a:gd name="connsiteX22" fmla="*/ 1500554 w 4126523"/>
                      <a:gd name="connsiteY22" fmla="*/ 1759082 h 4056805"/>
                      <a:gd name="connsiteX23" fmla="*/ 1547446 w 4126523"/>
                      <a:gd name="connsiteY23" fmla="*/ 1688744 h 4056805"/>
                      <a:gd name="connsiteX24" fmla="*/ 1594339 w 4126523"/>
                      <a:gd name="connsiteY24" fmla="*/ 1548067 h 4056805"/>
                      <a:gd name="connsiteX25" fmla="*/ 1617785 w 4126523"/>
                      <a:gd name="connsiteY25" fmla="*/ 1477729 h 4056805"/>
                      <a:gd name="connsiteX26" fmla="*/ 1664677 w 4126523"/>
                      <a:gd name="connsiteY26" fmla="*/ 1407390 h 4056805"/>
                      <a:gd name="connsiteX27" fmla="*/ 1688123 w 4126523"/>
                      <a:gd name="connsiteY27" fmla="*/ 1337052 h 4056805"/>
                      <a:gd name="connsiteX28" fmla="*/ 1735016 w 4126523"/>
                      <a:gd name="connsiteY28" fmla="*/ 1290159 h 4056805"/>
                      <a:gd name="connsiteX29" fmla="*/ 1781908 w 4126523"/>
                      <a:gd name="connsiteY29" fmla="*/ 1196375 h 4056805"/>
                      <a:gd name="connsiteX30" fmla="*/ 1875693 w 4126523"/>
                      <a:gd name="connsiteY30" fmla="*/ 1102590 h 4056805"/>
                      <a:gd name="connsiteX31" fmla="*/ 1899139 w 4126523"/>
                      <a:gd name="connsiteY31" fmla="*/ 1032252 h 4056805"/>
                      <a:gd name="connsiteX32" fmla="*/ 2016370 w 4126523"/>
                      <a:gd name="connsiteY32" fmla="*/ 915021 h 4056805"/>
                      <a:gd name="connsiteX33" fmla="*/ 2086708 w 4126523"/>
                      <a:gd name="connsiteY33" fmla="*/ 844682 h 4056805"/>
                      <a:gd name="connsiteX34" fmla="*/ 2157046 w 4126523"/>
                      <a:gd name="connsiteY34" fmla="*/ 797790 h 4056805"/>
                      <a:gd name="connsiteX35" fmla="*/ 2250831 w 4126523"/>
                      <a:gd name="connsiteY35" fmla="*/ 704005 h 4056805"/>
                      <a:gd name="connsiteX36" fmla="*/ 2321170 w 4126523"/>
                      <a:gd name="connsiteY36" fmla="*/ 633667 h 4056805"/>
                      <a:gd name="connsiteX37" fmla="*/ 2438400 w 4126523"/>
                      <a:gd name="connsiteY37" fmla="*/ 539882 h 4056805"/>
                      <a:gd name="connsiteX38" fmla="*/ 2508739 w 4126523"/>
                      <a:gd name="connsiteY38" fmla="*/ 492990 h 4056805"/>
                      <a:gd name="connsiteX39" fmla="*/ 2672862 w 4126523"/>
                      <a:gd name="connsiteY39" fmla="*/ 375759 h 4056805"/>
                      <a:gd name="connsiteX40" fmla="*/ 2743200 w 4126523"/>
                      <a:gd name="connsiteY40" fmla="*/ 352313 h 4056805"/>
                      <a:gd name="connsiteX41" fmla="*/ 2790093 w 4126523"/>
                      <a:gd name="connsiteY41" fmla="*/ 305421 h 4056805"/>
                      <a:gd name="connsiteX42" fmla="*/ 2954216 w 4126523"/>
                      <a:gd name="connsiteY42" fmla="*/ 258529 h 4056805"/>
                      <a:gd name="connsiteX43" fmla="*/ 3024554 w 4126523"/>
                      <a:gd name="connsiteY43" fmla="*/ 211636 h 4056805"/>
                      <a:gd name="connsiteX44" fmla="*/ 3165231 w 4126523"/>
                      <a:gd name="connsiteY44" fmla="*/ 164744 h 4056805"/>
                      <a:gd name="connsiteX45" fmla="*/ 3423139 w 4126523"/>
                      <a:gd name="connsiteY45" fmla="*/ 94405 h 4056805"/>
                      <a:gd name="connsiteX46" fmla="*/ 3634154 w 4126523"/>
                      <a:gd name="connsiteY46" fmla="*/ 47513 h 4056805"/>
                      <a:gd name="connsiteX47" fmla="*/ 3821723 w 4126523"/>
                      <a:gd name="connsiteY47" fmla="*/ 24067 h 4056805"/>
                      <a:gd name="connsiteX48" fmla="*/ 4126523 w 4126523"/>
                      <a:gd name="connsiteY48" fmla="*/ 621 h 4056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4126523" h="4056805">
                        <a:moveTo>
                          <a:pt x="0" y="4056805"/>
                        </a:moveTo>
                        <a:cubicBezTo>
                          <a:pt x="62915" y="4044222"/>
                          <a:pt x="206914" y="4020463"/>
                          <a:pt x="257908" y="3986467"/>
                        </a:cubicBezTo>
                        <a:lnTo>
                          <a:pt x="398585" y="3892682"/>
                        </a:lnTo>
                        <a:cubicBezTo>
                          <a:pt x="422031" y="3877051"/>
                          <a:pt x="442190" y="3854701"/>
                          <a:pt x="468923" y="3845790"/>
                        </a:cubicBezTo>
                        <a:lnTo>
                          <a:pt x="539262" y="3822344"/>
                        </a:lnTo>
                        <a:cubicBezTo>
                          <a:pt x="706820" y="3571003"/>
                          <a:pt x="445883" y="3952451"/>
                          <a:pt x="656493" y="3681667"/>
                        </a:cubicBezTo>
                        <a:cubicBezTo>
                          <a:pt x="842072" y="3443065"/>
                          <a:pt x="679230" y="3612035"/>
                          <a:pt x="797170" y="3494098"/>
                        </a:cubicBezTo>
                        <a:cubicBezTo>
                          <a:pt x="856102" y="3317298"/>
                          <a:pt x="776606" y="3535226"/>
                          <a:pt x="867508" y="3353421"/>
                        </a:cubicBezTo>
                        <a:cubicBezTo>
                          <a:pt x="878561" y="3331316"/>
                          <a:pt x="879901" y="3305187"/>
                          <a:pt x="890954" y="3283082"/>
                        </a:cubicBezTo>
                        <a:cubicBezTo>
                          <a:pt x="903556" y="3257878"/>
                          <a:pt x="926402" y="3238494"/>
                          <a:pt x="937846" y="3212744"/>
                        </a:cubicBezTo>
                        <a:cubicBezTo>
                          <a:pt x="937848" y="3212739"/>
                          <a:pt x="996461" y="3036901"/>
                          <a:pt x="1008185" y="3001729"/>
                        </a:cubicBezTo>
                        <a:cubicBezTo>
                          <a:pt x="1016000" y="2978283"/>
                          <a:pt x="1017922" y="2951954"/>
                          <a:pt x="1031631" y="2931390"/>
                        </a:cubicBezTo>
                        <a:cubicBezTo>
                          <a:pt x="1047262" y="2907944"/>
                          <a:pt x="1065921" y="2886256"/>
                          <a:pt x="1078523" y="2861052"/>
                        </a:cubicBezTo>
                        <a:cubicBezTo>
                          <a:pt x="1106868" y="2804363"/>
                          <a:pt x="1102876" y="2757035"/>
                          <a:pt x="1125416" y="2696929"/>
                        </a:cubicBezTo>
                        <a:cubicBezTo>
                          <a:pt x="1137688" y="2664203"/>
                          <a:pt x="1159327" y="2635596"/>
                          <a:pt x="1172308" y="2603144"/>
                        </a:cubicBezTo>
                        <a:cubicBezTo>
                          <a:pt x="1190665" y="2557250"/>
                          <a:pt x="1203569" y="2509359"/>
                          <a:pt x="1219200" y="2462467"/>
                        </a:cubicBezTo>
                        <a:lnTo>
                          <a:pt x="1242646" y="2392129"/>
                        </a:lnTo>
                        <a:cubicBezTo>
                          <a:pt x="1250462" y="2368683"/>
                          <a:pt x="1252384" y="2342354"/>
                          <a:pt x="1266093" y="2321790"/>
                        </a:cubicBezTo>
                        <a:lnTo>
                          <a:pt x="1312985" y="2251452"/>
                        </a:lnTo>
                        <a:lnTo>
                          <a:pt x="1383323" y="2040436"/>
                        </a:lnTo>
                        <a:cubicBezTo>
                          <a:pt x="1391138" y="2016990"/>
                          <a:pt x="1393061" y="1990662"/>
                          <a:pt x="1406770" y="1970098"/>
                        </a:cubicBezTo>
                        <a:cubicBezTo>
                          <a:pt x="1422401" y="1946652"/>
                          <a:pt x="1442218" y="1925509"/>
                          <a:pt x="1453662" y="1899759"/>
                        </a:cubicBezTo>
                        <a:cubicBezTo>
                          <a:pt x="1473737" y="1854590"/>
                          <a:pt x="1473136" y="1800209"/>
                          <a:pt x="1500554" y="1759082"/>
                        </a:cubicBezTo>
                        <a:cubicBezTo>
                          <a:pt x="1516185" y="1735636"/>
                          <a:pt x="1536002" y="1714494"/>
                          <a:pt x="1547446" y="1688744"/>
                        </a:cubicBezTo>
                        <a:cubicBezTo>
                          <a:pt x="1567521" y="1643575"/>
                          <a:pt x="1578708" y="1594959"/>
                          <a:pt x="1594339" y="1548067"/>
                        </a:cubicBezTo>
                        <a:cubicBezTo>
                          <a:pt x="1602154" y="1524621"/>
                          <a:pt x="1604076" y="1498293"/>
                          <a:pt x="1617785" y="1477729"/>
                        </a:cubicBezTo>
                        <a:cubicBezTo>
                          <a:pt x="1633416" y="1454283"/>
                          <a:pt x="1652075" y="1432594"/>
                          <a:pt x="1664677" y="1407390"/>
                        </a:cubicBezTo>
                        <a:cubicBezTo>
                          <a:pt x="1675729" y="1385285"/>
                          <a:pt x="1675408" y="1358244"/>
                          <a:pt x="1688123" y="1337052"/>
                        </a:cubicBezTo>
                        <a:cubicBezTo>
                          <a:pt x="1699496" y="1318097"/>
                          <a:pt x="1722754" y="1308552"/>
                          <a:pt x="1735016" y="1290159"/>
                        </a:cubicBezTo>
                        <a:cubicBezTo>
                          <a:pt x="1754404" y="1261078"/>
                          <a:pt x="1760937" y="1224336"/>
                          <a:pt x="1781908" y="1196375"/>
                        </a:cubicBezTo>
                        <a:cubicBezTo>
                          <a:pt x="1808434" y="1161006"/>
                          <a:pt x="1875693" y="1102590"/>
                          <a:pt x="1875693" y="1102590"/>
                        </a:cubicBezTo>
                        <a:cubicBezTo>
                          <a:pt x="1883508" y="1079144"/>
                          <a:pt x="1884310" y="1052023"/>
                          <a:pt x="1899139" y="1032252"/>
                        </a:cubicBezTo>
                        <a:cubicBezTo>
                          <a:pt x="1932297" y="988041"/>
                          <a:pt x="1977293" y="954098"/>
                          <a:pt x="2016370" y="915021"/>
                        </a:cubicBezTo>
                        <a:cubicBezTo>
                          <a:pt x="2039816" y="891575"/>
                          <a:pt x="2059119" y="863075"/>
                          <a:pt x="2086708" y="844682"/>
                        </a:cubicBezTo>
                        <a:cubicBezTo>
                          <a:pt x="2110154" y="829051"/>
                          <a:pt x="2135651" y="816128"/>
                          <a:pt x="2157046" y="797790"/>
                        </a:cubicBezTo>
                        <a:cubicBezTo>
                          <a:pt x="2190613" y="769018"/>
                          <a:pt x="2219569" y="735267"/>
                          <a:pt x="2250831" y="704005"/>
                        </a:cubicBezTo>
                        <a:cubicBezTo>
                          <a:pt x="2274277" y="680559"/>
                          <a:pt x="2293581" y="652060"/>
                          <a:pt x="2321170" y="633667"/>
                        </a:cubicBezTo>
                        <a:cubicBezTo>
                          <a:pt x="2537673" y="489331"/>
                          <a:pt x="2271349" y="673523"/>
                          <a:pt x="2438400" y="539882"/>
                        </a:cubicBezTo>
                        <a:cubicBezTo>
                          <a:pt x="2460404" y="522279"/>
                          <a:pt x="2485809" y="509369"/>
                          <a:pt x="2508739" y="492990"/>
                        </a:cubicBezTo>
                        <a:cubicBezTo>
                          <a:pt x="2533519" y="475290"/>
                          <a:pt x="2636026" y="394177"/>
                          <a:pt x="2672862" y="375759"/>
                        </a:cubicBezTo>
                        <a:cubicBezTo>
                          <a:pt x="2694967" y="364706"/>
                          <a:pt x="2719754" y="360128"/>
                          <a:pt x="2743200" y="352313"/>
                        </a:cubicBezTo>
                        <a:cubicBezTo>
                          <a:pt x="2758831" y="336682"/>
                          <a:pt x="2771138" y="316794"/>
                          <a:pt x="2790093" y="305421"/>
                        </a:cubicBezTo>
                        <a:cubicBezTo>
                          <a:pt x="2814120" y="291005"/>
                          <a:pt x="2936697" y="262909"/>
                          <a:pt x="2954216" y="258529"/>
                        </a:cubicBezTo>
                        <a:cubicBezTo>
                          <a:pt x="2977662" y="242898"/>
                          <a:pt x="2998804" y="223081"/>
                          <a:pt x="3024554" y="211636"/>
                        </a:cubicBezTo>
                        <a:cubicBezTo>
                          <a:pt x="3069723" y="191561"/>
                          <a:pt x="3118339" y="180375"/>
                          <a:pt x="3165231" y="164744"/>
                        </a:cubicBezTo>
                        <a:cubicBezTo>
                          <a:pt x="3296706" y="120919"/>
                          <a:pt x="3211603" y="147290"/>
                          <a:pt x="3423139" y="94405"/>
                        </a:cubicBezTo>
                        <a:cubicBezTo>
                          <a:pt x="3497819" y="75735"/>
                          <a:pt x="3556764" y="59419"/>
                          <a:pt x="3634154" y="47513"/>
                        </a:cubicBezTo>
                        <a:cubicBezTo>
                          <a:pt x="3696431" y="37932"/>
                          <a:pt x="3759266" y="32395"/>
                          <a:pt x="3821723" y="24067"/>
                        </a:cubicBezTo>
                        <a:cubicBezTo>
                          <a:pt x="4047306" y="-6011"/>
                          <a:pt x="3917822" y="621"/>
                          <a:pt x="4126523" y="6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E4CE1C-93CB-F737-46F4-D81D376304AE}"/>
              </a:ext>
            </a:extLst>
          </p:cNvPr>
          <p:cNvSpPr txBox="1"/>
          <p:nvPr/>
        </p:nvSpPr>
        <p:spPr>
          <a:xfrm>
            <a:off x="635556" y="4257132"/>
            <a:ext cx="866660" cy="30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05E6BF-80E5-D38F-D19D-4CD959D8E13F}"/>
              </a:ext>
            </a:extLst>
          </p:cNvPr>
          <p:cNvSpPr txBox="1"/>
          <p:nvPr/>
        </p:nvSpPr>
        <p:spPr>
          <a:xfrm>
            <a:off x="8712252" y="103497"/>
            <a:ext cx="1049598" cy="30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2021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FC61A6-EC5A-9709-6B7A-22052EFBF251}"/>
              </a:ext>
            </a:extLst>
          </p:cNvPr>
          <p:cNvSpPr txBox="1"/>
          <p:nvPr/>
        </p:nvSpPr>
        <p:spPr>
          <a:xfrm>
            <a:off x="6779502" y="1233966"/>
            <a:ext cx="982814" cy="30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7200E7-0E2F-F8E8-5B36-41C2979E79BB}"/>
              </a:ext>
            </a:extLst>
          </p:cNvPr>
          <p:cNvSpPr txBox="1"/>
          <p:nvPr/>
        </p:nvSpPr>
        <p:spPr>
          <a:xfrm>
            <a:off x="4484981" y="3341009"/>
            <a:ext cx="977026" cy="30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539A8-829B-301D-C631-462ED4778648}"/>
              </a:ext>
            </a:extLst>
          </p:cNvPr>
          <p:cNvSpPr txBox="1"/>
          <p:nvPr/>
        </p:nvSpPr>
        <p:spPr>
          <a:xfrm>
            <a:off x="2674439" y="3062615"/>
            <a:ext cx="1071463" cy="30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munity" panose="02000303040000020003" pitchFamily="2" charset="0"/>
                <a:ea typeface="+mn-lt"/>
                <a:cs typeface="+mn-lt"/>
              </a:rPr>
              <a:t>2016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CA0598-C578-DAE2-BB3A-B4E6E9053B92}"/>
              </a:ext>
            </a:extLst>
          </p:cNvPr>
          <p:cNvSpPr txBox="1"/>
          <p:nvPr/>
        </p:nvSpPr>
        <p:spPr>
          <a:xfrm>
            <a:off x="270350" y="5052195"/>
            <a:ext cx="2252931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mmunity" panose="02000303040000020003" pitchFamily="2" charset="0"/>
                <a:cs typeface="Calibri"/>
              </a:defRPr>
            </a:lvl1pPr>
          </a:lstStyle>
          <a:p>
            <a:r>
              <a:rPr lang="en-US" dirty="0"/>
              <a:t>Development of Kusto project begins in the MSFT Israeli R&amp;D center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B4DBEF-64B6-E104-9D6B-E1ED91BAA1F4}"/>
              </a:ext>
            </a:extLst>
          </p:cNvPr>
          <p:cNvSpPr txBox="1"/>
          <p:nvPr/>
        </p:nvSpPr>
        <p:spPr>
          <a:xfrm>
            <a:off x="1425027" y="1616947"/>
            <a:ext cx="3189196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munity" panose="02000303040000020003" pitchFamily="2" charset="0"/>
                <a:cs typeface="Calibri"/>
              </a:rPr>
              <a:t>Kusto becomes the backend </a:t>
            </a:r>
            <a:br>
              <a:rPr lang="en-US" sz="1600" b="1" dirty="0">
                <a:latin typeface="Community" panose="02000303040000020003" pitchFamily="2" charset="0"/>
                <a:cs typeface="Calibri"/>
              </a:rPr>
            </a:br>
            <a:r>
              <a:rPr lang="en-US" sz="1600" b="1" dirty="0">
                <a:latin typeface="Community" panose="02000303040000020003" pitchFamily="2" charset="0"/>
                <a:cs typeface="Calibri"/>
              </a:rPr>
              <a:t>big-data &amp; analytics service </a:t>
            </a:r>
            <a:br>
              <a:rPr lang="en-US" sz="1600" b="1" dirty="0">
                <a:latin typeface="Community" panose="02000303040000020003" pitchFamily="2" charset="0"/>
                <a:cs typeface="Calibri"/>
              </a:rPr>
            </a:br>
            <a:r>
              <a:rPr lang="en-US" sz="1600" b="1" dirty="0">
                <a:latin typeface="Community" panose="02000303040000020003" pitchFamily="2" charset="0"/>
                <a:cs typeface="Calibri"/>
              </a:rPr>
              <a:t>for Application Insights Analytics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58BDAF-CB69-2359-9699-0FCD273352B0}"/>
              </a:ext>
            </a:extLst>
          </p:cNvPr>
          <p:cNvSpPr txBox="1"/>
          <p:nvPr/>
        </p:nvSpPr>
        <p:spPr>
          <a:xfrm>
            <a:off x="4367775" y="4122733"/>
            <a:ext cx="1728226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mmunity" panose="02000303040000020003" pitchFamily="2" charset="0"/>
                <a:cs typeface="Calibri"/>
              </a:defRPr>
            </a:lvl1pPr>
          </a:lstStyle>
          <a:p>
            <a:r>
              <a:rPr lang="en-US" dirty="0"/>
              <a:t>Public Preview announcement </a:t>
            </a:r>
            <a:br>
              <a:rPr lang="en-US" dirty="0"/>
            </a:br>
            <a:r>
              <a:rPr lang="en-US" dirty="0"/>
              <a:t>@ Microsoft Ignite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D722E4-5209-2A75-3239-4B21565B91D2}"/>
              </a:ext>
            </a:extLst>
          </p:cNvPr>
          <p:cNvSpPr txBox="1"/>
          <p:nvPr/>
        </p:nvSpPr>
        <p:spPr>
          <a:xfrm>
            <a:off x="6385231" y="2177454"/>
            <a:ext cx="1855944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mmunity" panose="02000303040000020003" pitchFamily="2" charset="0"/>
                <a:cs typeface="Calibri"/>
              </a:defRPr>
            </a:lvl1pPr>
          </a:lstStyle>
          <a:p>
            <a:r>
              <a:rPr lang="en-US" dirty="0"/>
              <a:t>GA announcement </a:t>
            </a:r>
            <a:br>
              <a:rPr lang="en-US" dirty="0"/>
            </a:br>
            <a:r>
              <a:rPr lang="en-US" dirty="0"/>
              <a:t>@ MSFT Ignite conference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F4A8595-5074-DA64-3BCB-3944F0E856C0}"/>
              </a:ext>
            </a:extLst>
          </p:cNvPr>
          <p:cNvSpPr/>
          <p:nvPr/>
        </p:nvSpPr>
        <p:spPr>
          <a:xfrm>
            <a:off x="3185431" y="648758"/>
            <a:ext cx="5832283" cy="3383166"/>
          </a:xfrm>
          <a:custGeom>
            <a:avLst/>
            <a:gdLst>
              <a:gd name="connsiteX0" fmla="*/ 0 w 17443939"/>
              <a:gd name="connsiteY0" fmla="*/ 6096000 h 8979877"/>
              <a:gd name="connsiteX1" fmla="*/ 257908 w 17443939"/>
              <a:gd name="connsiteY1" fmla="*/ 6189785 h 8979877"/>
              <a:gd name="connsiteX2" fmla="*/ 328246 w 17443939"/>
              <a:gd name="connsiteY2" fmla="*/ 6213231 h 8979877"/>
              <a:gd name="connsiteX3" fmla="*/ 445477 w 17443939"/>
              <a:gd name="connsiteY3" fmla="*/ 6283569 h 8979877"/>
              <a:gd name="connsiteX4" fmla="*/ 515816 w 17443939"/>
              <a:gd name="connsiteY4" fmla="*/ 6330461 h 8979877"/>
              <a:gd name="connsiteX5" fmla="*/ 726831 w 17443939"/>
              <a:gd name="connsiteY5" fmla="*/ 6400800 h 8979877"/>
              <a:gd name="connsiteX6" fmla="*/ 867508 w 17443939"/>
              <a:gd name="connsiteY6" fmla="*/ 6447692 h 8979877"/>
              <a:gd name="connsiteX7" fmla="*/ 937846 w 17443939"/>
              <a:gd name="connsiteY7" fmla="*/ 6471138 h 8979877"/>
              <a:gd name="connsiteX8" fmla="*/ 1008185 w 17443939"/>
              <a:gd name="connsiteY8" fmla="*/ 6518031 h 8979877"/>
              <a:gd name="connsiteX9" fmla="*/ 1219200 w 17443939"/>
              <a:gd name="connsiteY9" fmla="*/ 6635261 h 8979877"/>
              <a:gd name="connsiteX10" fmla="*/ 1336431 w 17443939"/>
              <a:gd name="connsiteY10" fmla="*/ 6729046 h 8979877"/>
              <a:gd name="connsiteX11" fmla="*/ 1453662 w 17443939"/>
              <a:gd name="connsiteY11" fmla="*/ 6846277 h 8979877"/>
              <a:gd name="connsiteX12" fmla="*/ 1524000 w 17443939"/>
              <a:gd name="connsiteY12" fmla="*/ 6893169 h 8979877"/>
              <a:gd name="connsiteX13" fmla="*/ 1570893 w 17443939"/>
              <a:gd name="connsiteY13" fmla="*/ 6940061 h 8979877"/>
              <a:gd name="connsiteX14" fmla="*/ 1805354 w 17443939"/>
              <a:gd name="connsiteY14" fmla="*/ 7127631 h 8979877"/>
              <a:gd name="connsiteX15" fmla="*/ 1875693 w 17443939"/>
              <a:gd name="connsiteY15" fmla="*/ 7197969 h 8979877"/>
              <a:gd name="connsiteX16" fmla="*/ 1922585 w 17443939"/>
              <a:gd name="connsiteY16" fmla="*/ 7268308 h 8979877"/>
              <a:gd name="connsiteX17" fmla="*/ 2039816 w 17443939"/>
              <a:gd name="connsiteY17" fmla="*/ 7385538 h 8979877"/>
              <a:gd name="connsiteX18" fmla="*/ 2086708 w 17443939"/>
              <a:gd name="connsiteY18" fmla="*/ 7432431 h 8979877"/>
              <a:gd name="connsiteX19" fmla="*/ 2133600 w 17443939"/>
              <a:gd name="connsiteY19" fmla="*/ 7502769 h 8979877"/>
              <a:gd name="connsiteX20" fmla="*/ 2180493 w 17443939"/>
              <a:gd name="connsiteY20" fmla="*/ 7549661 h 8979877"/>
              <a:gd name="connsiteX21" fmla="*/ 2368062 w 17443939"/>
              <a:gd name="connsiteY21" fmla="*/ 7784123 h 8979877"/>
              <a:gd name="connsiteX22" fmla="*/ 2438400 w 17443939"/>
              <a:gd name="connsiteY22" fmla="*/ 7831015 h 8979877"/>
              <a:gd name="connsiteX23" fmla="*/ 2602523 w 17443939"/>
              <a:gd name="connsiteY23" fmla="*/ 8018585 h 8979877"/>
              <a:gd name="connsiteX24" fmla="*/ 2719754 w 17443939"/>
              <a:gd name="connsiteY24" fmla="*/ 8112369 h 8979877"/>
              <a:gd name="connsiteX25" fmla="*/ 2813539 w 17443939"/>
              <a:gd name="connsiteY25" fmla="*/ 8229600 h 8979877"/>
              <a:gd name="connsiteX26" fmla="*/ 2883877 w 17443939"/>
              <a:gd name="connsiteY26" fmla="*/ 8276492 h 8979877"/>
              <a:gd name="connsiteX27" fmla="*/ 2977662 w 17443939"/>
              <a:gd name="connsiteY27" fmla="*/ 8370277 h 8979877"/>
              <a:gd name="connsiteX28" fmla="*/ 3048000 w 17443939"/>
              <a:gd name="connsiteY28" fmla="*/ 8417169 h 8979877"/>
              <a:gd name="connsiteX29" fmla="*/ 3141785 w 17443939"/>
              <a:gd name="connsiteY29" fmla="*/ 8510954 h 8979877"/>
              <a:gd name="connsiteX30" fmla="*/ 3212123 w 17443939"/>
              <a:gd name="connsiteY30" fmla="*/ 8581292 h 8979877"/>
              <a:gd name="connsiteX31" fmla="*/ 3282462 w 17443939"/>
              <a:gd name="connsiteY31" fmla="*/ 8604738 h 8979877"/>
              <a:gd name="connsiteX32" fmla="*/ 3470031 w 17443939"/>
              <a:gd name="connsiteY32" fmla="*/ 8745415 h 8979877"/>
              <a:gd name="connsiteX33" fmla="*/ 3540369 w 17443939"/>
              <a:gd name="connsiteY33" fmla="*/ 8768861 h 8979877"/>
              <a:gd name="connsiteX34" fmla="*/ 3704493 w 17443939"/>
              <a:gd name="connsiteY34" fmla="*/ 8839200 h 8979877"/>
              <a:gd name="connsiteX35" fmla="*/ 3845169 w 17443939"/>
              <a:gd name="connsiteY35" fmla="*/ 8886092 h 8979877"/>
              <a:gd name="connsiteX36" fmla="*/ 3915508 w 17443939"/>
              <a:gd name="connsiteY36" fmla="*/ 8909538 h 8979877"/>
              <a:gd name="connsiteX37" fmla="*/ 4009293 w 17443939"/>
              <a:gd name="connsiteY37" fmla="*/ 8932985 h 8979877"/>
              <a:gd name="connsiteX38" fmla="*/ 4079631 w 17443939"/>
              <a:gd name="connsiteY38" fmla="*/ 8956431 h 8979877"/>
              <a:gd name="connsiteX39" fmla="*/ 4314093 w 17443939"/>
              <a:gd name="connsiteY39" fmla="*/ 8979877 h 8979877"/>
              <a:gd name="connsiteX40" fmla="*/ 4525108 w 17443939"/>
              <a:gd name="connsiteY40" fmla="*/ 8956431 h 8979877"/>
              <a:gd name="connsiteX41" fmla="*/ 4618893 w 17443939"/>
              <a:gd name="connsiteY41" fmla="*/ 8932985 h 8979877"/>
              <a:gd name="connsiteX42" fmla="*/ 4736123 w 17443939"/>
              <a:gd name="connsiteY42" fmla="*/ 8909538 h 8979877"/>
              <a:gd name="connsiteX43" fmla="*/ 4923693 w 17443939"/>
              <a:gd name="connsiteY43" fmla="*/ 8862646 h 8979877"/>
              <a:gd name="connsiteX44" fmla="*/ 4994031 w 17443939"/>
              <a:gd name="connsiteY44" fmla="*/ 8839200 h 8979877"/>
              <a:gd name="connsiteX45" fmla="*/ 5111262 w 17443939"/>
              <a:gd name="connsiteY45" fmla="*/ 8745415 h 8979877"/>
              <a:gd name="connsiteX46" fmla="*/ 5205046 w 17443939"/>
              <a:gd name="connsiteY46" fmla="*/ 8604738 h 8979877"/>
              <a:gd name="connsiteX47" fmla="*/ 5251939 w 17443939"/>
              <a:gd name="connsiteY47" fmla="*/ 8534400 h 8979877"/>
              <a:gd name="connsiteX48" fmla="*/ 5322277 w 17443939"/>
              <a:gd name="connsiteY48" fmla="*/ 8323385 h 8979877"/>
              <a:gd name="connsiteX49" fmla="*/ 5345723 w 17443939"/>
              <a:gd name="connsiteY49" fmla="*/ 8253046 h 8979877"/>
              <a:gd name="connsiteX50" fmla="*/ 5369169 w 17443939"/>
              <a:gd name="connsiteY50" fmla="*/ 8182708 h 8979877"/>
              <a:gd name="connsiteX51" fmla="*/ 5392616 w 17443939"/>
              <a:gd name="connsiteY51" fmla="*/ 8042031 h 8979877"/>
              <a:gd name="connsiteX52" fmla="*/ 5439508 w 17443939"/>
              <a:gd name="connsiteY52" fmla="*/ 7831015 h 8979877"/>
              <a:gd name="connsiteX53" fmla="*/ 5462954 w 17443939"/>
              <a:gd name="connsiteY53" fmla="*/ 7643446 h 8979877"/>
              <a:gd name="connsiteX54" fmla="*/ 5486400 w 17443939"/>
              <a:gd name="connsiteY54" fmla="*/ 7502769 h 8979877"/>
              <a:gd name="connsiteX55" fmla="*/ 5509846 w 17443939"/>
              <a:gd name="connsiteY55" fmla="*/ 7385538 h 8979877"/>
              <a:gd name="connsiteX56" fmla="*/ 5533293 w 17443939"/>
              <a:gd name="connsiteY56" fmla="*/ 7174523 h 8979877"/>
              <a:gd name="connsiteX57" fmla="*/ 5556739 w 17443939"/>
              <a:gd name="connsiteY57" fmla="*/ 7010400 h 8979877"/>
              <a:gd name="connsiteX58" fmla="*/ 5627077 w 17443939"/>
              <a:gd name="connsiteY58" fmla="*/ 6377354 h 8979877"/>
              <a:gd name="connsiteX59" fmla="*/ 5673969 w 17443939"/>
              <a:gd name="connsiteY59" fmla="*/ 6096000 h 8979877"/>
              <a:gd name="connsiteX60" fmla="*/ 5697416 w 17443939"/>
              <a:gd name="connsiteY60" fmla="*/ 6025661 h 8979877"/>
              <a:gd name="connsiteX61" fmla="*/ 5744308 w 17443939"/>
              <a:gd name="connsiteY61" fmla="*/ 5791200 h 8979877"/>
              <a:gd name="connsiteX62" fmla="*/ 5767754 w 17443939"/>
              <a:gd name="connsiteY62" fmla="*/ 5673969 h 8979877"/>
              <a:gd name="connsiteX63" fmla="*/ 5791200 w 17443939"/>
              <a:gd name="connsiteY63" fmla="*/ 5580185 h 8979877"/>
              <a:gd name="connsiteX64" fmla="*/ 5838093 w 17443939"/>
              <a:gd name="connsiteY64" fmla="*/ 5369169 h 8979877"/>
              <a:gd name="connsiteX65" fmla="*/ 5908431 w 17443939"/>
              <a:gd name="connsiteY65" fmla="*/ 5158154 h 8979877"/>
              <a:gd name="connsiteX66" fmla="*/ 5978769 w 17443939"/>
              <a:gd name="connsiteY66" fmla="*/ 4947138 h 8979877"/>
              <a:gd name="connsiteX67" fmla="*/ 6002216 w 17443939"/>
              <a:gd name="connsiteY67" fmla="*/ 4876800 h 8979877"/>
              <a:gd name="connsiteX68" fmla="*/ 6096000 w 17443939"/>
              <a:gd name="connsiteY68" fmla="*/ 4736123 h 8979877"/>
              <a:gd name="connsiteX69" fmla="*/ 6142893 w 17443939"/>
              <a:gd name="connsiteY69" fmla="*/ 4689231 h 8979877"/>
              <a:gd name="connsiteX70" fmla="*/ 6236677 w 17443939"/>
              <a:gd name="connsiteY70" fmla="*/ 4548554 h 8979877"/>
              <a:gd name="connsiteX71" fmla="*/ 6400800 w 17443939"/>
              <a:gd name="connsiteY71" fmla="*/ 4407877 h 8979877"/>
              <a:gd name="connsiteX72" fmla="*/ 6588369 w 17443939"/>
              <a:gd name="connsiteY72" fmla="*/ 4267200 h 8979877"/>
              <a:gd name="connsiteX73" fmla="*/ 6682154 w 17443939"/>
              <a:gd name="connsiteY73" fmla="*/ 4220308 h 8979877"/>
              <a:gd name="connsiteX74" fmla="*/ 6752493 w 17443939"/>
              <a:gd name="connsiteY74" fmla="*/ 4196861 h 8979877"/>
              <a:gd name="connsiteX75" fmla="*/ 6822831 w 17443939"/>
              <a:gd name="connsiteY75" fmla="*/ 4149969 h 8979877"/>
              <a:gd name="connsiteX76" fmla="*/ 6893169 w 17443939"/>
              <a:gd name="connsiteY76" fmla="*/ 4126523 h 8979877"/>
              <a:gd name="connsiteX77" fmla="*/ 6963508 w 17443939"/>
              <a:gd name="connsiteY77" fmla="*/ 4079631 h 8979877"/>
              <a:gd name="connsiteX78" fmla="*/ 7057293 w 17443939"/>
              <a:gd name="connsiteY78" fmla="*/ 4056185 h 8979877"/>
              <a:gd name="connsiteX79" fmla="*/ 7221416 w 17443939"/>
              <a:gd name="connsiteY79" fmla="*/ 4009292 h 8979877"/>
              <a:gd name="connsiteX80" fmla="*/ 7596554 w 17443939"/>
              <a:gd name="connsiteY80" fmla="*/ 3962400 h 8979877"/>
              <a:gd name="connsiteX81" fmla="*/ 8346831 w 17443939"/>
              <a:gd name="connsiteY81" fmla="*/ 3915508 h 8979877"/>
              <a:gd name="connsiteX82" fmla="*/ 11465169 w 17443939"/>
              <a:gd name="connsiteY82" fmla="*/ 3915508 h 8979877"/>
              <a:gd name="connsiteX83" fmla="*/ 11793416 w 17443939"/>
              <a:gd name="connsiteY83" fmla="*/ 3892061 h 8979877"/>
              <a:gd name="connsiteX84" fmla="*/ 11934093 w 17443939"/>
              <a:gd name="connsiteY84" fmla="*/ 3868615 h 8979877"/>
              <a:gd name="connsiteX85" fmla="*/ 12145108 w 17443939"/>
              <a:gd name="connsiteY85" fmla="*/ 3845169 h 8979877"/>
              <a:gd name="connsiteX86" fmla="*/ 12238893 w 17443939"/>
              <a:gd name="connsiteY86" fmla="*/ 3821723 h 8979877"/>
              <a:gd name="connsiteX87" fmla="*/ 12496800 w 17443939"/>
              <a:gd name="connsiteY87" fmla="*/ 3774831 h 8979877"/>
              <a:gd name="connsiteX88" fmla="*/ 12567139 w 17443939"/>
              <a:gd name="connsiteY88" fmla="*/ 3751385 h 8979877"/>
              <a:gd name="connsiteX89" fmla="*/ 12731262 w 17443939"/>
              <a:gd name="connsiteY89" fmla="*/ 3727938 h 8979877"/>
              <a:gd name="connsiteX90" fmla="*/ 12871939 w 17443939"/>
              <a:gd name="connsiteY90" fmla="*/ 3704492 h 8979877"/>
              <a:gd name="connsiteX91" fmla="*/ 13036062 w 17443939"/>
              <a:gd name="connsiteY91" fmla="*/ 3657600 h 8979877"/>
              <a:gd name="connsiteX92" fmla="*/ 13153293 w 17443939"/>
              <a:gd name="connsiteY92" fmla="*/ 3634154 h 8979877"/>
              <a:gd name="connsiteX93" fmla="*/ 13293969 w 17443939"/>
              <a:gd name="connsiteY93" fmla="*/ 3587261 h 8979877"/>
              <a:gd name="connsiteX94" fmla="*/ 13364308 w 17443939"/>
              <a:gd name="connsiteY94" fmla="*/ 3563815 h 8979877"/>
              <a:gd name="connsiteX95" fmla="*/ 13458093 w 17443939"/>
              <a:gd name="connsiteY95" fmla="*/ 3540369 h 8979877"/>
              <a:gd name="connsiteX96" fmla="*/ 13528431 w 17443939"/>
              <a:gd name="connsiteY96" fmla="*/ 3493477 h 8979877"/>
              <a:gd name="connsiteX97" fmla="*/ 13598769 w 17443939"/>
              <a:gd name="connsiteY97" fmla="*/ 3470031 h 8979877"/>
              <a:gd name="connsiteX98" fmla="*/ 13833231 w 17443939"/>
              <a:gd name="connsiteY98" fmla="*/ 3305908 h 8979877"/>
              <a:gd name="connsiteX99" fmla="*/ 13973908 w 17443939"/>
              <a:gd name="connsiteY99" fmla="*/ 3212123 h 8979877"/>
              <a:gd name="connsiteX100" fmla="*/ 14044246 w 17443939"/>
              <a:gd name="connsiteY100" fmla="*/ 3165231 h 8979877"/>
              <a:gd name="connsiteX101" fmla="*/ 14161477 w 17443939"/>
              <a:gd name="connsiteY101" fmla="*/ 3048000 h 8979877"/>
              <a:gd name="connsiteX102" fmla="*/ 14231816 w 17443939"/>
              <a:gd name="connsiteY102" fmla="*/ 2977661 h 8979877"/>
              <a:gd name="connsiteX103" fmla="*/ 14372493 w 17443939"/>
              <a:gd name="connsiteY103" fmla="*/ 2790092 h 8979877"/>
              <a:gd name="connsiteX104" fmla="*/ 14442831 w 17443939"/>
              <a:gd name="connsiteY104" fmla="*/ 2649415 h 8979877"/>
              <a:gd name="connsiteX105" fmla="*/ 14466277 w 17443939"/>
              <a:gd name="connsiteY105" fmla="*/ 2579077 h 8979877"/>
              <a:gd name="connsiteX106" fmla="*/ 14560062 w 17443939"/>
              <a:gd name="connsiteY106" fmla="*/ 2461846 h 8979877"/>
              <a:gd name="connsiteX107" fmla="*/ 14630400 w 17443939"/>
              <a:gd name="connsiteY107" fmla="*/ 2250831 h 8979877"/>
              <a:gd name="connsiteX108" fmla="*/ 14653846 w 17443939"/>
              <a:gd name="connsiteY108" fmla="*/ 2180492 h 8979877"/>
              <a:gd name="connsiteX109" fmla="*/ 14677293 w 17443939"/>
              <a:gd name="connsiteY109" fmla="*/ 2110154 h 8979877"/>
              <a:gd name="connsiteX110" fmla="*/ 14771077 w 17443939"/>
              <a:gd name="connsiteY110" fmla="*/ 1781908 h 8979877"/>
              <a:gd name="connsiteX111" fmla="*/ 14817969 w 17443939"/>
              <a:gd name="connsiteY111" fmla="*/ 1711569 h 8979877"/>
              <a:gd name="connsiteX112" fmla="*/ 14864862 w 17443939"/>
              <a:gd name="connsiteY112" fmla="*/ 1570892 h 8979877"/>
              <a:gd name="connsiteX113" fmla="*/ 14888308 w 17443939"/>
              <a:gd name="connsiteY113" fmla="*/ 1500554 h 8979877"/>
              <a:gd name="connsiteX114" fmla="*/ 15028985 w 17443939"/>
              <a:gd name="connsiteY114" fmla="*/ 1289538 h 8979877"/>
              <a:gd name="connsiteX115" fmla="*/ 15122769 w 17443939"/>
              <a:gd name="connsiteY115" fmla="*/ 1148861 h 8979877"/>
              <a:gd name="connsiteX116" fmla="*/ 15169662 w 17443939"/>
              <a:gd name="connsiteY116" fmla="*/ 1055077 h 8979877"/>
              <a:gd name="connsiteX117" fmla="*/ 15240000 w 17443939"/>
              <a:gd name="connsiteY117" fmla="*/ 1008185 h 8979877"/>
              <a:gd name="connsiteX118" fmla="*/ 15357231 w 17443939"/>
              <a:gd name="connsiteY118" fmla="*/ 844061 h 8979877"/>
              <a:gd name="connsiteX119" fmla="*/ 15404123 w 17443939"/>
              <a:gd name="connsiteY119" fmla="*/ 773723 h 8979877"/>
              <a:gd name="connsiteX120" fmla="*/ 15568246 w 17443939"/>
              <a:gd name="connsiteY120" fmla="*/ 633046 h 8979877"/>
              <a:gd name="connsiteX121" fmla="*/ 15615139 w 17443939"/>
              <a:gd name="connsiteY121" fmla="*/ 586154 h 8979877"/>
              <a:gd name="connsiteX122" fmla="*/ 15708923 w 17443939"/>
              <a:gd name="connsiteY122" fmla="*/ 539261 h 8979877"/>
              <a:gd name="connsiteX123" fmla="*/ 15779262 w 17443939"/>
              <a:gd name="connsiteY123" fmla="*/ 492369 h 8979877"/>
              <a:gd name="connsiteX124" fmla="*/ 15966831 w 17443939"/>
              <a:gd name="connsiteY124" fmla="*/ 398585 h 8979877"/>
              <a:gd name="connsiteX125" fmla="*/ 16060616 w 17443939"/>
              <a:gd name="connsiteY125" fmla="*/ 328246 h 8979877"/>
              <a:gd name="connsiteX126" fmla="*/ 16130954 w 17443939"/>
              <a:gd name="connsiteY126" fmla="*/ 304800 h 8979877"/>
              <a:gd name="connsiteX127" fmla="*/ 16224739 w 17443939"/>
              <a:gd name="connsiteY127" fmla="*/ 257908 h 8979877"/>
              <a:gd name="connsiteX128" fmla="*/ 16365416 w 17443939"/>
              <a:gd name="connsiteY128" fmla="*/ 211015 h 8979877"/>
              <a:gd name="connsiteX129" fmla="*/ 16506093 w 17443939"/>
              <a:gd name="connsiteY129" fmla="*/ 140677 h 8979877"/>
              <a:gd name="connsiteX130" fmla="*/ 16576431 w 17443939"/>
              <a:gd name="connsiteY130" fmla="*/ 93785 h 8979877"/>
              <a:gd name="connsiteX131" fmla="*/ 16764000 w 17443939"/>
              <a:gd name="connsiteY131" fmla="*/ 46892 h 8979877"/>
              <a:gd name="connsiteX132" fmla="*/ 16904677 w 17443939"/>
              <a:gd name="connsiteY132" fmla="*/ 0 h 8979877"/>
              <a:gd name="connsiteX133" fmla="*/ 17279816 w 17443939"/>
              <a:gd name="connsiteY133" fmla="*/ 23446 h 8979877"/>
              <a:gd name="connsiteX134" fmla="*/ 17397046 w 17443939"/>
              <a:gd name="connsiteY134" fmla="*/ 46892 h 8979877"/>
              <a:gd name="connsiteX135" fmla="*/ 17443939 w 17443939"/>
              <a:gd name="connsiteY135" fmla="*/ 23446 h 897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7443939" h="8979877">
                <a:moveTo>
                  <a:pt x="0" y="6096000"/>
                </a:moveTo>
                <a:cubicBezTo>
                  <a:pt x="163121" y="6161248"/>
                  <a:pt x="77308" y="6129584"/>
                  <a:pt x="257908" y="6189785"/>
                </a:cubicBezTo>
                <a:lnTo>
                  <a:pt x="328246" y="6213231"/>
                </a:lnTo>
                <a:cubicBezTo>
                  <a:pt x="419839" y="6304822"/>
                  <a:pt x="323731" y="6222697"/>
                  <a:pt x="445477" y="6283569"/>
                </a:cubicBezTo>
                <a:cubicBezTo>
                  <a:pt x="470681" y="6296171"/>
                  <a:pt x="490066" y="6319016"/>
                  <a:pt x="515816" y="6330461"/>
                </a:cubicBezTo>
                <a:cubicBezTo>
                  <a:pt x="515823" y="6330464"/>
                  <a:pt x="691658" y="6389076"/>
                  <a:pt x="726831" y="6400800"/>
                </a:cubicBezTo>
                <a:lnTo>
                  <a:pt x="867508" y="6447692"/>
                </a:lnTo>
                <a:lnTo>
                  <a:pt x="937846" y="6471138"/>
                </a:lnTo>
                <a:cubicBezTo>
                  <a:pt x="961292" y="6486769"/>
                  <a:pt x="982981" y="6505429"/>
                  <a:pt x="1008185" y="6518031"/>
                </a:cubicBezTo>
                <a:cubicBezTo>
                  <a:pt x="1126117" y="6576998"/>
                  <a:pt x="1071347" y="6487408"/>
                  <a:pt x="1219200" y="6635261"/>
                </a:cubicBezTo>
                <a:cubicBezTo>
                  <a:pt x="1402032" y="6818093"/>
                  <a:pt x="1099814" y="6522006"/>
                  <a:pt x="1336431" y="6729046"/>
                </a:cubicBezTo>
                <a:cubicBezTo>
                  <a:pt x="1378021" y="6765437"/>
                  <a:pt x="1407680" y="6815622"/>
                  <a:pt x="1453662" y="6846277"/>
                </a:cubicBezTo>
                <a:cubicBezTo>
                  <a:pt x="1477108" y="6861908"/>
                  <a:pt x="1501996" y="6875566"/>
                  <a:pt x="1524000" y="6893169"/>
                </a:cubicBezTo>
                <a:cubicBezTo>
                  <a:pt x="1541261" y="6906978"/>
                  <a:pt x="1553209" y="6926798"/>
                  <a:pt x="1570893" y="6940061"/>
                </a:cubicBezTo>
                <a:cubicBezTo>
                  <a:pt x="1807510" y="7117524"/>
                  <a:pt x="1625313" y="6947591"/>
                  <a:pt x="1805354" y="7127631"/>
                </a:cubicBezTo>
                <a:cubicBezTo>
                  <a:pt x="1828800" y="7151077"/>
                  <a:pt x="1857300" y="7170380"/>
                  <a:pt x="1875693" y="7197969"/>
                </a:cubicBezTo>
                <a:cubicBezTo>
                  <a:pt x="1891324" y="7221415"/>
                  <a:pt x="1904029" y="7247101"/>
                  <a:pt x="1922585" y="7268308"/>
                </a:cubicBezTo>
                <a:cubicBezTo>
                  <a:pt x="1958976" y="7309898"/>
                  <a:pt x="2000739" y="7346461"/>
                  <a:pt x="2039816" y="7385538"/>
                </a:cubicBezTo>
                <a:cubicBezTo>
                  <a:pt x="2055447" y="7401169"/>
                  <a:pt x="2074446" y="7414038"/>
                  <a:pt x="2086708" y="7432431"/>
                </a:cubicBezTo>
                <a:cubicBezTo>
                  <a:pt x="2102339" y="7455877"/>
                  <a:pt x="2115997" y="7480765"/>
                  <a:pt x="2133600" y="7502769"/>
                </a:cubicBezTo>
                <a:cubicBezTo>
                  <a:pt x="2147409" y="7520030"/>
                  <a:pt x="2167230" y="7531977"/>
                  <a:pt x="2180493" y="7549661"/>
                </a:cubicBezTo>
                <a:cubicBezTo>
                  <a:pt x="2243204" y="7633275"/>
                  <a:pt x="2278040" y="7724109"/>
                  <a:pt x="2368062" y="7784123"/>
                </a:cubicBezTo>
                <a:cubicBezTo>
                  <a:pt x="2391508" y="7799754"/>
                  <a:pt x="2417193" y="7812459"/>
                  <a:pt x="2438400" y="7831015"/>
                </a:cubicBezTo>
                <a:cubicBezTo>
                  <a:pt x="2631235" y="7999746"/>
                  <a:pt x="2496586" y="7886164"/>
                  <a:pt x="2602523" y="8018585"/>
                </a:cubicBezTo>
                <a:cubicBezTo>
                  <a:pt x="2640703" y="8066310"/>
                  <a:pt x="2667530" y="8077553"/>
                  <a:pt x="2719754" y="8112369"/>
                </a:cubicBezTo>
                <a:cubicBezTo>
                  <a:pt x="2754574" y="8164600"/>
                  <a:pt x="2765809" y="8191417"/>
                  <a:pt x="2813539" y="8229600"/>
                </a:cubicBezTo>
                <a:cubicBezTo>
                  <a:pt x="2835543" y="8247203"/>
                  <a:pt x="2862482" y="8258154"/>
                  <a:pt x="2883877" y="8276492"/>
                </a:cubicBezTo>
                <a:cubicBezTo>
                  <a:pt x="2917444" y="8305264"/>
                  <a:pt x="2940876" y="8345753"/>
                  <a:pt x="2977662" y="8370277"/>
                </a:cubicBezTo>
                <a:cubicBezTo>
                  <a:pt x="3001108" y="8385908"/>
                  <a:pt x="3026605" y="8398831"/>
                  <a:pt x="3048000" y="8417169"/>
                </a:cubicBezTo>
                <a:cubicBezTo>
                  <a:pt x="3081567" y="8445941"/>
                  <a:pt x="3110523" y="8479692"/>
                  <a:pt x="3141785" y="8510954"/>
                </a:cubicBezTo>
                <a:cubicBezTo>
                  <a:pt x="3165231" y="8534400"/>
                  <a:pt x="3180667" y="8570807"/>
                  <a:pt x="3212123" y="8581292"/>
                </a:cubicBezTo>
                <a:lnTo>
                  <a:pt x="3282462" y="8604738"/>
                </a:lnTo>
                <a:cubicBezTo>
                  <a:pt x="3338009" y="8660287"/>
                  <a:pt x="3390492" y="8718902"/>
                  <a:pt x="3470031" y="8745415"/>
                </a:cubicBezTo>
                <a:lnTo>
                  <a:pt x="3540369" y="8768861"/>
                </a:lnTo>
                <a:cubicBezTo>
                  <a:pt x="3651963" y="8843258"/>
                  <a:pt x="3566853" y="8797908"/>
                  <a:pt x="3704493" y="8839200"/>
                </a:cubicBezTo>
                <a:cubicBezTo>
                  <a:pt x="3751837" y="8853403"/>
                  <a:pt x="3798277" y="8870461"/>
                  <a:pt x="3845169" y="8886092"/>
                </a:cubicBezTo>
                <a:cubicBezTo>
                  <a:pt x="3868615" y="8893907"/>
                  <a:pt x="3891531" y="8903544"/>
                  <a:pt x="3915508" y="8909538"/>
                </a:cubicBezTo>
                <a:cubicBezTo>
                  <a:pt x="3946770" y="8917354"/>
                  <a:pt x="3978309" y="8924132"/>
                  <a:pt x="4009293" y="8932985"/>
                </a:cubicBezTo>
                <a:cubicBezTo>
                  <a:pt x="4033056" y="8939775"/>
                  <a:pt x="4055204" y="8952673"/>
                  <a:pt x="4079631" y="8956431"/>
                </a:cubicBezTo>
                <a:cubicBezTo>
                  <a:pt x="4157261" y="8968374"/>
                  <a:pt x="4235939" y="8972062"/>
                  <a:pt x="4314093" y="8979877"/>
                </a:cubicBezTo>
                <a:cubicBezTo>
                  <a:pt x="4384431" y="8972062"/>
                  <a:pt x="4455160" y="8967192"/>
                  <a:pt x="4525108" y="8956431"/>
                </a:cubicBezTo>
                <a:cubicBezTo>
                  <a:pt x="4556957" y="8951531"/>
                  <a:pt x="4587437" y="8939975"/>
                  <a:pt x="4618893" y="8932985"/>
                </a:cubicBezTo>
                <a:cubicBezTo>
                  <a:pt x="4657795" y="8924340"/>
                  <a:pt x="4697293" y="8918499"/>
                  <a:pt x="4736123" y="8909538"/>
                </a:cubicBezTo>
                <a:cubicBezTo>
                  <a:pt x="4798920" y="8895046"/>
                  <a:pt x="4862553" y="8883026"/>
                  <a:pt x="4923693" y="8862646"/>
                </a:cubicBezTo>
                <a:cubicBezTo>
                  <a:pt x="4947139" y="8854831"/>
                  <a:pt x="4971926" y="8850253"/>
                  <a:pt x="4994031" y="8839200"/>
                </a:cubicBezTo>
                <a:cubicBezTo>
                  <a:pt x="5030946" y="8820743"/>
                  <a:pt x="5085093" y="8780307"/>
                  <a:pt x="5111262" y="8745415"/>
                </a:cubicBezTo>
                <a:cubicBezTo>
                  <a:pt x="5145076" y="8700329"/>
                  <a:pt x="5173784" y="8651630"/>
                  <a:pt x="5205046" y="8604738"/>
                </a:cubicBezTo>
                <a:lnTo>
                  <a:pt x="5251939" y="8534400"/>
                </a:lnTo>
                <a:lnTo>
                  <a:pt x="5322277" y="8323385"/>
                </a:lnTo>
                <a:lnTo>
                  <a:pt x="5345723" y="8253046"/>
                </a:lnTo>
                <a:cubicBezTo>
                  <a:pt x="5353538" y="8229600"/>
                  <a:pt x="5365106" y="8207086"/>
                  <a:pt x="5369169" y="8182708"/>
                </a:cubicBezTo>
                <a:cubicBezTo>
                  <a:pt x="5376985" y="8135816"/>
                  <a:pt x="5383293" y="8088647"/>
                  <a:pt x="5392616" y="8042031"/>
                </a:cubicBezTo>
                <a:cubicBezTo>
                  <a:pt x="5423730" y="7886461"/>
                  <a:pt x="5412212" y="8008441"/>
                  <a:pt x="5439508" y="7831015"/>
                </a:cubicBezTo>
                <a:cubicBezTo>
                  <a:pt x="5449089" y="7768738"/>
                  <a:pt x="5454043" y="7705822"/>
                  <a:pt x="5462954" y="7643446"/>
                </a:cubicBezTo>
                <a:cubicBezTo>
                  <a:pt x="5469677" y="7596385"/>
                  <a:pt x="5477896" y="7549541"/>
                  <a:pt x="5486400" y="7502769"/>
                </a:cubicBezTo>
                <a:cubicBezTo>
                  <a:pt x="5493529" y="7463561"/>
                  <a:pt x="5504210" y="7424988"/>
                  <a:pt x="5509846" y="7385538"/>
                </a:cubicBezTo>
                <a:cubicBezTo>
                  <a:pt x="5519855" y="7315478"/>
                  <a:pt x="5524515" y="7244748"/>
                  <a:pt x="5533293" y="7174523"/>
                </a:cubicBezTo>
                <a:cubicBezTo>
                  <a:pt x="5540148" y="7119687"/>
                  <a:pt x="5550636" y="7065325"/>
                  <a:pt x="5556739" y="7010400"/>
                </a:cubicBezTo>
                <a:cubicBezTo>
                  <a:pt x="5588527" y="6724303"/>
                  <a:pt x="5573955" y="6696089"/>
                  <a:pt x="5627077" y="6377354"/>
                </a:cubicBezTo>
                <a:cubicBezTo>
                  <a:pt x="5642708" y="6283569"/>
                  <a:pt x="5643902" y="6186199"/>
                  <a:pt x="5673969" y="6096000"/>
                </a:cubicBezTo>
                <a:cubicBezTo>
                  <a:pt x="5681785" y="6072554"/>
                  <a:pt x="5691859" y="6049743"/>
                  <a:pt x="5697416" y="6025661"/>
                </a:cubicBezTo>
                <a:cubicBezTo>
                  <a:pt x="5715338" y="5948001"/>
                  <a:pt x="5728677" y="5869354"/>
                  <a:pt x="5744308" y="5791200"/>
                </a:cubicBezTo>
                <a:cubicBezTo>
                  <a:pt x="5752123" y="5752123"/>
                  <a:pt x="5758089" y="5712630"/>
                  <a:pt x="5767754" y="5673969"/>
                </a:cubicBezTo>
                <a:cubicBezTo>
                  <a:pt x="5775569" y="5642708"/>
                  <a:pt x="5784210" y="5611641"/>
                  <a:pt x="5791200" y="5580185"/>
                </a:cubicBezTo>
                <a:cubicBezTo>
                  <a:pt x="5810327" y="5494113"/>
                  <a:pt x="5813583" y="5450869"/>
                  <a:pt x="5838093" y="5369169"/>
                </a:cubicBezTo>
                <a:cubicBezTo>
                  <a:pt x="5838098" y="5369152"/>
                  <a:pt x="5896705" y="5193332"/>
                  <a:pt x="5908431" y="5158154"/>
                </a:cubicBezTo>
                <a:lnTo>
                  <a:pt x="5978769" y="4947138"/>
                </a:lnTo>
                <a:cubicBezTo>
                  <a:pt x="5986584" y="4923692"/>
                  <a:pt x="5988507" y="4897364"/>
                  <a:pt x="6002216" y="4876800"/>
                </a:cubicBezTo>
                <a:cubicBezTo>
                  <a:pt x="6033477" y="4829908"/>
                  <a:pt x="6056149" y="4775973"/>
                  <a:pt x="6096000" y="4736123"/>
                </a:cubicBezTo>
                <a:cubicBezTo>
                  <a:pt x="6111631" y="4720492"/>
                  <a:pt x="6129630" y="4706915"/>
                  <a:pt x="6142893" y="4689231"/>
                </a:cubicBezTo>
                <a:cubicBezTo>
                  <a:pt x="6176708" y="4644145"/>
                  <a:pt x="6196826" y="4588405"/>
                  <a:pt x="6236677" y="4548554"/>
                </a:cubicBezTo>
                <a:cubicBezTo>
                  <a:pt x="6462425" y="4322806"/>
                  <a:pt x="6222267" y="4550702"/>
                  <a:pt x="6400800" y="4407877"/>
                </a:cubicBezTo>
                <a:cubicBezTo>
                  <a:pt x="6510704" y="4319954"/>
                  <a:pt x="6370253" y="4376257"/>
                  <a:pt x="6588369" y="4267200"/>
                </a:cubicBezTo>
                <a:cubicBezTo>
                  <a:pt x="6619631" y="4251569"/>
                  <a:pt x="6650028" y="4234076"/>
                  <a:pt x="6682154" y="4220308"/>
                </a:cubicBezTo>
                <a:cubicBezTo>
                  <a:pt x="6704870" y="4210572"/>
                  <a:pt x="6730388" y="4207914"/>
                  <a:pt x="6752493" y="4196861"/>
                </a:cubicBezTo>
                <a:cubicBezTo>
                  <a:pt x="6777697" y="4184259"/>
                  <a:pt x="6797627" y="4162571"/>
                  <a:pt x="6822831" y="4149969"/>
                </a:cubicBezTo>
                <a:cubicBezTo>
                  <a:pt x="6844936" y="4138916"/>
                  <a:pt x="6871064" y="4137575"/>
                  <a:pt x="6893169" y="4126523"/>
                </a:cubicBezTo>
                <a:cubicBezTo>
                  <a:pt x="6918373" y="4113921"/>
                  <a:pt x="6937607" y="4090731"/>
                  <a:pt x="6963508" y="4079631"/>
                </a:cubicBezTo>
                <a:cubicBezTo>
                  <a:pt x="6993126" y="4066938"/>
                  <a:pt x="7026309" y="4065038"/>
                  <a:pt x="7057293" y="4056185"/>
                </a:cubicBezTo>
                <a:cubicBezTo>
                  <a:pt x="7127067" y="4036249"/>
                  <a:pt x="7144249" y="4020867"/>
                  <a:pt x="7221416" y="4009292"/>
                </a:cubicBezTo>
                <a:cubicBezTo>
                  <a:pt x="7346041" y="3990598"/>
                  <a:pt x="7471306" y="3976316"/>
                  <a:pt x="7596554" y="3962400"/>
                </a:cubicBezTo>
                <a:cubicBezTo>
                  <a:pt x="7986392" y="3919085"/>
                  <a:pt x="7736865" y="3942028"/>
                  <a:pt x="8346831" y="3915508"/>
                </a:cubicBezTo>
                <a:cubicBezTo>
                  <a:pt x="9912952" y="3939602"/>
                  <a:pt x="9874724" y="3954300"/>
                  <a:pt x="11465169" y="3915508"/>
                </a:cubicBezTo>
                <a:cubicBezTo>
                  <a:pt x="11574831" y="3912833"/>
                  <a:pt x="11684000" y="3899877"/>
                  <a:pt x="11793416" y="3892061"/>
                </a:cubicBezTo>
                <a:cubicBezTo>
                  <a:pt x="11840308" y="3884246"/>
                  <a:pt x="11886971" y="3874898"/>
                  <a:pt x="11934093" y="3868615"/>
                </a:cubicBezTo>
                <a:cubicBezTo>
                  <a:pt x="12004243" y="3859262"/>
                  <a:pt x="12075160" y="3855930"/>
                  <a:pt x="12145108" y="3845169"/>
                </a:cubicBezTo>
                <a:cubicBezTo>
                  <a:pt x="12176957" y="3840269"/>
                  <a:pt x="12207295" y="3828043"/>
                  <a:pt x="12238893" y="3821723"/>
                </a:cubicBezTo>
                <a:cubicBezTo>
                  <a:pt x="12343410" y="3800820"/>
                  <a:pt x="12396217" y="3799977"/>
                  <a:pt x="12496800" y="3774831"/>
                </a:cubicBezTo>
                <a:cubicBezTo>
                  <a:pt x="12520777" y="3768837"/>
                  <a:pt x="12542904" y="3756232"/>
                  <a:pt x="12567139" y="3751385"/>
                </a:cubicBezTo>
                <a:cubicBezTo>
                  <a:pt x="12621329" y="3740547"/>
                  <a:pt x="12676642" y="3736341"/>
                  <a:pt x="12731262" y="3727938"/>
                </a:cubicBezTo>
                <a:cubicBezTo>
                  <a:pt x="12778248" y="3720709"/>
                  <a:pt x="12825047" y="3712307"/>
                  <a:pt x="12871939" y="3704492"/>
                </a:cubicBezTo>
                <a:cubicBezTo>
                  <a:pt x="12950269" y="3678382"/>
                  <a:pt x="12947740" y="3677227"/>
                  <a:pt x="13036062" y="3657600"/>
                </a:cubicBezTo>
                <a:cubicBezTo>
                  <a:pt x="13074964" y="3648955"/>
                  <a:pt x="13114846" y="3644640"/>
                  <a:pt x="13153293" y="3634154"/>
                </a:cubicBezTo>
                <a:cubicBezTo>
                  <a:pt x="13200980" y="3621148"/>
                  <a:pt x="13247077" y="3602892"/>
                  <a:pt x="13293969" y="3587261"/>
                </a:cubicBezTo>
                <a:cubicBezTo>
                  <a:pt x="13317415" y="3579445"/>
                  <a:pt x="13340331" y="3569809"/>
                  <a:pt x="13364308" y="3563815"/>
                </a:cubicBezTo>
                <a:lnTo>
                  <a:pt x="13458093" y="3540369"/>
                </a:lnTo>
                <a:cubicBezTo>
                  <a:pt x="13481539" y="3524738"/>
                  <a:pt x="13503227" y="3506079"/>
                  <a:pt x="13528431" y="3493477"/>
                </a:cubicBezTo>
                <a:cubicBezTo>
                  <a:pt x="13550536" y="3482424"/>
                  <a:pt x="13577165" y="3482033"/>
                  <a:pt x="13598769" y="3470031"/>
                </a:cubicBezTo>
                <a:cubicBezTo>
                  <a:pt x="13708054" y="3409317"/>
                  <a:pt x="13738670" y="3372100"/>
                  <a:pt x="13833231" y="3305908"/>
                </a:cubicBezTo>
                <a:cubicBezTo>
                  <a:pt x="13879401" y="3273589"/>
                  <a:pt x="13927016" y="3243385"/>
                  <a:pt x="13973908" y="3212123"/>
                </a:cubicBezTo>
                <a:cubicBezTo>
                  <a:pt x="13997354" y="3196492"/>
                  <a:pt x="14024321" y="3185156"/>
                  <a:pt x="14044246" y="3165231"/>
                </a:cubicBezTo>
                <a:lnTo>
                  <a:pt x="14161477" y="3048000"/>
                </a:lnTo>
                <a:cubicBezTo>
                  <a:pt x="14184923" y="3024554"/>
                  <a:pt x="14213423" y="3005250"/>
                  <a:pt x="14231816" y="2977661"/>
                </a:cubicBezTo>
                <a:cubicBezTo>
                  <a:pt x="14337862" y="2818592"/>
                  <a:pt x="14285749" y="2876836"/>
                  <a:pt x="14372493" y="2790092"/>
                </a:cubicBezTo>
                <a:cubicBezTo>
                  <a:pt x="14431425" y="2613296"/>
                  <a:pt x="14351930" y="2831219"/>
                  <a:pt x="14442831" y="2649415"/>
                </a:cubicBezTo>
                <a:cubicBezTo>
                  <a:pt x="14453883" y="2627310"/>
                  <a:pt x="14455225" y="2601182"/>
                  <a:pt x="14466277" y="2579077"/>
                </a:cubicBezTo>
                <a:cubicBezTo>
                  <a:pt x="14495855" y="2519920"/>
                  <a:pt x="14516444" y="2505463"/>
                  <a:pt x="14560062" y="2461846"/>
                </a:cubicBezTo>
                <a:lnTo>
                  <a:pt x="14630400" y="2250831"/>
                </a:lnTo>
                <a:lnTo>
                  <a:pt x="14653846" y="2180492"/>
                </a:lnTo>
                <a:cubicBezTo>
                  <a:pt x="14661661" y="2157046"/>
                  <a:pt x="14671299" y="2134130"/>
                  <a:pt x="14677293" y="2110154"/>
                </a:cubicBezTo>
                <a:cubicBezTo>
                  <a:pt x="14683546" y="2085141"/>
                  <a:pt x="14744168" y="1822272"/>
                  <a:pt x="14771077" y="1781908"/>
                </a:cubicBezTo>
                <a:cubicBezTo>
                  <a:pt x="14786708" y="1758462"/>
                  <a:pt x="14806524" y="1737319"/>
                  <a:pt x="14817969" y="1711569"/>
                </a:cubicBezTo>
                <a:cubicBezTo>
                  <a:pt x="14838044" y="1666400"/>
                  <a:pt x="14849231" y="1617784"/>
                  <a:pt x="14864862" y="1570892"/>
                </a:cubicBezTo>
                <a:cubicBezTo>
                  <a:pt x="14872677" y="1547446"/>
                  <a:pt x="14874599" y="1521117"/>
                  <a:pt x="14888308" y="1500554"/>
                </a:cubicBezTo>
                <a:lnTo>
                  <a:pt x="15028985" y="1289538"/>
                </a:lnTo>
                <a:cubicBezTo>
                  <a:pt x="15028989" y="1289533"/>
                  <a:pt x="15122766" y="1148866"/>
                  <a:pt x="15122769" y="1148861"/>
                </a:cubicBezTo>
                <a:cubicBezTo>
                  <a:pt x="15138400" y="1117600"/>
                  <a:pt x="15147287" y="1081927"/>
                  <a:pt x="15169662" y="1055077"/>
                </a:cubicBezTo>
                <a:cubicBezTo>
                  <a:pt x="15187702" y="1033430"/>
                  <a:pt x="15216554" y="1023816"/>
                  <a:pt x="15240000" y="1008185"/>
                </a:cubicBezTo>
                <a:cubicBezTo>
                  <a:pt x="15326771" y="834646"/>
                  <a:pt x="15238415" y="986641"/>
                  <a:pt x="15357231" y="844061"/>
                </a:cubicBezTo>
                <a:cubicBezTo>
                  <a:pt x="15375270" y="822414"/>
                  <a:pt x="15385785" y="795118"/>
                  <a:pt x="15404123" y="773723"/>
                </a:cubicBezTo>
                <a:cubicBezTo>
                  <a:pt x="15527261" y="630063"/>
                  <a:pt x="15455114" y="723551"/>
                  <a:pt x="15568246" y="633046"/>
                </a:cubicBezTo>
                <a:cubicBezTo>
                  <a:pt x="15585507" y="619237"/>
                  <a:pt x="15596746" y="598416"/>
                  <a:pt x="15615139" y="586154"/>
                </a:cubicBezTo>
                <a:cubicBezTo>
                  <a:pt x="15644220" y="566766"/>
                  <a:pt x="15678577" y="556602"/>
                  <a:pt x="15708923" y="539261"/>
                </a:cubicBezTo>
                <a:cubicBezTo>
                  <a:pt x="15733389" y="525280"/>
                  <a:pt x="15754524" y="505862"/>
                  <a:pt x="15779262" y="492369"/>
                </a:cubicBezTo>
                <a:cubicBezTo>
                  <a:pt x="15840629" y="458896"/>
                  <a:pt x="15910909" y="440527"/>
                  <a:pt x="15966831" y="398585"/>
                </a:cubicBezTo>
                <a:cubicBezTo>
                  <a:pt x="15998093" y="375139"/>
                  <a:pt x="16026688" y="347634"/>
                  <a:pt x="16060616" y="328246"/>
                </a:cubicBezTo>
                <a:cubicBezTo>
                  <a:pt x="16082074" y="315984"/>
                  <a:pt x="16108238" y="314535"/>
                  <a:pt x="16130954" y="304800"/>
                </a:cubicBezTo>
                <a:cubicBezTo>
                  <a:pt x="16163080" y="291032"/>
                  <a:pt x="16192287" y="270889"/>
                  <a:pt x="16224739" y="257908"/>
                </a:cubicBezTo>
                <a:cubicBezTo>
                  <a:pt x="16270633" y="239551"/>
                  <a:pt x="16365416" y="211015"/>
                  <a:pt x="16365416" y="211015"/>
                </a:cubicBezTo>
                <a:cubicBezTo>
                  <a:pt x="16566993" y="76630"/>
                  <a:pt x="16311951" y="237747"/>
                  <a:pt x="16506093" y="140677"/>
                </a:cubicBezTo>
                <a:cubicBezTo>
                  <a:pt x="16531297" y="128075"/>
                  <a:pt x="16549949" y="103415"/>
                  <a:pt x="16576431" y="93785"/>
                </a:cubicBezTo>
                <a:cubicBezTo>
                  <a:pt x="16636998" y="71760"/>
                  <a:pt x="16702860" y="67272"/>
                  <a:pt x="16764000" y="46892"/>
                </a:cubicBezTo>
                <a:lnTo>
                  <a:pt x="16904677" y="0"/>
                </a:lnTo>
                <a:cubicBezTo>
                  <a:pt x="17029723" y="7815"/>
                  <a:pt x="17155090" y="11567"/>
                  <a:pt x="17279816" y="23446"/>
                </a:cubicBezTo>
                <a:cubicBezTo>
                  <a:pt x="17319487" y="27224"/>
                  <a:pt x="17357195" y="46892"/>
                  <a:pt x="17397046" y="46892"/>
                </a:cubicBezTo>
                <a:cubicBezTo>
                  <a:pt x="17414522" y="46892"/>
                  <a:pt x="17428308" y="31261"/>
                  <a:pt x="17443939" y="23446"/>
                </a:cubicBezTo>
              </a:path>
            </a:pathLst>
          </a:custGeom>
          <a:noFill/>
          <a:ln w="38100">
            <a:solidFill>
              <a:schemeClr val="dk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205C5B-C46E-6BED-B6C9-52B00E62FFD8}"/>
              </a:ext>
            </a:extLst>
          </p:cNvPr>
          <p:cNvSpPr txBox="1"/>
          <p:nvPr/>
        </p:nvSpPr>
        <p:spPr>
          <a:xfrm>
            <a:off x="9168306" y="836939"/>
            <a:ext cx="2715037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Community" panose="02000303040000020003" pitchFamily="2" charset="0"/>
                <a:cs typeface="Calibri"/>
              </a:defRPr>
            </a:lvl1pPr>
          </a:lstStyle>
          <a:p>
            <a:r>
              <a:rPr lang="en-US" dirty="0"/>
              <a:t>Azure Data Explorer's next generation storage and query engine, "Kusto EngineV3", becomes GA</a:t>
            </a:r>
          </a:p>
        </p:txBody>
      </p:sp>
      <p:sp>
        <p:nvSpPr>
          <p:cNvPr id="50" name="TextBox 28">
            <a:extLst>
              <a:ext uri="{FF2B5EF4-FFF2-40B4-BE49-F238E27FC236}">
                <a16:creationId xmlns:a16="http://schemas.microsoft.com/office/drawing/2014/main" id="{4CF9115F-1726-6978-FF1B-0721DA61B984}"/>
              </a:ext>
            </a:extLst>
          </p:cNvPr>
          <p:cNvSpPr txBox="1"/>
          <p:nvPr/>
        </p:nvSpPr>
        <p:spPr>
          <a:xfrm>
            <a:off x="270350" y="-251488"/>
            <a:ext cx="9887678" cy="900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3600" spc="-126" dirty="0">
                <a:solidFill>
                  <a:schemeClr val="bg1"/>
                </a:solidFill>
                <a:latin typeface="Barlow Medium"/>
              </a:rPr>
              <a:t>History of KQL? </a:t>
            </a:r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D6ED0FC5-2E90-02A6-50C4-8EDD01C7A68D}"/>
              </a:ext>
            </a:extLst>
          </p:cNvPr>
          <p:cNvSpPr txBox="1"/>
          <p:nvPr/>
        </p:nvSpPr>
        <p:spPr>
          <a:xfrm>
            <a:off x="270350" y="-9511"/>
            <a:ext cx="9887678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000" spc="-126" dirty="0">
                <a:latin typeface="Barlow Medium"/>
              </a:rPr>
              <a:t>History of Azure KQL? </a:t>
            </a:r>
          </a:p>
        </p:txBody>
      </p:sp>
    </p:spTree>
    <p:extLst>
      <p:ext uri="{BB962C8B-B14F-4D97-AF65-F5344CB8AC3E}">
        <p14:creationId xmlns:p14="http://schemas.microsoft.com/office/powerpoint/2010/main" val="46912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 that shows an overview of Azure Monitor.">
            <a:extLst>
              <a:ext uri="{FF2B5EF4-FFF2-40B4-BE49-F238E27FC236}">
                <a16:creationId xmlns:a16="http://schemas.microsoft.com/office/drawing/2014/main" id="{390F3952-D0F5-DB3F-6F1E-F9E0A5B2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8" y="0"/>
            <a:ext cx="9188339" cy="62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7A0D79-9FEF-C354-EA24-72A5C87B602A}"/>
              </a:ext>
            </a:extLst>
          </p:cNvPr>
          <p:cNvSpPr txBox="1"/>
          <p:nvPr/>
        </p:nvSpPr>
        <p:spPr>
          <a:xfrm>
            <a:off x="3181236" y="2164737"/>
            <a:ext cx="6099716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spc="-126" dirty="0">
                <a:solidFill>
                  <a:srgbClr val="5271FF"/>
                </a:solidFill>
                <a:latin typeface="Barlow Medium"/>
              </a:rPr>
              <a:t>But where is my data?</a:t>
            </a:r>
          </a:p>
        </p:txBody>
      </p:sp>
    </p:spTree>
    <p:extLst>
      <p:ext uri="{BB962C8B-B14F-4D97-AF65-F5344CB8AC3E}">
        <p14:creationId xmlns:p14="http://schemas.microsoft.com/office/powerpoint/2010/main" val="208700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66A1D2-91ED-D274-2C32-382772BD70CB}"/>
              </a:ext>
            </a:extLst>
          </p:cNvPr>
          <p:cNvSpPr txBox="1">
            <a:spLocks/>
          </p:cNvSpPr>
          <p:nvPr/>
        </p:nvSpPr>
        <p:spPr>
          <a:xfrm>
            <a:off x="4706182" y="256941"/>
            <a:ext cx="6273831" cy="236791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17320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Barlow" pitchFamily="2" charset="77"/>
              </a:rPr>
              <a:t>DEMO - 1</a:t>
            </a:r>
            <a:endParaRPr lang="en-US" b="1" dirty="0">
              <a:latin typeface="Barlow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5AE6B6-CB76-C5EE-3926-1A0A6A0D2452}"/>
              </a:ext>
            </a:extLst>
          </p:cNvPr>
          <p:cNvSpPr txBox="1">
            <a:spLocks/>
          </p:cNvSpPr>
          <p:nvPr/>
        </p:nvSpPr>
        <p:spPr>
          <a:xfrm>
            <a:off x="413334" y="2925793"/>
            <a:ext cx="10905066" cy="2367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17320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Barlow" pitchFamily="2" charset="77"/>
              </a:rPr>
              <a:t>KQL Primer </a:t>
            </a:r>
            <a:br>
              <a:rPr lang="en-US" sz="4400" kern="1200" dirty="0">
                <a:solidFill>
                  <a:schemeClr val="tx1"/>
                </a:solidFill>
                <a:latin typeface="Barlow" pitchFamily="2" charset="77"/>
              </a:rPr>
            </a:br>
            <a:r>
              <a:rPr lang="en-US" sz="4400" kern="1200" dirty="0">
                <a:solidFill>
                  <a:schemeClr val="tx1"/>
                </a:solidFill>
                <a:latin typeface="Barlow" pitchFamily="2" charset="77"/>
              </a:rPr>
              <a:t>to </a:t>
            </a:r>
            <a:br>
              <a:rPr lang="en-US" sz="4400" kern="1200" dirty="0">
                <a:solidFill>
                  <a:schemeClr val="tx1"/>
                </a:solidFill>
                <a:latin typeface="Barlow" pitchFamily="2" charset="77"/>
              </a:rPr>
            </a:br>
            <a:r>
              <a:rPr lang="en-US" sz="4400" kern="1200" dirty="0">
                <a:solidFill>
                  <a:schemeClr val="tx1"/>
                </a:solidFill>
                <a:latin typeface="Barlow" pitchFamily="2" charset="77"/>
              </a:rPr>
              <a:t>Advance* Techniques</a:t>
            </a:r>
            <a:endParaRPr lang="en-US" sz="4400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085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66A1D2-91ED-D274-2C32-382772BD70CB}"/>
              </a:ext>
            </a:extLst>
          </p:cNvPr>
          <p:cNvSpPr txBox="1">
            <a:spLocks/>
          </p:cNvSpPr>
          <p:nvPr/>
        </p:nvSpPr>
        <p:spPr>
          <a:xfrm>
            <a:off x="4671458" y="593741"/>
            <a:ext cx="6273831" cy="236791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17320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Barlow" pitchFamily="2" charset="77"/>
              </a:rPr>
              <a:t>DEMO - </a:t>
            </a:r>
            <a:r>
              <a:rPr lang="en-US" b="1" dirty="0">
                <a:latin typeface="Barlow" pitchFamily="2" charset="77"/>
              </a:rPr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5AE6B6-CB76-C5EE-3926-1A0A6A0D2452}"/>
              </a:ext>
            </a:extLst>
          </p:cNvPr>
          <p:cNvSpPr txBox="1">
            <a:spLocks/>
          </p:cNvSpPr>
          <p:nvPr/>
        </p:nvSpPr>
        <p:spPr>
          <a:xfrm>
            <a:off x="2419360" y="2875575"/>
            <a:ext cx="7353279" cy="2367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Barlow" pitchFamily="2" charset="77"/>
              </a:rPr>
              <a:t>Using KQL and Log Analytics in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8529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397</TotalTime>
  <Words>345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Angsana New</vt:lpstr>
      <vt:lpstr>Arial</vt:lpstr>
      <vt:lpstr>Barlow</vt:lpstr>
      <vt:lpstr>Barlow Bold</vt:lpstr>
      <vt:lpstr>Barlow Medium</vt:lpstr>
      <vt:lpstr>Calibri</vt:lpstr>
      <vt:lpstr>Calibri Light</vt:lpstr>
      <vt:lpstr>Community</vt:lpstr>
      <vt:lpstr>LKN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Rawat</dc:creator>
  <cp:lastModifiedBy>Prateek Singh</cp:lastModifiedBy>
  <cp:revision>16</cp:revision>
  <dcterms:created xsi:type="dcterms:W3CDTF">2023-05-08T18:00:42Z</dcterms:created>
  <dcterms:modified xsi:type="dcterms:W3CDTF">2023-05-12T14:54:25Z</dcterms:modified>
</cp:coreProperties>
</file>