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6" r:id="rId5"/>
    <p:sldId id="266" r:id="rId6"/>
    <p:sldId id="267" r:id="rId7"/>
    <p:sldId id="268" r:id="rId8"/>
    <p:sldId id="269" r:id="rId9"/>
    <p:sldId id="271" r:id="rId10"/>
    <p:sldId id="272" r:id="rId11"/>
    <p:sldId id="264" r:id="rId12"/>
    <p:sldId id="265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02FD0-28B3-771B-CCCF-764356FFE185}" v="17" dt="2020-10-09T17:11:38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59568-576F-475A-901F-0F20B9FFEB6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38D8A-6523-4ABA-BB76-BE5389177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1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Interactive programming environments to explore and play with command and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6E814-F859-554A-A75F-1C6849172A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4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 shot of a computer&#10;&#10;Description automatically generated">
            <a:extLst>
              <a:ext uri="{FF2B5EF4-FFF2-40B4-BE49-F238E27FC236}">
                <a16:creationId xmlns:a16="http://schemas.microsoft.com/office/drawing/2014/main" id="{E5350A84-85AC-43DA-8C72-9CA9234CFE0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6200000">
            <a:off x="-3052704" y="3052701"/>
            <a:ext cx="6909924" cy="804519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B2CC567-6B42-4509-BB36-2AC30E03D53A}"/>
              </a:ext>
            </a:extLst>
          </p:cNvPr>
          <p:cNvSpPr/>
          <p:nvPr userDrawn="1"/>
        </p:nvSpPr>
        <p:spPr>
          <a:xfrm>
            <a:off x="6993" y="6181977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@PSHSummit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@PSConfAsia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C9A66-D9C7-4D82-A022-0B341A0FBE2A}"/>
              </a:ext>
            </a:extLst>
          </p:cNvPr>
          <p:cNvSpPr/>
          <p:nvPr userDrawn="1"/>
        </p:nvSpPr>
        <p:spPr>
          <a:xfrm>
            <a:off x="8889880" y="6215274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@PSDayUk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39F140-277A-4C14-AAC6-029865EDA0D6}"/>
              </a:ext>
            </a:extLst>
          </p:cNvPr>
          <p:cNvSpPr/>
          <p:nvPr userDrawn="1"/>
        </p:nvSpPr>
        <p:spPr>
          <a:xfrm>
            <a:off x="-6993" y="62269"/>
            <a:ext cx="804520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</a:t>
            </a:r>
          </a:p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</a:t>
            </a:r>
          </a:p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</a:t>
            </a:r>
          </a:p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</a:t>
            </a:r>
          </a:p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</a:t>
            </a:r>
          </a:p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</a:p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yorksj.ac.uk/moodle/10-days-of-twitt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xterposh.github.io/tags/pwshtocsharpandback/" TargetMode="External"/><Relationship Id="rId2" Type="http://schemas.openxmlformats.org/officeDocument/2006/relationships/hyperlink" Target="https://ridicurious.com/2020/07/07/powershell-to-csharp-and-back-hello-world-explaine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npub.com/powershell-to-csharp" TargetMode="External"/><Relationship Id="rId4" Type="http://schemas.openxmlformats.org/officeDocument/2006/relationships/hyperlink" Target="https://ridicurious.com/powershell-to-csharp-and-bac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dotnettools.csharp" TargetMode="External"/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cs/languages/cshar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ax, tool&#10;&#10;Description automatically generated">
            <a:extLst>
              <a:ext uri="{FF2B5EF4-FFF2-40B4-BE49-F238E27FC236}">
                <a16:creationId xmlns:a16="http://schemas.microsoft.com/office/drawing/2014/main" id="{A8571260-1B40-4472-8921-988E927CE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67884" y="4473889"/>
            <a:ext cx="511853" cy="4161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2269EB-63A4-400A-A5F2-83C1881DF8C5}"/>
              </a:ext>
            </a:extLst>
          </p:cNvPr>
          <p:cNvSpPr txBox="1"/>
          <p:nvPr/>
        </p:nvSpPr>
        <p:spPr>
          <a:xfrm>
            <a:off x="2630843" y="1287260"/>
            <a:ext cx="7918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INTRODUCTION TO C#</a:t>
            </a:r>
          </a:p>
          <a:p>
            <a:r>
              <a:rPr lang="en-US" sz="5400" dirty="0">
                <a:latin typeface="+mj-lt"/>
              </a:rPr>
              <a:t>FOR POWERSHELL DEVS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6D97A-F177-4F8E-BA15-5E24CE04DB83}"/>
              </a:ext>
            </a:extLst>
          </p:cNvPr>
          <p:cNvSpPr txBox="1"/>
          <p:nvPr/>
        </p:nvSpPr>
        <p:spPr>
          <a:xfrm>
            <a:off x="3779737" y="4531427"/>
            <a:ext cx="358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@singhprateik</a:t>
            </a:r>
          </a:p>
        </p:txBody>
      </p:sp>
      <p:pic>
        <p:nvPicPr>
          <p:cNvPr id="4" name="Picture 3" descr="A picture containing ax, tool&#10;&#10;Description automatically generated">
            <a:extLst>
              <a:ext uri="{FF2B5EF4-FFF2-40B4-BE49-F238E27FC236}">
                <a16:creationId xmlns:a16="http://schemas.microsoft.com/office/drawing/2014/main" id="{EEB0F7A1-69D7-4DB5-A189-8FDBD10F7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07557" y="4504621"/>
            <a:ext cx="511853" cy="416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8E32EB-5648-478B-9467-8059B25E268F}"/>
              </a:ext>
            </a:extLst>
          </p:cNvPr>
          <p:cNvSpPr txBox="1"/>
          <p:nvPr/>
        </p:nvSpPr>
        <p:spPr>
          <a:xfrm>
            <a:off x="7519410" y="4512633"/>
            <a:ext cx="358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@dexterposh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7D509-A0F6-429B-A185-45EFE0481243}"/>
              </a:ext>
            </a:extLst>
          </p:cNvPr>
          <p:cNvSpPr txBox="1"/>
          <p:nvPr/>
        </p:nvSpPr>
        <p:spPr>
          <a:xfrm>
            <a:off x="3626898" y="4042659"/>
            <a:ext cx="358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PRATEEK SINGH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24EA7-4DC5-47D8-9CE7-933CD6FC95CF}"/>
              </a:ext>
            </a:extLst>
          </p:cNvPr>
          <p:cNvSpPr txBox="1"/>
          <p:nvPr/>
        </p:nvSpPr>
        <p:spPr>
          <a:xfrm>
            <a:off x="6901117" y="4035035"/>
            <a:ext cx="358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DEEPAK SINGH DHAMI</a:t>
            </a:r>
          </a:p>
        </p:txBody>
      </p:sp>
    </p:spTree>
    <p:extLst>
      <p:ext uri="{BB962C8B-B14F-4D97-AF65-F5344CB8AC3E}">
        <p14:creationId xmlns:p14="http://schemas.microsoft.com/office/powerpoint/2010/main" val="91194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9F3F-7776-4E8C-91E8-D4DD7FA8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3E9CC-E031-4895-BDCF-851EA7AF8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285" y="1644257"/>
            <a:ext cx="10342753" cy="4037749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C# hello world explained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https://ridicurious.com/2020/07/07/powershell-to-csharp-and-back-hello-world-explained/</a:t>
            </a:r>
            <a:br>
              <a:rPr lang="en-US" dirty="0">
                <a:latin typeface="Abadi" panose="020B0604020104020204" pitchFamily="34" charset="0"/>
              </a:rPr>
            </a:b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[Blog Series] PowerShell to C# and back!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  <a:hlinkClick r:id="rId3"/>
              </a:rPr>
              <a:t>https://dexterposh.github.io/tags/pwshtocsharpandback/</a:t>
            </a:r>
            <a:endParaRPr lang="en-US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  <a:hlinkClick r:id="rId4"/>
              </a:rPr>
              <a:t>https://ridicurious.com/powershell-to-csharp-and-back/</a:t>
            </a:r>
            <a:endParaRPr lang="en-US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[Book] PowerShell to C# and Back! 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https://leanpub.com/powershell-to-csharp</a:t>
            </a:r>
            <a:endParaRPr lang="en-US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Download the FREE E-book Sample that covers C# primer - 40-page introduction of the C# language and its constructs from Hello world program, to variable, data types, conditional statements, loops, class and objects, error handling.</a:t>
            </a:r>
          </a:p>
          <a:p>
            <a:pPr lvl="1"/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412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837071-BFB6-477E-B046-A9E8CB5F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4A33E5-C00A-47B4-9E96-DBB2B35D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55639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Why should we learn C#?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Overview of C#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Compilers, Runtime and .NET Framework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C# Hello World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Interactive C# -</a:t>
            </a:r>
            <a:r>
              <a:rPr lang="en-US" dirty="0">
                <a:latin typeface="Consolas" panose="020B0609020204030204" pitchFamily="49" charset="0"/>
              </a:rPr>
              <a:t> Bridging the gap between scripting &amp; development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Running C# program in PowerShell and vice-versa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0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837071-BFB6-477E-B046-A9E8CB5F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4A33E5-C00A-47B4-9E96-DBB2B35D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55639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Install </a:t>
            </a:r>
            <a:r>
              <a:rPr lang="en-US" b="0" dirty="0">
                <a:effectLst/>
                <a:latin typeface="Consolas" panose="020B0609020204030204" pitchFamily="49" charset="0"/>
                <a:hlinkClick r:id="rId2"/>
              </a:rPr>
              <a:t>.NET Core SDK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Visual Studio Code and the 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C# extension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from the VS Code Marketplace.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Visual Studio 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0" dirty="0">
                <a:effectLst/>
                <a:latin typeface="Consolas" panose="020B0609020204030204" pitchFamily="49" charset="0"/>
              </a:rPr>
              <a:t>Optional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en-US" b="0" dirty="0">
                <a:effectLst/>
                <a:latin typeface="Consolas" panose="020B0609020204030204" pitchFamily="49" charset="0"/>
              </a:rPr>
              <a:t> that comes with additional benefits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C# Interactive (csi.exe) - The C# REPL Command-Line Interface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Working with C# in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VSCode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b="0" dirty="0">
                <a:effectLst/>
                <a:latin typeface="Consolas" panose="020B0609020204030204" pitchFamily="49" charset="0"/>
                <a:hlinkClick r:id="rId4"/>
              </a:rPr>
              <a:t>https://code.visualstudio.com/docs/languages/csharp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9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837071-BFB6-477E-B046-A9E8CB5F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learn C# 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4A33E5-C00A-47B4-9E96-DBB2B35D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256480"/>
          </a:xfrm>
        </p:spPr>
        <p:txBody>
          <a:bodyPr>
            <a:normAutofit fontScale="4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nsolas" panose="020B0609020204030204" pitchFamily="49" charset="0"/>
              </a:rPr>
              <a:t>Let's admit that if you are in IT today, you are a developer! (Sort of*)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nsolas" panose="020B0609020204030204" pitchFamily="49" charset="0"/>
              </a:rPr>
              <a:t>Uses .NET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0" dirty="0">
                <a:effectLst/>
                <a:latin typeface="Consolas" panose="020B0609020204030204" pitchFamily="49" charset="0"/>
              </a:rPr>
              <a:t>Wide range of applications and use cases: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b="0" dirty="0">
                <a:effectLst/>
                <a:latin typeface="Consolas" panose="020B0609020204030204" pitchFamily="49" charset="0"/>
              </a:rPr>
              <a:t>Cross platform 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b="0" dirty="0">
                <a:effectLst/>
                <a:latin typeface="Consolas" panose="020B0609020204030204" pitchFamily="49" charset="0"/>
              </a:rPr>
              <a:t>Websites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nsolas" panose="020B0609020204030204" pitchFamily="49" charset="0"/>
              </a:rPr>
              <a:t>G</a:t>
            </a:r>
            <a:r>
              <a:rPr lang="en-US" sz="4000" b="0" dirty="0">
                <a:effectLst/>
                <a:latin typeface="Consolas" panose="020B0609020204030204" pitchFamily="49" charset="0"/>
              </a:rPr>
              <a:t>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nsolas" panose="020B0609020204030204" pitchFamily="49" charset="0"/>
              </a:rPr>
              <a:t>C</a:t>
            </a:r>
            <a:r>
              <a:rPr lang="en-US" sz="4000" b="0" dirty="0">
                <a:effectLst/>
                <a:latin typeface="Consolas" panose="020B0609020204030204" pitchFamily="49" charset="0"/>
              </a:rPr>
              <a:t>loud 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nsolas" panose="020B0609020204030204" pitchFamily="49" charset="0"/>
              </a:rPr>
              <a:t>Machine learning and AI</a:t>
            </a:r>
            <a:endParaRPr lang="en-US" sz="40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nsolas" panose="020B0609020204030204" pitchFamily="49" charset="0"/>
              </a:rPr>
              <a:t>C# has an active online community!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nsolas" panose="020B0609020204030204" pitchFamily="49" charset="0"/>
              </a:rPr>
              <a:t>Amazing tooling to support development – Visual Studio, 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nsolas" panose="020B0609020204030204" pitchFamily="49" charset="0"/>
              </a:rPr>
              <a:t>Azure + PowerShell + C# = 👌😎 </a:t>
            </a:r>
            <a:r>
              <a:rPr lang="en-US" sz="4000" b="0" dirty="0">
                <a:solidFill>
                  <a:srgbClr val="FFEECC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40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1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837071-BFB6-477E-B046-A9E8CB5F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C# Language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4A33E5-C00A-47B4-9E96-DBB2B35D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4037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C# is a powerful, flexible and very popular modern programing </a:t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language, which is simple &amp; easy to learn and at the same time elegant as a programming language of few words.</a:t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Modern</a:t>
            </a:r>
            <a:endParaRPr lang="en-US" dirty="0"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Open source and Cross platform</a:t>
            </a:r>
            <a:endParaRPr lang="en-US" dirty="0"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Object Oriented</a:t>
            </a:r>
            <a:endParaRPr lang="en-US" dirty="0"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Type safety</a:t>
            </a:r>
            <a:endParaRPr lang="en-US" dirty="0"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Modular</a:t>
            </a:r>
            <a:endParaRPr lang="en-US" dirty="0"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Secure</a:t>
            </a:r>
            <a:endParaRPr lang="en-US" dirty="0"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Robust, Versatile and Evolving</a:t>
            </a:r>
            <a:endParaRPr lang="en-US" dirty="0">
              <a:solidFill>
                <a:schemeClr val="tx1"/>
              </a:solidFill>
            </a:endParaRPr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2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9F3F-7776-4E8C-91E8-D4DD7FA8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Compilers, Run Time &amp;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2D9D1-7D9F-479C-A06E-C531F7554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0329" y="3145991"/>
            <a:ext cx="4645671" cy="2704739"/>
          </a:xfrm>
        </p:spPr>
        <p:txBody>
          <a:bodyPr/>
          <a:lstStyle/>
          <a:p>
            <a:br>
              <a:rPr lang="en-US" dirty="0"/>
            </a:br>
            <a:r>
              <a:rPr lang="en-US" u="sng" dirty="0"/>
              <a:t>COMPILER TIME: </a:t>
            </a:r>
            <a:r>
              <a:rPr lang="en-US" dirty="0"/>
              <a:t> Transformation of source code to Intermediate Language (IL)</a:t>
            </a:r>
          </a:p>
          <a:p>
            <a:r>
              <a:rPr lang="en-US" u="sng" dirty="0"/>
              <a:t>RUN TIME: </a:t>
            </a:r>
            <a:r>
              <a:rPr lang="en-US" dirty="0"/>
              <a:t> Conversion of Intermediate language into machine code &amp; executing machine code instructions.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0D253-074E-4CD7-9E38-A2EF0E886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919" y="220576"/>
            <a:ext cx="5572520" cy="569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5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9F3F-7776-4E8C-91E8-D4DD7FA8A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C# Hello World!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3E9CC-E031-4895-BDCF-851EA7AF8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/>
              <a:t>DEmo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2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CFF4-4538-4844-91CC-E26D5641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C#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89D9-BA41-A142-8724-5FBDFBCE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 between Scripting to Development</a:t>
            </a:r>
          </a:p>
          <a:p>
            <a:r>
              <a:rPr lang="en-US" dirty="0">
                <a:cs typeface="Al Bayan Plain" pitchFamily="2" charset="-78"/>
              </a:rPr>
              <a:t>Reduces the barrier to entry by providing interactive sessions</a:t>
            </a:r>
          </a:p>
          <a:p>
            <a:r>
              <a:rPr lang="en-US" dirty="0">
                <a:cs typeface="Al Bayan Plain" pitchFamily="2" charset="-78"/>
              </a:rPr>
              <a:t>Following ways</a:t>
            </a:r>
          </a:p>
          <a:p>
            <a:pPr lvl="1"/>
            <a:r>
              <a:rPr lang="en-US" dirty="0">
                <a:cs typeface="Al Bayan Plain" pitchFamily="2" charset="-78"/>
              </a:rPr>
              <a:t>C# Interactive window in Visual Studio</a:t>
            </a:r>
          </a:p>
          <a:p>
            <a:pPr lvl="1"/>
            <a:r>
              <a:rPr lang="en-US" dirty="0">
                <a:cs typeface="Al Bayan Plain" pitchFamily="2" charset="-78"/>
              </a:rPr>
              <a:t>Dotnet-script extension for .NET Core</a:t>
            </a:r>
          </a:p>
          <a:p>
            <a:pPr lvl="1"/>
            <a:r>
              <a:rPr lang="en-US" dirty="0" err="1">
                <a:cs typeface="Al Bayan Plain" pitchFamily="2" charset="-78"/>
              </a:rPr>
              <a:t>Jupyter</a:t>
            </a:r>
            <a:r>
              <a:rPr lang="en-US" dirty="0">
                <a:cs typeface="Al Bayan Plain" pitchFamily="2" charset="-78"/>
              </a:rPr>
              <a:t> notebooks</a:t>
            </a:r>
          </a:p>
          <a:p>
            <a:pPr lvl="1"/>
            <a:endParaRPr lang="en-US" dirty="0"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2356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4772-C2C3-A444-8AE9-CBD7342C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to PWSH - </a:t>
            </a:r>
            <a:r>
              <a:rPr lang="en-US"/>
              <a:t>RoundTrip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F4DED-089A-BB4B-9820-FFFF15718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C# inside your PowerShell scripts (Add-Type)</a:t>
            </a:r>
          </a:p>
          <a:p>
            <a:r>
              <a:rPr lang="en-US" dirty="0"/>
              <a:t>Convert C# code into PowerShell for quick prototyping</a:t>
            </a:r>
          </a:p>
          <a:p>
            <a:r>
              <a:rPr lang="en-US" dirty="0"/>
              <a:t>Make your scripts more robust by leveraging underlying .NET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334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A6475F-74BE-49E2-AA53-D5190570A614}">
  <ds:schemaRefs>
    <ds:schemaRef ds:uri="http://schemas.microsoft.com/office/2006/metadata/properties"/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496</Words>
  <Application>Microsoft Office PowerPoint</Application>
  <PresentationFormat>Widescreen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Consolas</vt:lpstr>
      <vt:lpstr>Gill Sans MT</vt:lpstr>
      <vt:lpstr>Gallery</vt:lpstr>
      <vt:lpstr>PowerPoint Presentation</vt:lpstr>
      <vt:lpstr>Agenda</vt:lpstr>
      <vt:lpstr>Prerequisites</vt:lpstr>
      <vt:lpstr>Why should I learn C# ?</vt:lpstr>
      <vt:lpstr>Overview of C# Language</vt:lpstr>
      <vt:lpstr>Compilers, Run Time &amp; .Net framework</vt:lpstr>
      <vt:lpstr>C# Hello World!</vt:lpstr>
      <vt:lpstr>Interactive C# </vt:lpstr>
      <vt:lpstr>C# to PWSH - RoundTrip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Singh</dc:creator>
  <cp:lastModifiedBy>Prateek Singh</cp:lastModifiedBy>
  <cp:revision>6</cp:revision>
  <dcterms:created xsi:type="dcterms:W3CDTF">2020-10-14T05:40:29Z</dcterms:created>
  <dcterms:modified xsi:type="dcterms:W3CDTF">2020-10-14T11:50:20Z</dcterms:modified>
</cp:coreProperties>
</file>