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1" r:id="rId6"/>
    <p:sldId id="262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E244F-F1F3-4CF9-9746-411453E7D39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FF5DB-4200-4A25-8F93-E1D40D27FD48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3FDF510E-377D-4552-BD18-6125D1BC2042}" type="parTrans" cxnId="{4A076886-9D96-4410-BD75-529E97409DAC}">
      <dgm:prSet/>
      <dgm:spPr/>
      <dgm:t>
        <a:bodyPr/>
        <a:lstStyle/>
        <a:p>
          <a:endParaRPr lang="en-US"/>
        </a:p>
      </dgm:t>
    </dgm:pt>
    <dgm:pt modelId="{2489F80F-DABF-4107-90C2-0528D1142361}" type="sibTrans" cxnId="{4A076886-9D96-4410-BD75-529E97409DAC}">
      <dgm:prSet/>
      <dgm:spPr/>
      <dgm:t>
        <a:bodyPr/>
        <a:lstStyle/>
        <a:p>
          <a:endParaRPr lang="en-US"/>
        </a:p>
      </dgm:t>
    </dgm:pt>
    <dgm:pt modelId="{CCEB4E98-6C33-428C-8178-6C5E7FDFF96C}">
      <dgm:prSet phldrT="[Text]"/>
      <dgm:spPr/>
      <dgm:t>
        <a:bodyPr/>
        <a:lstStyle/>
        <a:p>
          <a:r>
            <a:rPr lang="en-US" dirty="0" smtClean="0"/>
            <a:t>Data Validation</a:t>
          </a:r>
          <a:endParaRPr lang="en-US" dirty="0"/>
        </a:p>
      </dgm:t>
    </dgm:pt>
    <dgm:pt modelId="{743F1F0F-AA47-4F4C-B7F1-F56DE8F383B1}" type="parTrans" cxnId="{3AB6CD46-72E4-4B71-A964-43AAB6BFD0B4}">
      <dgm:prSet/>
      <dgm:spPr/>
      <dgm:t>
        <a:bodyPr/>
        <a:lstStyle/>
        <a:p>
          <a:endParaRPr lang="en-US"/>
        </a:p>
      </dgm:t>
    </dgm:pt>
    <dgm:pt modelId="{8E9AE372-76E9-4432-80CE-2E408FFBC3E5}" type="sibTrans" cxnId="{3AB6CD46-72E4-4B71-A964-43AAB6BFD0B4}">
      <dgm:prSet/>
      <dgm:spPr/>
      <dgm:t>
        <a:bodyPr/>
        <a:lstStyle/>
        <a:p>
          <a:endParaRPr lang="en-US"/>
        </a:p>
      </dgm:t>
    </dgm:pt>
    <dgm:pt modelId="{ED0BE89B-5C5B-4C57-B45C-1DE6D360CB74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95764C5F-0B4D-4EA1-BCF3-D1D2C582F3BB}" type="parTrans" cxnId="{158F93EF-66B4-47EE-98D6-04621FD25525}">
      <dgm:prSet/>
      <dgm:spPr/>
      <dgm:t>
        <a:bodyPr/>
        <a:lstStyle/>
        <a:p>
          <a:endParaRPr lang="en-US"/>
        </a:p>
      </dgm:t>
    </dgm:pt>
    <dgm:pt modelId="{E061A0C8-4BB1-4F1E-892E-332DDCC4E63D}" type="sibTrans" cxnId="{158F93EF-66B4-47EE-98D6-04621FD25525}">
      <dgm:prSet/>
      <dgm:spPr/>
      <dgm:t>
        <a:bodyPr/>
        <a:lstStyle/>
        <a:p>
          <a:endParaRPr lang="en-US"/>
        </a:p>
      </dgm:t>
    </dgm:pt>
    <dgm:pt modelId="{D77365F7-E501-45D7-A420-21819D072308}">
      <dgm:prSet phldrT="[Text]"/>
      <dgm:spPr/>
      <dgm:t>
        <a:bodyPr/>
        <a:lstStyle/>
        <a:p>
          <a:r>
            <a:rPr lang="en-US" dirty="0" smtClean="0"/>
            <a:t>Insertion in Snowflake</a:t>
          </a:r>
          <a:endParaRPr lang="en-US" dirty="0"/>
        </a:p>
      </dgm:t>
    </dgm:pt>
    <dgm:pt modelId="{92184AD4-62B6-40FE-B7B2-91CD9DF81FAC}" type="parTrans" cxnId="{7597A05B-D8A1-442A-B417-151873D788B8}">
      <dgm:prSet/>
      <dgm:spPr/>
      <dgm:t>
        <a:bodyPr/>
        <a:lstStyle/>
        <a:p>
          <a:endParaRPr lang="en-US"/>
        </a:p>
      </dgm:t>
    </dgm:pt>
    <dgm:pt modelId="{E90BA2B5-38B0-4588-BF0F-B24F252F8E3A}" type="sibTrans" cxnId="{7597A05B-D8A1-442A-B417-151873D788B8}">
      <dgm:prSet/>
      <dgm:spPr/>
      <dgm:t>
        <a:bodyPr/>
        <a:lstStyle/>
        <a:p>
          <a:endParaRPr lang="en-US"/>
        </a:p>
      </dgm:t>
    </dgm:pt>
    <dgm:pt modelId="{10CD34EE-3B24-4CF1-956F-8CF589F3552E}">
      <dgm:prSet phldrT="[Text]"/>
      <dgm:spPr/>
      <dgm:t>
        <a:bodyPr/>
        <a:lstStyle/>
        <a:p>
          <a:r>
            <a:rPr lang="en-US" dirty="0" smtClean="0"/>
            <a:t>Table Creation in Snow Flake</a:t>
          </a:r>
        </a:p>
      </dgm:t>
    </dgm:pt>
    <dgm:pt modelId="{3A7067CC-FB0E-4BE3-961F-2EE253459C04}" type="parTrans" cxnId="{0FBB57BA-4CE6-469F-B68B-BCA15FC75DE8}">
      <dgm:prSet/>
      <dgm:spPr/>
      <dgm:t>
        <a:bodyPr/>
        <a:lstStyle/>
        <a:p>
          <a:endParaRPr lang="en-US"/>
        </a:p>
      </dgm:t>
    </dgm:pt>
    <dgm:pt modelId="{DE96B9B0-265B-4DE8-A7FF-4527D7C59516}" type="sibTrans" cxnId="{0FBB57BA-4CE6-469F-B68B-BCA15FC75DE8}">
      <dgm:prSet/>
      <dgm:spPr/>
      <dgm:t>
        <a:bodyPr/>
        <a:lstStyle/>
        <a:p>
          <a:endParaRPr lang="en-US"/>
        </a:p>
      </dgm:t>
    </dgm:pt>
    <dgm:pt modelId="{B7A9E934-48C1-4ECA-9AD3-76EE1B8B09F9}">
      <dgm:prSet/>
      <dgm:spPr/>
      <dgm:t>
        <a:bodyPr/>
        <a:lstStyle/>
        <a:p>
          <a:r>
            <a:rPr lang="en-US" dirty="0" smtClean="0"/>
            <a:t>Snowflake integration with Power Bi</a:t>
          </a:r>
          <a:endParaRPr lang="en-US" dirty="0"/>
        </a:p>
      </dgm:t>
    </dgm:pt>
    <dgm:pt modelId="{945CADFC-563F-428A-B66F-225AED2A4897}" type="parTrans" cxnId="{C959CD95-EB98-4CE7-8330-64B1BA1298AD}">
      <dgm:prSet/>
      <dgm:spPr/>
      <dgm:t>
        <a:bodyPr/>
        <a:lstStyle/>
        <a:p>
          <a:endParaRPr lang="en-US"/>
        </a:p>
      </dgm:t>
    </dgm:pt>
    <dgm:pt modelId="{9BFBAE66-5403-4AC3-BF13-A5F4E4F436B9}" type="sibTrans" cxnId="{C959CD95-EB98-4CE7-8330-64B1BA1298AD}">
      <dgm:prSet/>
      <dgm:spPr/>
      <dgm:t>
        <a:bodyPr/>
        <a:lstStyle/>
        <a:p>
          <a:endParaRPr lang="en-US"/>
        </a:p>
      </dgm:t>
    </dgm:pt>
    <dgm:pt modelId="{D0732505-211D-4361-B95C-45659357BBC9}">
      <dgm:prSet/>
      <dgm:spPr/>
      <dgm:t>
        <a:bodyPr/>
        <a:lstStyle/>
        <a:p>
          <a:r>
            <a:rPr lang="en-US" dirty="0" smtClean="0"/>
            <a:t>Data Visualization along with using </a:t>
          </a:r>
          <a:r>
            <a:rPr lang="en-US" dirty="0" err="1" smtClean="0"/>
            <a:t>Dax</a:t>
          </a:r>
          <a:endParaRPr lang="en-US" dirty="0"/>
        </a:p>
      </dgm:t>
    </dgm:pt>
    <dgm:pt modelId="{110781C2-936B-4C2F-ABE4-E2C8259249BF}" type="parTrans" cxnId="{FF78798E-CD11-46E4-9B14-9E0913A71FCC}">
      <dgm:prSet/>
      <dgm:spPr/>
      <dgm:t>
        <a:bodyPr/>
        <a:lstStyle/>
        <a:p>
          <a:endParaRPr lang="en-US"/>
        </a:p>
      </dgm:t>
    </dgm:pt>
    <dgm:pt modelId="{EB0E5021-20ED-4B61-B531-044CF3F4442C}" type="sibTrans" cxnId="{FF78798E-CD11-46E4-9B14-9E0913A71FCC}">
      <dgm:prSet/>
      <dgm:spPr/>
      <dgm:t>
        <a:bodyPr/>
        <a:lstStyle/>
        <a:p>
          <a:endParaRPr lang="en-US"/>
        </a:p>
      </dgm:t>
    </dgm:pt>
    <dgm:pt modelId="{949D63DC-8FB7-4F15-829B-7CF07F50D2BC}">
      <dgm:prSet/>
      <dgm:spPr/>
      <dgm:t>
        <a:bodyPr/>
        <a:lstStyle/>
        <a:p>
          <a:r>
            <a:rPr lang="en-US" dirty="0" smtClean="0"/>
            <a:t>Testing of Visualizations </a:t>
          </a:r>
          <a:endParaRPr lang="en-US" dirty="0"/>
        </a:p>
      </dgm:t>
    </dgm:pt>
    <dgm:pt modelId="{506374DA-400B-4B06-87F6-25E7068A7A46}" type="parTrans" cxnId="{F6B289C5-4E83-4C07-BC0F-5B66099772C4}">
      <dgm:prSet/>
      <dgm:spPr/>
      <dgm:t>
        <a:bodyPr/>
        <a:lstStyle/>
        <a:p>
          <a:endParaRPr lang="en-US"/>
        </a:p>
      </dgm:t>
    </dgm:pt>
    <dgm:pt modelId="{06B71462-7EEC-4E1F-A78D-B5BD0B152DD7}" type="sibTrans" cxnId="{F6B289C5-4E83-4C07-BC0F-5B66099772C4}">
      <dgm:prSet/>
      <dgm:spPr/>
      <dgm:t>
        <a:bodyPr/>
        <a:lstStyle/>
        <a:p>
          <a:endParaRPr lang="en-US"/>
        </a:p>
      </dgm:t>
    </dgm:pt>
    <dgm:pt modelId="{603E158C-F04D-4C2B-B551-C5D13A45E1CE}">
      <dgm:prSet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534E797E-F3C0-4BE8-B4A9-63103CA57AAB}" type="parTrans" cxnId="{2559618C-F87A-4E2C-9AA7-68E232360B8B}">
      <dgm:prSet/>
      <dgm:spPr/>
      <dgm:t>
        <a:bodyPr/>
        <a:lstStyle/>
        <a:p>
          <a:endParaRPr lang="en-US"/>
        </a:p>
      </dgm:t>
    </dgm:pt>
    <dgm:pt modelId="{343018EB-9AC9-4ADC-8513-5BAFA7174936}" type="sibTrans" cxnId="{2559618C-F87A-4E2C-9AA7-68E232360B8B}">
      <dgm:prSet/>
      <dgm:spPr/>
      <dgm:t>
        <a:bodyPr/>
        <a:lstStyle/>
        <a:p>
          <a:endParaRPr lang="en-US"/>
        </a:p>
      </dgm:t>
    </dgm:pt>
    <dgm:pt modelId="{CE244F91-D375-4858-8117-DAFD14A41DFE}" type="pres">
      <dgm:prSet presAssocID="{71BE244F-F1F3-4CF9-9746-411453E7D390}" presName="diagram" presStyleCnt="0">
        <dgm:presLayoutVars>
          <dgm:dir/>
          <dgm:resizeHandles val="exact"/>
        </dgm:presLayoutVars>
      </dgm:prSet>
      <dgm:spPr/>
    </dgm:pt>
    <dgm:pt modelId="{EA7BB62D-5E46-491C-B730-04552D1740E6}" type="pres">
      <dgm:prSet presAssocID="{B55FF5DB-4200-4A25-8F93-E1D40D27FD48}" presName="node" presStyleLbl="node1" presStyleIdx="0" presStyleCnt="9" custScaleX="107334">
        <dgm:presLayoutVars>
          <dgm:bulletEnabled val="1"/>
        </dgm:presLayoutVars>
      </dgm:prSet>
      <dgm:spPr/>
    </dgm:pt>
    <dgm:pt modelId="{53603328-84EE-4CD9-8EF8-28A35094A099}" type="pres">
      <dgm:prSet presAssocID="{2489F80F-DABF-4107-90C2-0528D1142361}" presName="sibTrans" presStyleLbl="sibTrans2D1" presStyleIdx="0" presStyleCnt="8"/>
      <dgm:spPr/>
    </dgm:pt>
    <dgm:pt modelId="{A3B4DFD1-ED25-48C7-A189-EB85EFB7DE00}" type="pres">
      <dgm:prSet presAssocID="{2489F80F-DABF-4107-90C2-0528D1142361}" presName="connectorText" presStyleLbl="sibTrans2D1" presStyleIdx="0" presStyleCnt="8"/>
      <dgm:spPr/>
    </dgm:pt>
    <dgm:pt modelId="{148D6579-5C95-4A1B-87AC-F235C403B2B4}" type="pres">
      <dgm:prSet presAssocID="{CCEB4E98-6C33-428C-8178-6C5E7FDFF96C}" presName="node" presStyleLbl="node1" presStyleIdx="1" presStyleCnt="9">
        <dgm:presLayoutVars>
          <dgm:bulletEnabled val="1"/>
        </dgm:presLayoutVars>
      </dgm:prSet>
      <dgm:spPr/>
    </dgm:pt>
    <dgm:pt modelId="{9C11D616-2EDA-4D52-8A73-B6FB5566532F}" type="pres">
      <dgm:prSet presAssocID="{8E9AE372-76E9-4432-80CE-2E408FFBC3E5}" presName="sibTrans" presStyleLbl="sibTrans2D1" presStyleIdx="1" presStyleCnt="8"/>
      <dgm:spPr/>
    </dgm:pt>
    <dgm:pt modelId="{CE8892E4-84C8-43D6-B3C1-75CFD4B931A2}" type="pres">
      <dgm:prSet presAssocID="{8E9AE372-76E9-4432-80CE-2E408FFBC3E5}" presName="connectorText" presStyleLbl="sibTrans2D1" presStyleIdx="1" presStyleCnt="8"/>
      <dgm:spPr/>
    </dgm:pt>
    <dgm:pt modelId="{45365923-71CD-44B9-8BBF-F6E23044CA57}" type="pres">
      <dgm:prSet presAssocID="{ED0BE89B-5C5B-4C57-B45C-1DE6D360CB7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0B123-816D-4BF4-B41E-25282C1C82AC}" type="pres">
      <dgm:prSet presAssocID="{E061A0C8-4BB1-4F1E-892E-332DDCC4E63D}" presName="sibTrans" presStyleLbl="sibTrans2D1" presStyleIdx="2" presStyleCnt="8"/>
      <dgm:spPr/>
    </dgm:pt>
    <dgm:pt modelId="{C2F1C667-5387-4CF5-BB0C-DFED0FA7E7D5}" type="pres">
      <dgm:prSet presAssocID="{E061A0C8-4BB1-4F1E-892E-332DDCC4E63D}" presName="connectorText" presStyleLbl="sibTrans2D1" presStyleIdx="2" presStyleCnt="8"/>
      <dgm:spPr/>
    </dgm:pt>
    <dgm:pt modelId="{F9F897ED-C662-4C69-AC6E-2333CEDB414F}" type="pres">
      <dgm:prSet presAssocID="{D77365F7-E501-45D7-A420-21819D07230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F85D7-DF8A-4129-AABC-4E472257A1BD}" type="pres">
      <dgm:prSet presAssocID="{E90BA2B5-38B0-4588-BF0F-B24F252F8E3A}" presName="sibTrans" presStyleLbl="sibTrans2D1" presStyleIdx="3" presStyleCnt="8"/>
      <dgm:spPr/>
    </dgm:pt>
    <dgm:pt modelId="{FA24231E-27F2-4490-BA66-7829000609CB}" type="pres">
      <dgm:prSet presAssocID="{E90BA2B5-38B0-4588-BF0F-B24F252F8E3A}" presName="connectorText" presStyleLbl="sibTrans2D1" presStyleIdx="3" presStyleCnt="8"/>
      <dgm:spPr/>
    </dgm:pt>
    <dgm:pt modelId="{521E7790-B92C-490E-B08B-53488BA5261B}" type="pres">
      <dgm:prSet presAssocID="{10CD34EE-3B24-4CF1-956F-8CF589F3552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D9CD6-85E9-4C02-80EC-0471A96D2888}" type="pres">
      <dgm:prSet presAssocID="{DE96B9B0-265B-4DE8-A7FF-4527D7C59516}" presName="sibTrans" presStyleLbl="sibTrans2D1" presStyleIdx="4" presStyleCnt="8"/>
      <dgm:spPr/>
    </dgm:pt>
    <dgm:pt modelId="{0DC823F5-1CB8-4E03-A896-B0ABBEE68B95}" type="pres">
      <dgm:prSet presAssocID="{DE96B9B0-265B-4DE8-A7FF-4527D7C59516}" presName="connectorText" presStyleLbl="sibTrans2D1" presStyleIdx="4" presStyleCnt="8"/>
      <dgm:spPr/>
    </dgm:pt>
    <dgm:pt modelId="{7772D1EC-1F93-494B-A209-03EE943C7E13}" type="pres">
      <dgm:prSet presAssocID="{B7A9E934-48C1-4ECA-9AD3-76EE1B8B09F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08D99-946C-4C77-A455-CCA65D8A0D90}" type="pres">
      <dgm:prSet presAssocID="{9BFBAE66-5403-4AC3-BF13-A5F4E4F436B9}" presName="sibTrans" presStyleLbl="sibTrans2D1" presStyleIdx="5" presStyleCnt="8"/>
      <dgm:spPr/>
    </dgm:pt>
    <dgm:pt modelId="{B5B890AF-1EB1-4E97-B7FE-986CDB2ED96C}" type="pres">
      <dgm:prSet presAssocID="{9BFBAE66-5403-4AC3-BF13-A5F4E4F436B9}" presName="connectorText" presStyleLbl="sibTrans2D1" presStyleIdx="5" presStyleCnt="8"/>
      <dgm:spPr/>
    </dgm:pt>
    <dgm:pt modelId="{97C1F650-7F19-4B43-B2C0-899D88AFC409}" type="pres">
      <dgm:prSet presAssocID="{D0732505-211D-4361-B95C-45659357BBC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BBB8-CDD3-4658-A40C-2A85E15E33C9}" type="pres">
      <dgm:prSet presAssocID="{EB0E5021-20ED-4B61-B531-044CF3F4442C}" presName="sibTrans" presStyleLbl="sibTrans2D1" presStyleIdx="6" presStyleCnt="8"/>
      <dgm:spPr/>
    </dgm:pt>
    <dgm:pt modelId="{F1A16C6E-36FD-406F-9F4A-E80D989D561F}" type="pres">
      <dgm:prSet presAssocID="{EB0E5021-20ED-4B61-B531-044CF3F4442C}" presName="connectorText" presStyleLbl="sibTrans2D1" presStyleIdx="6" presStyleCnt="8"/>
      <dgm:spPr/>
    </dgm:pt>
    <dgm:pt modelId="{C0FEEB9D-DBC4-4B90-9118-5FCBEC37995B}" type="pres">
      <dgm:prSet presAssocID="{949D63DC-8FB7-4F15-829B-7CF07F50D2B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85471-5425-4299-B890-6B4D8E7E3B20}" type="pres">
      <dgm:prSet presAssocID="{06B71462-7EEC-4E1F-A78D-B5BD0B152DD7}" presName="sibTrans" presStyleLbl="sibTrans2D1" presStyleIdx="7" presStyleCnt="8"/>
      <dgm:spPr/>
    </dgm:pt>
    <dgm:pt modelId="{2F660181-A5EE-4465-B8A7-6BAF2EAADC98}" type="pres">
      <dgm:prSet presAssocID="{06B71462-7EEC-4E1F-A78D-B5BD0B152DD7}" presName="connectorText" presStyleLbl="sibTrans2D1" presStyleIdx="7" presStyleCnt="8"/>
      <dgm:spPr/>
    </dgm:pt>
    <dgm:pt modelId="{16273A90-BD93-4590-BF78-6B55EA1DFB86}" type="pres">
      <dgm:prSet presAssocID="{603E158C-F04D-4C2B-B551-C5D13A45E1CE}" presName="node" presStyleLbl="node1" presStyleIdx="8" presStyleCnt="9">
        <dgm:presLayoutVars>
          <dgm:bulletEnabled val="1"/>
        </dgm:presLayoutVars>
      </dgm:prSet>
      <dgm:spPr/>
    </dgm:pt>
  </dgm:ptLst>
  <dgm:cxnLst>
    <dgm:cxn modelId="{F8381A63-6417-4601-9FED-A866A42D119E}" type="presOf" srcId="{9BFBAE66-5403-4AC3-BF13-A5F4E4F436B9}" destId="{DF708D99-946C-4C77-A455-CCA65D8A0D90}" srcOrd="0" destOrd="0" presId="urn:microsoft.com/office/officeart/2005/8/layout/process5"/>
    <dgm:cxn modelId="{986E5A20-5547-4048-8F75-288B0277C138}" type="presOf" srcId="{9BFBAE66-5403-4AC3-BF13-A5F4E4F436B9}" destId="{B5B890AF-1EB1-4E97-B7FE-986CDB2ED96C}" srcOrd="1" destOrd="0" presId="urn:microsoft.com/office/officeart/2005/8/layout/process5"/>
    <dgm:cxn modelId="{81FDE966-610D-42A2-968E-98878A48535D}" type="presOf" srcId="{06B71462-7EEC-4E1F-A78D-B5BD0B152DD7}" destId="{2F660181-A5EE-4465-B8A7-6BAF2EAADC98}" srcOrd="1" destOrd="0" presId="urn:microsoft.com/office/officeart/2005/8/layout/process5"/>
    <dgm:cxn modelId="{C959CD95-EB98-4CE7-8330-64B1BA1298AD}" srcId="{71BE244F-F1F3-4CF9-9746-411453E7D390}" destId="{B7A9E934-48C1-4ECA-9AD3-76EE1B8B09F9}" srcOrd="5" destOrd="0" parTransId="{945CADFC-563F-428A-B66F-225AED2A4897}" sibTransId="{9BFBAE66-5403-4AC3-BF13-A5F4E4F436B9}"/>
    <dgm:cxn modelId="{BC9044B3-90FB-4688-B691-ABA625C52762}" type="presOf" srcId="{2489F80F-DABF-4107-90C2-0528D1142361}" destId="{A3B4DFD1-ED25-48C7-A189-EB85EFB7DE00}" srcOrd="1" destOrd="0" presId="urn:microsoft.com/office/officeart/2005/8/layout/process5"/>
    <dgm:cxn modelId="{FF78798E-CD11-46E4-9B14-9E0913A71FCC}" srcId="{71BE244F-F1F3-4CF9-9746-411453E7D390}" destId="{D0732505-211D-4361-B95C-45659357BBC9}" srcOrd="6" destOrd="0" parTransId="{110781C2-936B-4C2F-ABE4-E2C8259249BF}" sibTransId="{EB0E5021-20ED-4B61-B531-044CF3F4442C}"/>
    <dgm:cxn modelId="{E84BEE37-8852-4D51-B511-F2288FCE5B81}" type="presOf" srcId="{B7A9E934-48C1-4ECA-9AD3-76EE1B8B09F9}" destId="{7772D1EC-1F93-494B-A209-03EE943C7E13}" srcOrd="0" destOrd="0" presId="urn:microsoft.com/office/officeart/2005/8/layout/process5"/>
    <dgm:cxn modelId="{0E14D700-707D-4C1C-94D8-CE35E0C127FB}" type="presOf" srcId="{E90BA2B5-38B0-4588-BF0F-B24F252F8E3A}" destId="{5BEF85D7-DF8A-4129-AABC-4E472257A1BD}" srcOrd="0" destOrd="0" presId="urn:microsoft.com/office/officeart/2005/8/layout/process5"/>
    <dgm:cxn modelId="{058366B9-02B0-4454-A314-7E9318185D02}" type="presOf" srcId="{EB0E5021-20ED-4B61-B531-044CF3F4442C}" destId="{F1A16C6E-36FD-406F-9F4A-E80D989D561F}" srcOrd="1" destOrd="0" presId="urn:microsoft.com/office/officeart/2005/8/layout/process5"/>
    <dgm:cxn modelId="{965D6650-EFE2-4C56-8F1F-065BA91E6C21}" type="presOf" srcId="{B55FF5DB-4200-4A25-8F93-E1D40D27FD48}" destId="{EA7BB62D-5E46-491C-B730-04552D1740E6}" srcOrd="0" destOrd="0" presId="urn:microsoft.com/office/officeart/2005/8/layout/process5"/>
    <dgm:cxn modelId="{C0E0C721-92C4-4C71-8843-BF0584A66E64}" type="presOf" srcId="{10CD34EE-3B24-4CF1-956F-8CF589F3552E}" destId="{521E7790-B92C-490E-B08B-53488BA5261B}" srcOrd="0" destOrd="0" presId="urn:microsoft.com/office/officeart/2005/8/layout/process5"/>
    <dgm:cxn modelId="{489EA0EF-F4E0-4EE6-8CB8-A375659F842C}" type="presOf" srcId="{D77365F7-E501-45D7-A420-21819D072308}" destId="{F9F897ED-C662-4C69-AC6E-2333CEDB414F}" srcOrd="0" destOrd="0" presId="urn:microsoft.com/office/officeart/2005/8/layout/process5"/>
    <dgm:cxn modelId="{C9B0CF83-EC39-486C-B99E-2F92CA243EC4}" type="presOf" srcId="{D0732505-211D-4361-B95C-45659357BBC9}" destId="{97C1F650-7F19-4B43-B2C0-899D88AFC409}" srcOrd="0" destOrd="0" presId="urn:microsoft.com/office/officeart/2005/8/layout/process5"/>
    <dgm:cxn modelId="{F0757457-C556-4A7A-B24B-FA60077D42F3}" type="presOf" srcId="{CCEB4E98-6C33-428C-8178-6C5E7FDFF96C}" destId="{148D6579-5C95-4A1B-87AC-F235C403B2B4}" srcOrd="0" destOrd="0" presId="urn:microsoft.com/office/officeart/2005/8/layout/process5"/>
    <dgm:cxn modelId="{2559618C-F87A-4E2C-9AA7-68E232360B8B}" srcId="{71BE244F-F1F3-4CF9-9746-411453E7D390}" destId="{603E158C-F04D-4C2B-B551-C5D13A45E1CE}" srcOrd="8" destOrd="0" parTransId="{534E797E-F3C0-4BE8-B4A9-63103CA57AAB}" sibTransId="{343018EB-9AC9-4ADC-8513-5BAFA7174936}"/>
    <dgm:cxn modelId="{DBDDEAB7-BF0B-466C-BD0B-D5DAAD90D7B8}" type="presOf" srcId="{8E9AE372-76E9-4432-80CE-2E408FFBC3E5}" destId="{CE8892E4-84C8-43D6-B3C1-75CFD4B931A2}" srcOrd="1" destOrd="0" presId="urn:microsoft.com/office/officeart/2005/8/layout/process5"/>
    <dgm:cxn modelId="{39B159E9-6C92-4556-A65A-99D1E75E4A71}" type="presOf" srcId="{71BE244F-F1F3-4CF9-9746-411453E7D390}" destId="{CE244F91-D375-4858-8117-DAFD14A41DFE}" srcOrd="0" destOrd="0" presId="urn:microsoft.com/office/officeart/2005/8/layout/process5"/>
    <dgm:cxn modelId="{EE626DD4-2F5A-4096-A82C-F567A73D76EA}" type="presOf" srcId="{E061A0C8-4BB1-4F1E-892E-332DDCC4E63D}" destId="{C2F1C667-5387-4CF5-BB0C-DFED0FA7E7D5}" srcOrd="1" destOrd="0" presId="urn:microsoft.com/office/officeart/2005/8/layout/process5"/>
    <dgm:cxn modelId="{F01BA116-1CFE-46A3-BAC5-D668F1F118CE}" type="presOf" srcId="{8E9AE372-76E9-4432-80CE-2E408FFBC3E5}" destId="{9C11D616-2EDA-4D52-8A73-B6FB5566532F}" srcOrd="0" destOrd="0" presId="urn:microsoft.com/office/officeart/2005/8/layout/process5"/>
    <dgm:cxn modelId="{677AE6D2-9DE2-4C56-81C1-2C7E770B5DF2}" type="presOf" srcId="{E061A0C8-4BB1-4F1E-892E-332DDCC4E63D}" destId="{2970B123-816D-4BF4-B41E-25282C1C82AC}" srcOrd="0" destOrd="0" presId="urn:microsoft.com/office/officeart/2005/8/layout/process5"/>
    <dgm:cxn modelId="{0FBB57BA-4CE6-469F-B68B-BCA15FC75DE8}" srcId="{71BE244F-F1F3-4CF9-9746-411453E7D390}" destId="{10CD34EE-3B24-4CF1-956F-8CF589F3552E}" srcOrd="4" destOrd="0" parTransId="{3A7067CC-FB0E-4BE3-961F-2EE253459C04}" sibTransId="{DE96B9B0-265B-4DE8-A7FF-4527D7C59516}"/>
    <dgm:cxn modelId="{7597A05B-D8A1-442A-B417-151873D788B8}" srcId="{71BE244F-F1F3-4CF9-9746-411453E7D390}" destId="{D77365F7-E501-45D7-A420-21819D072308}" srcOrd="3" destOrd="0" parTransId="{92184AD4-62B6-40FE-B7B2-91CD9DF81FAC}" sibTransId="{E90BA2B5-38B0-4588-BF0F-B24F252F8E3A}"/>
    <dgm:cxn modelId="{4A076886-9D96-4410-BD75-529E97409DAC}" srcId="{71BE244F-F1F3-4CF9-9746-411453E7D390}" destId="{B55FF5DB-4200-4A25-8F93-E1D40D27FD48}" srcOrd="0" destOrd="0" parTransId="{3FDF510E-377D-4552-BD18-6125D1BC2042}" sibTransId="{2489F80F-DABF-4107-90C2-0528D1142361}"/>
    <dgm:cxn modelId="{1DB7CA97-8EDB-499F-800B-6F2D8D34BEEB}" type="presOf" srcId="{DE96B9B0-265B-4DE8-A7FF-4527D7C59516}" destId="{3D3D9CD6-85E9-4C02-80EC-0471A96D2888}" srcOrd="0" destOrd="0" presId="urn:microsoft.com/office/officeart/2005/8/layout/process5"/>
    <dgm:cxn modelId="{FF70BE6F-F5A0-40D5-9A4E-ED6C97B0B7BB}" type="presOf" srcId="{603E158C-F04D-4C2B-B551-C5D13A45E1CE}" destId="{16273A90-BD93-4590-BF78-6B55EA1DFB86}" srcOrd="0" destOrd="0" presId="urn:microsoft.com/office/officeart/2005/8/layout/process5"/>
    <dgm:cxn modelId="{2DB053C5-E11E-47B4-8990-6566DCEB31AE}" type="presOf" srcId="{949D63DC-8FB7-4F15-829B-7CF07F50D2BC}" destId="{C0FEEB9D-DBC4-4B90-9118-5FCBEC37995B}" srcOrd="0" destOrd="0" presId="urn:microsoft.com/office/officeart/2005/8/layout/process5"/>
    <dgm:cxn modelId="{3AB6CD46-72E4-4B71-A964-43AAB6BFD0B4}" srcId="{71BE244F-F1F3-4CF9-9746-411453E7D390}" destId="{CCEB4E98-6C33-428C-8178-6C5E7FDFF96C}" srcOrd="1" destOrd="0" parTransId="{743F1F0F-AA47-4F4C-B7F1-F56DE8F383B1}" sibTransId="{8E9AE372-76E9-4432-80CE-2E408FFBC3E5}"/>
    <dgm:cxn modelId="{2DA26034-0BDB-45B7-9E02-99673FF36163}" type="presOf" srcId="{DE96B9B0-265B-4DE8-A7FF-4527D7C59516}" destId="{0DC823F5-1CB8-4E03-A896-B0ABBEE68B95}" srcOrd="1" destOrd="0" presId="urn:microsoft.com/office/officeart/2005/8/layout/process5"/>
    <dgm:cxn modelId="{64ED33CD-E2CA-49CB-A8F5-5B8027192ED2}" type="presOf" srcId="{ED0BE89B-5C5B-4C57-B45C-1DE6D360CB74}" destId="{45365923-71CD-44B9-8BBF-F6E23044CA57}" srcOrd="0" destOrd="0" presId="urn:microsoft.com/office/officeart/2005/8/layout/process5"/>
    <dgm:cxn modelId="{7D918057-79DC-4F42-B6C0-D8364F22A669}" type="presOf" srcId="{E90BA2B5-38B0-4588-BF0F-B24F252F8E3A}" destId="{FA24231E-27F2-4490-BA66-7829000609CB}" srcOrd="1" destOrd="0" presId="urn:microsoft.com/office/officeart/2005/8/layout/process5"/>
    <dgm:cxn modelId="{465BD9DB-30B2-4D70-BD3C-954659D9C2EF}" type="presOf" srcId="{2489F80F-DABF-4107-90C2-0528D1142361}" destId="{53603328-84EE-4CD9-8EF8-28A35094A099}" srcOrd="0" destOrd="0" presId="urn:microsoft.com/office/officeart/2005/8/layout/process5"/>
    <dgm:cxn modelId="{F6B289C5-4E83-4C07-BC0F-5B66099772C4}" srcId="{71BE244F-F1F3-4CF9-9746-411453E7D390}" destId="{949D63DC-8FB7-4F15-829B-7CF07F50D2BC}" srcOrd="7" destOrd="0" parTransId="{506374DA-400B-4B06-87F6-25E7068A7A46}" sibTransId="{06B71462-7EEC-4E1F-A78D-B5BD0B152DD7}"/>
    <dgm:cxn modelId="{158F93EF-66B4-47EE-98D6-04621FD25525}" srcId="{71BE244F-F1F3-4CF9-9746-411453E7D390}" destId="{ED0BE89B-5C5B-4C57-B45C-1DE6D360CB74}" srcOrd="2" destOrd="0" parTransId="{95764C5F-0B4D-4EA1-BCF3-D1D2C582F3BB}" sibTransId="{E061A0C8-4BB1-4F1E-892E-332DDCC4E63D}"/>
    <dgm:cxn modelId="{FEF4A415-92BE-400D-AE85-4174D4CAF652}" type="presOf" srcId="{06B71462-7EEC-4E1F-A78D-B5BD0B152DD7}" destId="{FC085471-5425-4299-B890-6B4D8E7E3B20}" srcOrd="0" destOrd="0" presId="urn:microsoft.com/office/officeart/2005/8/layout/process5"/>
    <dgm:cxn modelId="{66F5CABB-934B-4677-8BDD-62D956466E43}" type="presOf" srcId="{EB0E5021-20ED-4B61-B531-044CF3F4442C}" destId="{A922BBB8-CDD3-4658-A40C-2A85E15E33C9}" srcOrd="0" destOrd="0" presId="urn:microsoft.com/office/officeart/2005/8/layout/process5"/>
    <dgm:cxn modelId="{AA9205D8-EE98-41B4-B9B4-A437D8698F05}" type="presParOf" srcId="{CE244F91-D375-4858-8117-DAFD14A41DFE}" destId="{EA7BB62D-5E46-491C-B730-04552D1740E6}" srcOrd="0" destOrd="0" presId="urn:microsoft.com/office/officeart/2005/8/layout/process5"/>
    <dgm:cxn modelId="{E41201A1-0C02-4755-8A37-AC7C3478BFA7}" type="presParOf" srcId="{CE244F91-D375-4858-8117-DAFD14A41DFE}" destId="{53603328-84EE-4CD9-8EF8-28A35094A099}" srcOrd="1" destOrd="0" presId="urn:microsoft.com/office/officeart/2005/8/layout/process5"/>
    <dgm:cxn modelId="{8684C714-C73D-4CE3-8F61-2A9FECEC02D9}" type="presParOf" srcId="{53603328-84EE-4CD9-8EF8-28A35094A099}" destId="{A3B4DFD1-ED25-48C7-A189-EB85EFB7DE00}" srcOrd="0" destOrd="0" presId="urn:microsoft.com/office/officeart/2005/8/layout/process5"/>
    <dgm:cxn modelId="{811F5CF0-CB7D-438F-80AA-FAC4EEF28AA0}" type="presParOf" srcId="{CE244F91-D375-4858-8117-DAFD14A41DFE}" destId="{148D6579-5C95-4A1B-87AC-F235C403B2B4}" srcOrd="2" destOrd="0" presId="urn:microsoft.com/office/officeart/2005/8/layout/process5"/>
    <dgm:cxn modelId="{70163997-4A1F-40CB-AB15-8DDBBD3BC3D1}" type="presParOf" srcId="{CE244F91-D375-4858-8117-DAFD14A41DFE}" destId="{9C11D616-2EDA-4D52-8A73-B6FB5566532F}" srcOrd="3" destOrd="0" presId="urn:microsoft.com/office/officeart/2005/8/layout/process5"/>
    <dgm:cxn modelId="{B34D893C-E3DF-4A58-9928-CEDBFFF907E1}" type="presParOf" srcId="{9C11D616-2EDA-4D52-8A73-B6FB5566532F}" destId="{CE8892E4-84C8-43D6-B3C1-75CFD4B931A2}" srcOrd="0" destOrd="0" presId="urn:microsoft.com/office/officeart/2005/8/layout/process5"/>
    <dgm:cxn modelId="{92301822-104B-422E-B7B6-70CDA3681226}" type="presParOf" srcId="{CE244F91-D375-4858-8117-DAFD14A41DFE}" destId="{45365923-71CD-44B9-8BBF-F6E23044CA57}" srcOrd="4" destOrd="0" presId="urn:microsoft.com/office/officeart/2005/8/layout/process5"/>
    <dgm:cxn modelId="{B414E13D-EA42-4248-9CD4-CF0D4895D8B5}" type="presParOf" srcId="{CE244F91-D375-4858-8117-DAFD14A41DFE}" destId="{2970B123-816D-4BF4-B41E-25282C1C82AC}" srcOrd="5" destOrd="0" presId="urn:microsoft.com/office/officeart/2005/8/layout/process5"/>
    <dgm:cxn modelId="{75FCC668-C6BC-405F-905F-9853649507D8}" type="presParOf" srcId="{2970B123-816D-4BF4-B41E-25282C1C82AC}" destId="{C2F1C667-5387-4CF5-BB0C-DFED0FA7E7D5}" srcOrd="0" destOrd="0" presId="urn:microsoft.com/office/officeart/2005/8/layout/process5"/>
    <dgm:cxn modelId="{72600154-717F-4046-99D0-83311C3616D9}" type="presParOf" srcId="{CE244F91-D375-4858-8117-DAFD14A41DFE}" destId="{F9F897ED-C662-4C69-AC6E-2333CEDB414F}" srcOrd="6" destOrd="0" presId="urn:microsoft.com/office/officeart/2005/8/layout/process5"/>
    <dgm:cxn modelId="{5FDB8134-285A-431C-83BC-144F31F4106C}" type="presParOf" srcId="{CE244F91-D375-4858-8117-DAFD14A41DFE}" destId="{5BEF85D7-DF8A-4129-AABC-4E472257A1BD}" srcOrd="7" destOrd="0" presId="urn:microsoft.com/office/officeart/2005/8/layout/process5"/>
    <dgm:cxn modelId="{C77D25C3-1C56-450F-954E-CB5025124CCE}" type="presParOf" srcId="{5BEF85D7-DF8A-4129-AABC-4E472257A1BD}" destId="{FA24231E-27F2-4490-BA66-7829000609CB}" srcOrd="0" destOrd="0" presId="urn:microsoft.com/office/officeart/2005/8/layout/process5"/>
    <dgm:cxn modelId="{EB093145-DEDC-4020-AB00-913EA6E33C85}" type="presParOf" srcId="{CE244F91-D375-4858-8117-DAFD14A41DFE}" destId="{521E7790-B92C-490E-B08B-53488BA5261B}" srcOrd="8" destOrd="0" presId="urn:microsoft.com/office/officeart/2005/8/layout/process5"/>
    <dgm:cxn modelId="{3DD37DC7-C9C9-4775-9D6A-419AD9AED3EB}" type="presParOf" srcId="{CE244F91-D375-4858-8117-DAFD14A41DFE}" destId="{3D3D9CD6-85E9-4C02-80EC-0471A96D2888}" srcOrd="9" destOrd="0" presId="urn:microsoft.com/office/officeart/2005/8/layout/process5"/>
    <dgm:cxn modelId="{6D51EE4B-6BDB-45D2-9396-4D0A73169FA2}" type="presParOf" srcId="{3D3D9CD6-85E9-4C02-80EC-0471A96D2888}" destId="{0DC823F5-1CB8-4E03-A896-B0ABBEE68B95}" srcOrd="0" destOrd="0" presId="urn:microsoft.com/office/officeart/2005/8/layout/process5"/>
    <dgm:cxn modelId="{43E236DE-95B4-4E0C-9AB7-45D20DDCBE7A}" type="presParOf" srcId="{CE244F91-D375-4858-8117-DAFD14A41DFE}" destId="{7772D1EC-1F93-494B-A209-03EE943C7E13}" srcOrd="10" destOrd="0" presId="urn:microsoft.com/office/officeart/2005/8/layout/process5"/>
    <dgm:cxn modelId="{E96053CA-2D65-45D3-A1D4-A052B0A26651}" type="presParOf" srcId="{CE244F91-D375-4858-8117-DAFD14A41DFE}" destId="{DF708D99-946C-4C77-A455-CCA65D8A0D90}" srcOrd="11" destOrd="0" presId="urn:microsoft.com/office/officeart/2005/8/layout/process5"/>
    <dgm:cxn modelId="{3D3A87D5-BE0A-4879-B19B-02891E30846A}" type="presParOf" srcId="{DF708D99-946C-4C77-A455-CCA65D8A0D90}" destId="{B5B890AF-1EB1-4E97-B7FE-986CDB2ED96C}" srcOrd="0" destOrd="0" presId="urn:microsoft.com/office/officeart/2005/8/layout/process5"/>
    <dgm:cxn modelId="{7368AAE8-1208-404F-B170-729ED71A3C02}" type="presParOf" srcId="{CE244F91-D375-4858-8117-DAFD14A41DFE}" destId="{97C1F650-7F19-4B43-B2C0-899D88AFC409}" srcOrd="12" destOrd="0" presId="urn:microsoft.com/office/officeart/2005/8/layout/process5"/>
    <dgm:cxn modelId="{E5E701BB-B718-493F-B45D-5825ECC20008}" type="presParOf" srcId="{CE244F91-D375-4858-8117-DAFD14A41DFE}" destId="{A922BBB8-CDD3-4658-A40C-2A85E15E33C9}" srcOrd="13" destOrd="0" presId="urn:microsoft.com/office/officeart/2005/8/layout/process5"/>
    <dgm:cxn modelId="{5645503B-E054-499D-BD5A-5D19784DA280}" type="presParOf" srcId="{A922BBB8-CDD3-4658-A40C-2A85E15E33C9}" destId="{F1A16C6E-36FD-406F-9F4A-E80D989D561F}" srcOrd="0" destOrd="0" presId="urn:microsoft.com/office/officeart/2005/8/layout/process5"/>
    <dgm:cxn modelId="{99B09813-0A14-4908-B571-C2DF2B5A2B66}" type="presParOf" srcId="{CE244F91-D375-4858-8117-DAFD14A41DFE}" destId="{C0FEEB9D-DBC4-4B90-9118-5FCBEC37995B}" srcOrd="14" destOrd="0" presId="urn:microsoft.com/office/officeart/2005/8/layout/process5"/>
    <dgm:cxn modelId="{0AC888F1-8195-41A9-A748-BAAC767A17D2}" type="presParOf" srcId="{CE244F91-D375-4858-8117-DAFD14A41DFE}" destId="{FC085471-5425-4299-B890-6B4D8E7E3B20}" srcOrd="15" destOrd="0" presId="urn:microsoft.com/office/officeart/2005/8/layout/process5"/>
    <dgm:cxn modelId="{9EF4A415-15F2-4987-9037-A03B11DE6D77}" type="presParOf" srcId="{FC085471-5425-4299-B890-6B4D8E7E3B20}" destId="{2F660181-A5EE-4465-B8A7-6BAF2EAADC98}" srcOrd="0" destOrd="0" presId="urn:microsoft.com/office/officeart/2005/8/layout/process5"/>
    <dgm:cxn modelId="{5AF0A7C9-88FE-46F2-964A-62187D2A6255}" type="presParOf" srcId="{CE244F91-D375-4858-8117-DAFD14A41DFE}" destId="{16273A90-BD93-4590-BF78-6B55EA1DFB8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B62D-5E46-491C-B730-04552D1740E6}">
      <dsp:nvSpPr>
        <dsp:cNvPr id="0" name=""/>
        <dsp:cNvSpPr/>
      </dsp:nvSpPr>
      <dsp:spPr>
        <a:xfrm>
          <a:off x="1207424" y="2353"/>
          <a:ext cx="2155921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</a:t>
          </a:r>
          <a:endParaRPr lang="en-US" sz="1800" kern="1200" dirty="0"/>
        </a:p>
      </dsp:txBody>
      <dsp:txXfrm>
        <a:off x="1242722" y="37651"/>
        <a:ext cx="2085325" cy="1134569"/>
      </dsp:txXfrm>
    </dsp:sp>
    <dsp:sp modelId="{53603328-84EE-4CD9-8EF8-28A35094A099}">
      <dsp:nvSpPr>
        <dsp:cNvPr id="0" name=""/>
        <dsp:cNvSpPr/>
      </dsp:nvSpPr>
      <dsp:spPr>
        <a:xfrm>
          <a:off x="3540103" y="355869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540103" y="455496"/>
        <a:ext cx="298078" cy="298881"/>
      </dsp:txXfrm>
    </dsp:sp>
    <dsp:sp modelId="{148D6579-5C95-4A1B-87AC-F235C403B2B4}">
      <dsp:nvSpPr>
        <dsp:cNvPr id="0" name=""/>
        <dsp:cNvSpPr/>
      </dsp:nvSpPr>
      <dsp:spPr>
        <a:xfrm>
          <a:off x="4166789" y="235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Validation</a:t>
          </a:r>
          <a:endParaRPr lang="en-US" sz="1800" kern="1200" dirty="0"/>
        </a:p>
      </dsp:txBody>
      <dsp:txXfrm>
        <a:off x="4202087" y="37651"/>
        <a:ext cx="1938013" cy="1134569"/>
      </dsp:txXfrm>
    </dsp:sp>
    <dsp:sp modelId="{9C11D616-2EDA-4D52-8A73-B6FB5566532F}">
      <dsp:nvSpPr>
        <dsp:cNvPr id="0" name=""/>
        <dsp:cNvSpPr/>
      </dsp:nvSpPr>
      <dsp:spPr>
        <a:xfrm>
          <a:off x="6352156" y="355869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352156" y="455496"/>
        <a:ext cx="298078" cy="298881"/>
      </dsp:txXfrm>
    </dsp:sp>
    <dsp:sp modelId="{45365923-71CD-44B9-8BBF-F6E23044CA57}">
      <dsp:nvSpPr>
        <dsp:cNvPr id="0" name=""/>
        <dsp:cNvSpPr/>
      </dsp:nvSpPr>
      <dsp:spPr>
        <a:xfrm>
          <a:off x="6978843" y="235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7014141" y="37651"/>
        <a:ext cx="1938013" cy="1134569"/>
      </dsp:txXfrm>
    </dsp:sp>
    <dsp:sp modelId="{2970B123-816D-4BF4-B41E-25282C1C82AC}">
      <dsp:nvSpPr>
        <dsp:cNvPr id="0" name=""/>
        <dsp:cNvSpPr/>
      </dsp:nvSpPr>
      <dsp:spPr>
        <a:xfrm rot="5400000">
          <a:off x="7770235" y="1348122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7833708" y="1384277"/>
        <a:ext cx="298881" cy="298078"/>
      </dsp:txXfrm>
    </dsp:sp>
    <dsp:sp modelId="{F9F897ED-C662-4C69-AC6E-2333CEDB414F}">
      <dsp:nvSpPr>
        <dsp:cNvPr id="0" name=""/>
        <dsp:cNvSpPr/>
      </dsp:nvSpPr>
      <dsp:spPr>
        <a:xfrm>
          <a:off x="6978843" y="201096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Insertion in Snowflake</a:t>
          </a:r>
          <a:endParaRPr lang="en-US" sz="1800" kern="1200" dirty="0"/>
        </a:p>
      </dsp:txBody>
      <dsp:txXfrm>
        <a:off x="7014141" y="2046261"/>
        <a:ext cx="1938013" cy="1134569"/>
      </dsp:txXfrm>
    </dsp:sp>
    <dsp:sp modelId="{5BEF85D7-DF8A-4129-AABC-4E472257A1BD}">
      <dsp:nvSpPr>
        <dsp:cNvPr id="0" name=""/>
        <dsp:cNvSpPr/>
      </dsp:nvSpPr>
      <dsp:spPr>
        <a:xfrm rot="10800000">
          <a:off x="6376260" y="2364478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6504007" y="2464105"/>
        <a:ext cx="298078" cy="298881"/>
      </dsp:txXfrm>
    </dsp:sp>
    <dsp:sp modelId="{521E7790-B92C-490E-B08B-53488BA5261B}">
      <dsp:nvSpPr>
        <dsp:cNvPr id="0" name=""/>
        <dsp:cNvSpPr/>
      </dsp:nvSpPr>
      <dsp:spPr>
        <a:xfrm>
          <a:off x="4166789" y="201096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 Creation in Snow Flake</a:t>
          </a:r>
        </a:p>
      </dsp:txBody>
      <dsp:txXfrm>
        <a:off x="4202087" y="2046261"/>
        <a:ext cx="1938013" cy="1134569"/>
      </dsp:txXfrm>
    </dsp:sp>
    <dsp:sp modelId="{3D3D9CD6-85E9-4C02-80EC-0471A96D2888}">
      <dsp:nvSpPr>
        <dsp:cNvPr id="0" name=""/>
        <dsp:cNvSpPr/>
      </dsp:nvSpPr>
      <dsp:spPr>
        <a:xfrm rot="10800000">
          <a:off x="3564206" y="2364478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691953" y="2464105"/>
        <a:ext cx="298078" cy="298881"/>
      </dsp:txXfrm>
    </dsp:sp>
    <dsp:sp modelId="{7772D1EC-1F93-494B-A209-03EE943C7E13}">
      <dsp:nvSpPr>
        <dsp:cNvPr id="0" name=""/>
        <dsp:cNvSpPr/>
      </dsp:nvSpPr>
      <dsp:spPr>
        <a:xfrm>
          <a:off x="1354735" y="201096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Snowflake integration with Power Bi</a:t>
          </a:r>
          <a:endParaRPr lang="en-US" sz="1800" kern="1200" dirty="0"/>
        </a:p>
      </dsp:txBody>
      <dsp:txXfrm>
        <a:off x="1390033" y="2046261"/>
        <a:ext cx="1938013" cy="1134569"/>
      </dsp:txXfrm>
    </dsp:sp>
    <dsp:sp modelId="{DF708D99-946C-4C77-A455-CCA65D8A0D90}">
      <dsp:nvSpPr>
        <dsp:cNvPr id="0" name=""/>
        <dsp:cNvSpPr/>
      </dsp:nvSpPr>
      <dsp:spPr>
        <a:xfrm rot="5400000">
          <a:off x="2146127" y="3356732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209600" y="3392887"/>
        <a:ext cx="298881" cy="298078"/>
      </dsp:txXfrm>
    </dsp:sp>
    <dsp:sp modelId="{97C1F650-7F19-4B43-B2C0-899D88AFC409}">
      <dsp:nvSpPr>
        <dsp:cNvPr id="0" name=""/>
        <dsp:cNvSpPr/>
      </dsp:nvSpPr>
      <dsp:spPr>
        <a:xfrm>
          <a:off x="1354735" y="401957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Visualization along with using </a:t>
          </a:r>
          <a:r>
            <a:rPr lang="en-US" sz="1800" kern="1200" dirty="0" err="1" smtClean="0"/>
            <a:t>Dax</a:t>
          </a:r>
          <a:endParaRPr lang="en-US" sz="1800" kern="1200" dirty="0"/>
        </a:p>
      </dsp:txBody>
      <dsp:txXfrm>
        <a:off x="1390033" y="4054871"/>
        <a:ext cx="1938013" cy="1134569"/>
      </dsp:txXfrm>
    </dsp:sp>
    <dsp:sp modelId="{A922BBB8-CDD3-4658-A40C-2A85E15E33C9}">
      <dsp:nvSpPr>
        <dsp:cNvPr id="0" name=""/>
        <dsp:cNvSpPr/>
      </dsp:nvSpPr>
      <dsp:spPr>
        <a:xfrm>
          <a:off x="3540103" y="4373088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540103" y="4472715"/>
        <a:ext cx="298078" cy="298881"/>
      </dsp:txXfrm>
    </dsp:sp>
    <dsp:sp modelId="{C0FEEB9D-DBC4-4B90-9118-5FCBEC37995B}">
      <dsp:nvSpPr>
        <dsp:cNvPr id="0" name=""/>
        <dsp:cNvSpPr/>
      </dsp:nvSpPr>
      <dsp:spPr>
        <a:xfrm>
          <a:off x="4166789" y="401957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of Visualizations </a:t>
          </a:r>
          <a:endParaRPr lang="en-US" sz="1800" kern="1200" dirty="0"/>
        </a:p>
      </dsp:txBody>
      <dsp:txXfrm>
        <a:off x="4202087" y="4054871"/>
        <a:ext cx="1938013" cy="1134569"/>
      </dsp:txXfrm>
    </dsp:sp>
    <dsp:sp modelId="{FC085471-5425-4299-B890-6B4D8E7E3B20}">
      <dsp:nvSpPr>
        <dsp:cNvPr id="0" name=""/>
        <dsp:cNvSpPr/>
      </dsp:nvSpPr>
      <dsp:spPr>
        <a:xfrm>
          <a:off x="6352156" y="4373088"/>
          <a:ext cx="425825" cy="4981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352156" y="4472715"/>
        <a:ext cx="298078" cy="298881"/>
      </dsp:txXfrm>
    </dsp:sp>
    <dsp:sp modelId="{16273A90-BD93-4590-BF78-6B55EA1DFB86}">
      <dsp:nvSpPr>
        <dsp:cNvPr id="0" name=""/>
        <dsp:cNvSpPr/>
      </dsp:nvSpPr>
      <dsp:spPr>
        <a:xfrm>
          <a:off x="6978843" y="4019573"/>
          <a:ext cx="2008609" cy="1205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Deployment</a:t>
          </a:r>
          <a:endParaRPr lang="en-US" sz="1800" kern="1200" dirty="0"/>
        </a:p>
      </dsp:txBody>
      <dsp:txXfrm>
        <a:off x="7014141" y="4054871"/>
        <a:ext cx="1938013" cy="113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149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44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86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2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70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46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4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67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2745024" y="1922989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Top 500 Companies of US by Market Capitalization 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competition, it is difficult for a business to survive.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analyzing the competition for the management to provide better results in their business.</a:t>
            </a:r>
            <a:b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better insight to the investors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information to the management regarding the market performance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analyzing competitive analysis.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key performance indicators of different companies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Constituents Financials.csv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- 14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32681599"/>
              </p:ext>
            </p:extLst>
          </p:nvPr>
        </p:nvGraphicFramePr>
        <p:xfrm>
          <a:off x="832513" y="1187354"/>
          <a:ext cx="10194877" cy="522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3452" y="450376"/>
            <a:ext cx="57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Architecture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45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inancial_database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inserting the files.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files “Constituents-Financial.csv"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inserted in the above-created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Snowflake.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 for model training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711508" y="699448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phase.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imputing if null values are present.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 we deploy it  in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iNeuron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Internship Portal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.Where SIT and UAT is performed over it.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 get Sign off from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iNeuron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will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in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UAT is performed over it.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getting the sign off from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iNeuron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will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286</Words>
  <Application>Microsoft Office PowerPoint</Application>
  <PresentationFormat>Widescreen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Noto Sans Symbols</vt:lpstr>
      <vt:lpstr>Century Gothic</vt:lpstr>
      <vt:lpstr>Times New Roman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Admin</cp:lastModifiedBy>
  <cp:revision>10</cp:revision>
  <dcterms:created xsi:type="dcterms:W3CDTF">2021-06-19T13:01:53Z</dcterms:created>
  <dcterms:modified xsi:type="dcterms:W3CDTF">2022-12-20T11:11:20Z</dcterms:modified>
</cp:coreProperties>
</file>