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Gelasio" charset="0"/>
      <p:regular r:id="rId18"/>
    </p:embeddedFont>
    <p:embeddedFont>
      <p:font typeface="Lato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-139" y="235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28A8-72B0-444B-AC42-3BD66AF9B697}" type="datetimeFigureOut">
              <a:rPr lang="en-US" smtClean="0"/>
              <a:t>24-Dec-24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71461-727A-44CF-9063-C616EF5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78462"/>
            <a:ext cx="6244709" cy="42726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7121" y="2024420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Credit Card Fraud Detection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47121" y="3600451"/>
            <a:ext cx="6244709" cy="805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By: Prateek Mishra </a:t>
            </a:r>
            <a:endParaRPr lang="en-US" sz="1750" dirty="0" smtClean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>
              <a:lnSpc>
                <a:spcPts val="2850"/>
              </a:lnSpc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5645"/>
            <a:ext cx="304121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Developed an accurate fraud detection system. Balanced dataset improved model reliability. Random Forest and XGBoost showed exceptional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Practical Impact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255645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Financial institutions can reduce fraud losses. Enhances transaction security in real-time.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915025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9150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405443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Deploy in production, adapt to evolving fraud patterns.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0125" y="1771561"/>
            <a:ext cx="90487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"Thank you for your attention!“</a:t>
            </a:r>
          </a:p>
          <a:p>
            <a:endParaRPr lang="en-US" sz="5400" b="1" dirty="0"/>
          </a:p>
          <a:p>
            <a:r>
              <a:rPr lang="en-US" b="1" dirty="0" smtClean="0"/>
              <a:t>Contact Details:</a:t>
            </a:r>
            <a:r>
              <a:rPr lang="en-US" dirty="0" smtClean="0"/>
              <a:t> </a:t>
            </a:r>
            <a:r>
              <a:rPr lang="en-US" dirty="0" err="1" smtClean="0"/>
              <a:t>Prateek</a:t>
            </a:r>
            <a:r>
              <a:rPr lang="en-US" dirty="0" smtClean="0"/>
              <a:t> Mishra</a:t>
            </a:r>
          </a:p>
          <a:p>
            <a:r>
              <a:rPr lang="en-US" b="1" dirty="0" smtClean="0"/>
              <a:t>Q&amp;A Invitation:</a:t>
            </a:r>
            <a:r>
              <a:rPr lang="en-US" dirty="0" smtClean="0"/>
              <a:t> "Feel free to ask questions!"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4486275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a robust system to detect fraudulent transactions using machine learning.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95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Contains legitimate and fraudulent credit card transactions.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7067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86109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Accurately identify fraud. Minimize false positives.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Used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creditcard.csv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Time: Time elapsed since the first transaction. V1-V28: PCA-derived features. Amount: Transaction value. Class: Target variable (0: Non-fraud, 1: Fraud).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Highly imbalanced dataset.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6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9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Inspection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985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Checked class distribution and visualized patterns.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9433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 Imbalance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2418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Used SMOTE to balance the dataset.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123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5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3608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StandardScaler applied to ensure all features contribute equally.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257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Selection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7471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268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Correlation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758922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target variable.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47471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268504"/>
            <a:ext cx="36081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Recursive Feature Elimination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113252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RFE.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5659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9503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44080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Feature Importance.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1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Models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3061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17439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16962" y="393061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840611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Decision Tree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40133" y="393061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63783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50645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417439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XGBoost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428667" y="50645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052316" y="5064562"/>
            <a:ext cx="39483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 Vector Machine (SVM)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64773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Evaluation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Metrics Analyzed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Accuracy. Precision. Recall. F1-Score. ROC-AUC.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Performers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Random Forest: ROC-AUC 1.0000. XGBoost: ROC-AUC 1.0000.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8715"/>
            <a:ext cx="67754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Results Comparison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7100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436489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69321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Best overall.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54704" y="5171003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897523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XGBoost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693218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Comparable.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715738" y="517100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358438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669321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Good baseline.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113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Hyperparameter Tuning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Techniques Applied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Grid Search: Exhaustive search for best parameters. Random Search: Efficient sampling of parameter combinations. Bayesian Optimization: Probabilistic approach for optimal tuning.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Outcome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Improved Logistic Regression model performance.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318</Words>
  <Application>Microsoft Office PowerPoint</Application>
  <PresentationFormat>Custom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Prateek Mishra</cp:lastModifiedBy>
  <cp:revision>2</cp:revision>
  <dcterms:created xsi:type="dcterms:W3CDTF">2024-12-24T07:14:39Z</dcterms:created>
  <dcterms:modified xsi:type="dcterms:W3CDTF">2024-12-24T07:26:12Z</dcterms:modified>
</cp:coreProperties>
</file>