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320" r:id="rId3"/>
    <p:sldId id="321" r:id="rId4"/>
    <p:sldId id="322" r:id="rId5"/>
    <p:sldId id="323" r:id="rId6"/>
    <p:sldId id="335" r:id="rId7"/>
    <p:sldId id="259" r:id="rId8"/>
    <p:sldId id="332" r:id="rId9"/>
    <p:sldId id="341" r:id="rId10"/>
    <p:sldId id="333" r:id="rId11"/>
    <p:sldId id="336" r:id="rId12"/>
    <p:sldId id="337" r:id="rId13"/>
    <p:sldId id="338" r:id="rId14"/>
    <p:sldId id="340" r:id="rId15"/>
    <p:sldId id="327" r:id="rId16"/>
    <p:sldId id="339" r:id="rId17"/>
    <p:sldId id="329" r:id="rId18"/>
    <p:sldId id="330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92C24-78C3-42AA-AE13-FD348A7DADDB}" v="9" dt="2023-12-25T16:17:29.694"/>
    <p1510:client id="{961190A4-3314-40C7-A049-8CCB017B00CC}" v="27" dt="2023-12-26T05:23:13.02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am Thejaa" userId="6b8fc5142137c193" providerId="LiveId" clId="{961190A4-3314-40C7-A049-8CCB017B00CC}"/>
    <pc:docChg chg="undo custSel addSld delSld modSld">
      <pc:chgData name="Kayam Thejaa" userId="6b8fc5142137c193" providerId="LiveId" clId="{961190A4-3314-40C7-A049-8CCB017B00CC}" dt="2023-12-26T05:23:27.408" v="592" actId="11529"/>
      <pc:docMkLst>
        <pc:docMk/>
      </pc:docMkLst>
      <pc:sldChg chg="addSp modSp mod">
        <pc:chgData name="Kayam Thejaa" userId="6b8fc5142137c193" providerId="LiveId" clId="{961190A4-3314-40C7-A049-8CCB017B00CC}" dt="2023-12-26T03:16:37.187" v="109" actId="1076"/>
        <pc:sldMkLst>
          <pc:docMk/>
          <pc:sldMk cId="0" sldId="256"/>
        </pc:sldMkLst>
        <pc:spChg chg="add mod">
          <ac:chgData name="Kayam Thejaa" userId="6b8fc5142137c193" providerId="LiveId" clId="{961190A4-3314-40C7-A049-8CCB017B00CC}" dt="2023-12-26T03:16:37.187" v="109" actId="1076"/>
          <ac:spMkLst>
            <pc:docMk/>
            <pc:sldMk cId="0" sldId="256"/>
            <ac:spMk id="2" creationId="{23E1C846-C32E-A927-B2A1-04A66987085D}"/>
          </ac:spMkLst>
        </pc:spChg>
        <pc:spChg chg="mod">
          <ac:chgData name="Kayam Thejaa" userId="6b8fc5142137c193" providerId="LiveId" clId="{961190A4-3314-40C7-A049-8CCB017B00CC}" dt="2023-12-26T03:16:26.887" v="107" actId="27636"/>
          <ac:spMkLst>
            <pc:docMk/>
            <pc:sldMk cId="0" sldId="256"/>
            <ac:spMk id="131" creationId="{00000000-0000-0000-0000-000000000000}"/>
          </ac:spMkLst>
        </pc:spChg>
        <pc:graphicFrameChg chg="mod modGraphic">
          <ac:chgData name="Kayam Thejaa" userId="6b8fc5142137c193" providerId="LiveId" clId="{961190A4-3314-40C7-A049-8CCB017B00CC}" dt="2023-12-26T03:16:31.834" v="108" actId="1076"/>
          <ac:graphicFrameMkLst>
            <pc:docMk/>
            <pc:sldMk cId="0" sldId="256"/>
            <ac:graphicFrameMk id="137" creationId="{00000000-0000-0000-0000-000000000000}"/>
          </ac:graphicFrameMkLst>
        </pc:graphicFrameChg>
      </pc:sldChg>
      <pc:sldChg chg="addSp delSp modSp mod">
        <pc:chgData name="Kayam Thejaa" userId="6b8fc5142137c193" providerId="LiveId" clId="{961190A4-3314-40C7-A049-8CCB017B00CC}" dt="2023-12-26T05:23:27.408" v="592" actId="11529"/>
        <pc:sldMkLst>
          <pc:docMk/>
          <pc:sldMk cId="209797466" sldId="327"/>
        </pc:sldMkLst>
        <pc:spChg chg="add del mod">
          <ac:chgData name="Kayam Thejaa" userId="6b8fc5142137c193" providerId="LiveId" clId="{961190A4-3314-40C7-A049-8CCB017B00CC}" dt="2023-12-26T05:23:16.679" v="591" actId="478"/>
          <ac:spMkLst>
            <pc:docMk/>
            <pc:sldMk cId="209797466" sldId="327"/>
            <ac:spMk id="4" creationId="{26C361DE-316F-0942-C319-A66AF90478D5}"/>
          </ac:spMkLst>
        </pc:spChg>
        <pc:spChg chg="add">
          <ac:chgData name="Kayam Thejaa" userId="6b8fc5142137c193" providerId="LiveId" clId="{961190A4-3314-40C7-A049-8CCB017B00CC}" dt="2023-12-26T05:23:27.408" v="592" actId="11529"/>
          <ac:spMkLst>
            <pc:docMk/>
            <pc:sldMk cId="209797466" sldId="327"/>
            <ac:spMk id="5" creationId="{1ADA98B8-31B5-7ABF-6110-A0CECDD36220}"/>
          </ac:spMkLst>
        </pc:spChg>
      </pc:sldChg>
      <pc:sldChg chg="modSp mod">
        <pc:chgData name="Kayam Thejaa" userId="6b8fc5142137c193" providerId="LiveId" clId="{961190A4-3314-40C7-A049-8CCB017B00CC}" dt="2023-12-26T05:00:29.930" v="563" actId="20577"/>
        <pc:sldMkLst>
          <pc:docMk/>
          <pc:sldMk cId="2489743222" sldId="329"/>
        </pc:sldMkLst>
        <pc:spChg chg="mod">
          <ac:chgData name="Kayam Thejaa" userId="6b8fc5142137c193" providerId="LiveId" clId="{961190A4-3314-40C7-A049-8CCB017B00CC}" dt="2023-12-26T05:00:29.930" v="563" actId="20577"/>
          <ac:spMkLst>
            <pc:docMk/>
            <pc:sldMk cId="2489743222" sldId="329"/>
            <ac:spMk id="4" creationId="{5D5E98B7-E6DD-452B-92CC-10A2216E62F5}"/>
          </ac:spMkLst>
        </pc:spChg>
      </pc:sldChg>
      <pc:sldChg chg="addSp delSp modSp mod">
        <pc:chgData name="Kayam Thejaa" userId="6b8fc5142137c193" providerId="LiveId" clId="{961190A4-3314-40C7-A049-8CCB017B00CC}" dt="2023-12-26T05:01:17.334" v="583" actId="20577"/>
        <pc:sldMkLst>
          <pc:docMk/>
          <pc:sldMk cId="1485429895" sldId="332"/>
        </pc:sldMkLst>
        <pc:spChg chg="mod">
          <ac:chgData name="Kayam Thejaa" userId="6b8fc5142137c193" providerId="LiveId" clId="{961190A4-3314-40C7-A049-8CCB017B00CC}" dt="2023-12-26T05:01:17.334" v="583" actId="20577"/>
          <ac:spMkLst>
            <pc:docMk/>
            <pc:sldMk cId="1485429895" sldId="332"/>
            <ac:spMk id="3" creationId="{15A088D7-37C0-47F3-8E19-C5BB125EC0A9}"/>
          </ac:spMkLst>
        </pc:spChg>
        <pc:spChg chg="add mod">
          <ac:chgData name="Kayam Thejaa" userId="6b8fc5142137c193" providerId="LiveId" clId="{961190A4-3314-40C7-A049-8CCB017B00CC}" dt="2023-12-26T03:46:15.706" v="197" actId="1076"/>
          <ac:spMkLst>
            <pc:docMk/>
            <pc:sldMk cId="1485429895" sldId="332"/>
            <ac:spMk id="4" creationId="{FDF9888A-B247-D6BA-AF47-F599BED37959}"/>
          </ac:spMkLst>
        </pc:spChg>
        <pc:spChg chg="mod">
          <ac:chgData name="Kayam Thejaa" userId="6b8fc5142137c193" providerId="LiveId" clId="{961190A4-3314-40C7-A049-8CCB017B00CC}" dt="2023-12-26T03:31:12.089" v="139" actId="27636"/>
          <ac:spMkLst>
            <pc:docMk/>
            <pc:sldMk cId="1485429895" sldId="332"/>
            <ac:spMk id="5" creationId="{C3B8B32D-8D9B-4C89-BA76-06EE1285A5CC}"/>
          </ac:spMkLst>
        </pc:spChg>
        <pc:spChg chg="add mod">
          <ac:chgData name="Kayam Thejaa" userId="6b8fc5142137c193" providerId="LiveId" clId="{961190A4-3314-40C7-A049-8CCB017B00CC}" dt="2023-12-26T03:46:18.412" v="198" actId="1076"/>
          <ac:spMkLst>
            <pc:docMk/>
            <pc:sldMk cId="1485429895" sldId="332"/>
            <ac:spMk id="6" creationId="{86C14114-7E1A-C827-5A64-FFED6233AF52}"/>
          </ac:spMkLst>
        </pc:spChg>
        <pc:spChg chg="add mod">
          <ac:chgData name="Kayam Thejaa" userId="6b8fc5142137c193" providerId="LiveId" clId="{961190A4-3314-40C7-A049-8CCB017B00CC}" dt="2023-12-26T03:46:24.220" v="199" actId="1076"/>
          <ac:spMkLst>
            <pc:docMk/>
            <pc:sldMk cId="1485429895" sldId="332"/>
            <ac:spMk id="8" creationId="{4A9F26F1-72EC-C08E-089C-A30A9C283FED}"/>
          </ac:spMkLst>
        </pc:spChg>
        <pc:spChg chg="add mod">
          <ac:chgData name="Kayam Thejaa" userId="6b8fc5142137c193" providerId="LiveId" clId="{961190A4-3314-40C7-A049-8CCB017B00CC}" dt="2023-12-26T03:46:32.904" v="200" actId="1076"/>
          <ac:spMkLst>
            <pc:docMk/>
            <pc:sldMk cId="1485429895" sldId="332"/>
            <ac:spMk id="10" creationId="{7553F93A-A66D-82D6-3995-2B0F840FD959}"/>
          </ac:spMkLst>
        </pc:spChg>
        <pc:spChg chg="add mod">
          <ac:chgData name="Kayam Thejaa" userId="6b8fc5142137c193" providerId="LiveId" clId="{961190A4-3314-40C7-A049-8CCB017B00CC}" dt="2023-12-26T03:46:35.393" v="201" actId="1076"/>
          <ac:spMkLst>
            <pc:docMk/>
            <pc:sldMk cId="1485429895" sldId="332"/>
            <ac:spMk id="11" creationId="{0CFCBDA0-748F-E74C-BDC3-392DDCCDCA2A}"/>
          </ac:spMkLst>
        </pc:spChg>
        <pc:spChg chg="add mod">
          <ac:chgData name="Kayam Thejaa" userId="6b8fc5142137c193" providerId="LiveId" clId="{961190A4-3314-40C7-A049-8CCB017B00CC}" dt="2023-12-26T03:46:37.726" v="202" actId="1076"/>
          <ac:spMkLst>
            <pc:docMk/>
            <pc:sldMk cId="1485429895" sldId="332"/>
            <ac:spMk id="12" creationId="{262ECED1-F9AF-FA4C-56DB-650D26FB1820}"/>
          </ac:spMkLst>
        </pc:spChg>
        <pc:spChg chg="add mod">
          <ac:chgData name="Kayam Thejaa" userId="6b8fc5142137c193" providerId="LiveId" clId="{961190A4-3314-40C7-A049-8CCB017B00CC}" dt="2023-12-26T03:46:41.310" v="203" actId="1076"/>
          <ac:spMkLst>
            <pc:docMk/>
            <pc:sldMk cId="1485429895" sldId="332"/>
            <ac:spMk id="13" creationId="{9E75FD1E-13B5-6B7D-3533-D9C8B44E4C12}"/>
          </ac:spMkLst>
        </pc:spChg>
        <pc:spChg chg="add mod">
          <ac:chgData name="Kayam Thejaa" userId="6b8fc5142137c193" providerId="LiveId" clId="{961190A4-3314-40C7-A049-8CCB017B00CC}" dt="2023-12-26T03:46:43.464" v="204" actId="1076"/>
          <ac:spMkLst>
            <pc:docMk/>
            <pc:sldMk cId="1485429895" sldId="332"/>
            <ac:spMk id="15" creationId="{053CBA87-59D9-57A3-1789-19FFF8899D1A}"/>
          </ac:spMkLst>
        </pc:spChg>
        <pc:spChg chg="add mod">
          <ac:chgData name="Kayam Thejaa" userId="6b8fc5142137c193" providerId="LiveId" clId="{961190A4-3314-40C7-A049-8CCB017B00CC}" dt="2023-12-26T03:47:13.293" v="212" actId="255"/>
          <ac:spMkLst>
            <pc:docMk/>
            <pc:sldMk cId="1485429895" sldId="332"/>
            <ac:spMk id="16" creationId="{AEB28590-9B3D-EA9D-90FB-124C8434C27D}"/>
          </ac:spMkLst>
        </pc:spChg>
        <pc:spChg chg="add mod">
          <ac:chgData name="Kayam Thejaa" userId="6b8fc5142137c193" providerId="LiveId" clId="{961190A4-3314-40C7-A049-8CCB017B00CC}" dt="2023-12-26T03:47:23.179" v="213"/>
          <ac:spMkLst>
            <pc:docMk/>
            <pc:sldMk cId="1485429895" sldId="332"/>
            <ac:spMk id="17" creationId="{E3B40AE1-25CA-19E2-E02C-2943AAAE4DAD}"/>
          </ac:spMkLst>
        </pc:spChg>
        <pc:spChg chg="add del">
          <ac:chgData name="Kayam Thejaa" userId="6b8fc5142137c193" providerId="LiveId" clId="{961190A4-3314-40C7-A049-8CCB017B00CC}" dt="2023-12-26T03:47:44.716" v="215" actId="478"/>
          <ac:spMkLst>
            <pc:docMk/>
            <pc:sldMk cId="1485429895" sldId="332"/>
            <ac:spMk id="18" creationId="{B1B42219-35CC-91E0-3B14-692B0004F722}"/>
          </ac:spMkLst>
        </pc:spChg>
        <pc:spChg chg="add">
          <ac:chgData name="Kayam Thejaa" userId="6b8fc5142137c193" providerId="LiveId" clId="{961190A4-3314-40C7-A049-8CCB017B00CC}" dt="2023-12-26T03:47:59.761" v="216" actId="11529"/>
          <ac:spMkLst>
            <pc:docMk/>
            <pc:sldMk cId="1485429895" sldId="332"/>
            <ac:spMk id="19" creationId="{28742988-1990-1A72-1429-AAC881126726}"/>
          </ac:spMkLst>
        </pc:spChg>
        <pc:spChg chg="add mod">
          <ac:chgData name="Kayam Thejaa" userId="6b8fc5142137c193" providerId="LiveId" clId="{961190A4-3314-40C7-A049-8CCB017B00CC}" dt="2023-12-26T03:48:06.487" v="218" actId="1076"/>
          <ac:spMkLst>
            <pc:docMk/>
            <pc:sldMk cId="1485429895" sldId="332"/>
            <ac:spMk id="20" creationId="{F289A194-AAE0-67A2-1B36-00D62EAA9ACB}"/>
          </ac:spMkLst>
        </pc:spChg>
        <pc:spChg chg="add mod">
          <ac:chgData name="Kayam Thejaa" userId="6b8fc5142137c193" providerId="LiveId" clId="{961190A4-3314-40C7-A049-8CCB017B00CC}" dt="2023-12-26T03:48:13.408" v="220" actId="1076"/>
          <ac:spMkLst>
            <pc:docMk/>
            <pc:sldMk cId="1485429895" sldId="332"/>
            <ac:spMk id="21" creationId="{CAEA89A8-69D2-164F-0B9C-4F2D8A327118}"/>
          </ac:spMkLst>
        </pc:spChg>
        <pc:spChg chg="add mod">
          <ac:chgData name="Kayam Thejaa" userId="6b8fc5142137c193" providerId="LiveId" clId="{961190A4-3314-40C7-A049-8CCB017B00CC}" dt="2023-12-26T03:48:16.997" v="222" actId="1076"/>
          <ac:spMkLst>
            <pc:docMk/>
            <pc:sldMk cId="1485429895" sldId="332"/>
            <ac:spMk id="22" creationId="{9278271F-ED31-B3C2-D008-7D3E20D3F3A7}"/>
          </ac:spMkLst>
        </pc:spChg>
        <pc:spChg chg="add mod">
          <ac:chgData name="Kayam Thejaa" userId="6b8fc5142137c193" providerId="LiveId" clId="{961190A4-3314-40C7-A049-8CCB017B00CC}" dt="2023-12-26T03:48:20.344" v="224" actId="1076"/>
          <ac:spMkLst>
            <pc:docMk/>
            <pc:sldMk cId="1485429895" sldId="332"/>
            <ac:spMk id="23" creationId="{C1B132DD-BF78-13C7-3873-F80DEAFAFEAD}"/>
          </ac:spMkLst>
        </pc:spChg>
        <pc:spChg chg="add mod">
          <ac:chgData name="Kayam Thejaa" userId="6b8fc5142137c193" providerId="LiveId" clId="{961190A4-3314-40C7-A049-8CCB017B00CC}" dt="2023-12-26T03:48:23.263" v="226" actId="1076"/>
          <ac:spMkLst>
            <pc:docMk/>
            <pc:sldMk cId="1485429895" sldId="332"/>
            <ac:spMk id="24" creationId="{FD76D4F2-D6BE-8FB6-0829-D99A66DD0678}"/>
          </ac:spMkLst>
        </pc:spChg>
        <pc:spChg chg="add mod">
          <ac:chgData name="Kayam Thejaa" userId="6b8fc5142137c193" providerId="LiveId" clId="{961190A4-3314-40C7-A049-8CCB017B00CC}" dt="2023-12-26T03:48:26.286" v="228" actId="1076"/>
          <ac:spMkLst>
            <pc:docMk/>
            <pc:sldMk cId="1485429895" sldId="332"/>
            <ac:spMk id="25" creationId="{0876568A-9C23-5C9D-AC93-18E627AF8579}"/>
          </ac:spMkLst>
        </pc:spChg>
        <pc:spChg chg="add mod">
          <ac:chgData name="Kayam Thejaa" userId="6b8fc5142137c193" providerId="LiveId" clId="{961190A4-3314-40C7-A049-8CCB017B00CC}" dt="2023-12-26T03:48:33.075" v="230" actId="1076"/>
          <ac:spMkLst>
            <pc:docMk/>
            <pc:sldMk cId="1485429895" sldId="332"/>
            <ac:spMk id="26" creationId="{E067E4AE-9CAD-88EA-E644-254B4E20EA09}"/>
          </ac:spMkLst>
        </pc:spChg>
        <pc:spChg chg="add mod">
          <ac:chgData name="Kayam Thejaa" userId="6b8fc5142137c193" providerId="LiveId" clId="{961190A4-3314-40C7-A049-8CCB017B00CC}" dt="2023-12-26T03:48:40.054" v="233" actId="1076"/>
          <ac:spMkLst>
            <pc:docMk/>
            <pc:sldMk cId="1485429895" sldId="332"/>
            <ac:spMk id="27" creationId="{B73467D5-ACFA-7ED4-AC8A-06F2D63C147D}"/>
          </ac:spMkLst>
        </pc:spChg>
        <pc:spChg chg="add mod">
          <ac:chgData name="Kayam Thejaa" userId="6b8fc5142137c193" providerId="LiveId" clId="{961190A4-3314-40C7-A049-8CCB017B00CC}" dt="2023-12-26T03:50:43.790" v="246" actId="1076"/>
          <ac:spMkLst>
            <pc:docMk/>
            <pc:sldMk cId="1485429895" sldId="332"/>
            <ac:spMk id="31" creationId="{50F02AAB-4F31-AE39-41C3-C9B84F2471B5}"/>
          </ac:spMkLst>
        </pc:spChg>
        <pc:picChg chg="del">
          <ac:chgData name="Kayam Thejaa" userId="6b8fc5142137c193" providerId="LiveId" clId="{961190A4-3314-40C7-A049-8CCB017B00CC}" dt="2023-12-26T03:31:46.653" v="153" actId="478"/>
          <ac:picMkLst>
            <pc:docMk/>
            <pc:sldMk cId="1485429895" sldId="332"/>
            <ac:picMk id="7" creationId="{9318A9FC-AD67-9072-6E26-BF00A96BE9C2}"/>
          </ac:picMkLst>
        </pc:picChg>
        <pc:picChg chg="del">
          <ac:chgData name="Kayam Thejaa" userId="6b8fc5142137c193" providerId="LiveId" clId="{961190A4-3314-40C7-A049-8CCB017B00CC}" dt="2023-12-26T03:31:44.552" v="152" actId="478"/>
          <ac:picMkLst>
            <pc:docMk/>
            <pc:sldMk cId="1485429895" sldId="332"/>
            <ac:picMk id="9" creationId="{B8D51F62-D4E7-9F3B-7FC0-A738006A4DC0}"/>
          </ac:picMkLst>
        </pc:picChg>
        <pc:picChg chg="add del mod">
          <ac:chgData name="Kayam Thejaa" userId="6b8fc5142137c193" providerId="LiveId" clId="{961190A4-3314-40C7-A049-8CCB017B00CC}" dt="2023-12-26T03:41:58.700" v="190" actId="478"/>
          <ac:picMkLst>
            <pc:docMk/>
            <pc:sldMk cId="1485429895" sldId="332"/>
            <ac:picMk id="14" creationId="{2E69E2FC-EE2C-165F-9470-E558E9EEB7B0}"/>
          </ac:picMkLst>
        </pc:picChg>
        <pc:cxnChg chg="add del mod">
          <ac:chgData name="Kayam Thejaa" userId="6b8fc5142137c193" providerId="LiveId" clId="{961190A4-3314-40C7-A049-8CCB017B00CC}" dt="2023-12-26T03:49:25.802" v="235" actId="478"/>
          <ac:cxnSpMkLst>
            <pc:docMk/>
            <pc:sldMk cId="1485429895" sldId="332"/>
            <ac:cxnSpMk id="29" creationId="{11B541FC-3A2D-2AB9-AC07-A053556F25EE}"/>
          </ac:cxnSpMkLst>
        </pc:cxnChg>
      </pc:sldChg>
      <pc:sldChg chg="modSp">
        <pc:chgData name="Kayam Thejaa" userId="6b8fc5142137c193" providerId="LiveId" clId="{961190A4-3314-40C7-A049-8CCB017B00CC}" dt="2023-12-26T05:01:36.802" v="585"/>
        <pc:sldMkLst>
          <pc:docMk/>
          <pc:sldMk cId="3469077384" sldId="333"/>
        </pc:sldMkLst>
        <pc:spChg chg="mod">
          <ac:chgData name="Kayam Thejaa" userId="6b8fc5142137c193" providerId="LiveId" clId="{961190A4-3314-40C7-A049-8CCB017B00CC}" dt="2023-12-26T05:01:36.802" v="585"/>
          <ac:spMkLst>
            <pc:docMk/>
            <pc:sldMk cId="3469077384" sldId="333"/>
            <ac:spMk id="3" creationId="{9532F5D9-92D9-988D-9278-88E81CDEC3C5}"/>
          </ac:spMkLst>
        </pc:spChg>
      </pc:sldChg>
      <pc:sldChg chg="modSp">
        <pc:chgData name="Kayam Thejaa" userId="6b8fc5142137c193" providerId="LiveId" clId="{961190A4-3314-40C7-A049-8CCB017B00CC}" dt="2023-12-26T05:01:46.318" v="586"/>
        <pc:sldMkLst>
          <pc:docMk/>
          <pc:sldMk cId="863881091" sldId="336"/>
        </pc:sldMkLst>
        <pc:spChg chg="mod">
          <ac:chgData name="Kayam Thejaa" userId="6b8fc5142137c193" providerId="LiveId" clId="{961190A4-3314-40C7-A049-8CCB017B00CC}" dt="2023-12-26T05:01:46.318" v="586"/>
          <ac:spMkLst>
            <pc:docMk/>
            <pc:sldMk cId="863881091" sldId="336"/>
            <ac:spMk id="3" creationId="{9532F5D9-92D9-988D-9278-88E81CDEC3C5}"/>
          </ac:spMkLst>
        </pc:spChg>
      </pc:sldChg>
      <pc:sldChg chg="modSp">
        <pc:chgData name="Kayam Thejaa" userId="6b8fc5142137c193" providerId="LiveId" clId="{961190A4-3314-40C7-A049-8CCB017B00CC}" dt="2023-12-26T05:01:53.283" v="587"/>
        <pc:sldMkLst>
          <pc:docMk/>
          <pc:sldMk cId="2578884069" sldId="337"/>
        </pc:sldMkLst>
        <pc:spChg chg="mod">
          <ac:chgData name="Kayam Thejaa" userId="6b8fc5142137c193" providerId="LiveId" clId="{961190A4-3314-40C7-A049-8CCB017B00CC}" dt="2023-12-26T05:01:53.283" v="587"/>
          <ac:spMkLst>
            <pc:docMk/>
            <pc:sldMk cId="2578884069" sldId="337"/>
            <ac:spMk id="3" creationId="{9532F5D9-92D9-988D-9278-88E81CDEC3C5}"/>
          </ac:spMkLst>
        </pc:spChg>
      </pc:sldChg>
      <pc:sldChg chg="modSp">
        <pc:chgData name="Kayam Thejaa" userId="6b8fc5142137c193" providerId="LiveId" clId="{961190A4-3314-40C7-A049-8CCB017B00CC}" dt="2023-12-26T05:01:59.054" v="588"/>
        <pc:sldMkLst>
          <pc:docMk/>
          <pc:sldMk cId="4053210487" sldId="338"/>
        </pc:sldMkLst>
        <pc:spChg chg="mod">
          <ac:chgData name="Kayam Thejaa" userId="6b8fc5142137c193" providerId="LiveId" clId="{961190A4-3314-40C7-A049-8CCB017B00CC}" dt="2023-12-26T05:01:59.054" v="588"/>
          <ac:spMkLst>
            <pc:docMk/>
            <pc:sldMk cId="4053210487" sldId="338"/>
            <ac:spMk id="3" creationId="{9532F5D9-92D9-988D-9278-88E81CDEC3C5}"/>
          </ac:spMkLst>
        </pc:spChg>
      </pc:sldChg>
      <pc:sldChg chg="new del">
        <pc:chgData name="Kayam Thejaa" userId="6b8fc5142137c193" providerId="LiveId" clId="{961190A4-3314-40C7-A049-8CCB017B00CC}" dt="2023-12-26T03:22:03.870" v="111" actId="47"/>
        <pc:sldMkLst>
          <pc:docMk/>
          <pc:sldMk cId="106357545" sldId="340"/>
        </pc:sldMkLst>
      </pc:sldChg>
      <pc:sldChg chg="delSp modSp add mod">
        <pc:chgData name="Kayam Thejaa" userId="6b8fc5142137c193" providerId="LiveId" clId="{961190A4-3314-40C7-A049-8CCB017B00CC}" dt="2023-12-26T05:02:04.788" v="589"/>
        <pc:sldMkLst>
          <pc:docMk/>
          <pc:sldMk cId="2321444217" sldId="340"/>
        </pc:sldMkLst>
        <pc:spChg chg="mod">
          <ac:chgData name="Kayam Thejaa" userId="6b8fc5142137c193" providerId="LiveId" clId="{961190A4-3314-40C7-A049-8CCB017B00CC}" dt="2023-12-26T05:02:04.788" v="589"/>
          <ac:spMkLst>
            <pc:docMk/>
            <pc:sldMk cId="2321444217" sldId="340"/>
            <ac:spMk id="3" creationId="{9532F5D9-92D9-988D-9278-88E81CDEC3C5}"/>
          </ac:spMkLst>
        </pc:spChg>
        <pc:spChg chg="mod">
          <ac:chgData name="Kayam Thejaa" userId="6b8fc5142137c193" providerId="LiveId" clId="{961190A4-3314-40C7-A049-8CCB017B00CC}" dt="2023-12-26T03:28:19.638" v="136" actId="1076"/>
          <ac:spMkLst>
            <pc:docMk/>
            <pc:sldMk cId="2321444217" sldId="340"/>
            <ac:spMk id="7" creationId="{FD4CC93A-8D6F-0FBA-48E3-94988FEDEAAA}"/>
          </ac:spMkLst>
        </pc:spChg>
        <pc:picChg chg="del">
          <ac:chgData name="Kayam Thejaa" userId="6b8fc5142137c193" providerId="LiveId" clId="{961190A4-3314-40C7-A049-8CCB017B00CC}" dt="2023-12-26T03:22:11.289" v="113" actId="478"/>
          <ac:picMkLst>
            <pc:docMk/>
            <pc:sldMk cId="2321444217" sldId="340"/>
            <ac:picMk id="6" creationId="{D48CBE7F-5839-2EB2-106A-56D0C51F378F}"/>
          </ac:picMkLst>
        </pc:picChg>
      </pc:sldChg>
      <pc:sldChg chg="modSp add">
        <pc:chgData name="Kayam Thejaa" userId="6b8fc5142137c193" providerId="LiveId" clId="{961190A4-3314-40C7-A049-8CCB017B00CC}" dt="2023-12-26T05:01:27.246" v="584"/>
        <pc:sldMkLst>
          <pc:docMk/>
          <pc:sldMk cId="1547550262" sldId="341"/>
        </pc:sldMkLst>
        <pc:spChg chg="mod">
          <ac:chgData name="Kayam Thejaa" userId="6b8fc5142137c193" providerId="LiveId" clId="{961190A4-3314-40C7-A049-8CCB017B00CC}" dt="2023-12-26T05:01:27.246" v="584"/>
          <ac:spMkLst>
            <pc:docMk/>
            <pc:sldMk cId="1547550262" sldId="341"/>
            <ac:spMk id="3" creationId="{15A088D7-37C0-47F3-8E19-C5BB125EC0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73998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spd="med"/>
  <p:hf hd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1156413" y="1310257"/>
            <a:ext cx="7007638" cy="14748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b="0" dirty="0"/>
              <a:t>Detection and Prevention of Node Overlap : List-Based Approaches for High-Dimensional Environments"</a:t>
            </a:r>
            <a:endParaRPr sz="3200" b="0" dirty="0"/>
          </a:p>
        </p:txBody>
      </p:sp>
      <p:graphicFrame>
        <p:nvGraphicFramePr>
          <p:cNvPr id="137" name="Table"/>
          <p:cNvGraphicFramePr/>
          <p:nvPr>
            <p:extLst>
              <p:ext uri="{D42A27DB-BD31-4B8C-83A1-F6EECF244321}">
                <p14:modId xmlns:p14="http://schemas.microsoft.com/office/powerpoint/2010/main" val="3460860258"/>
              </p:ext>
            </p:extLst>
          </p:nvPr>
        </p:nvGraphicFramePr>
        <p:xfrm>
          <a:off x="777285" y="3121184"/>
          <a:ext cx="7589429" cy="75328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31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6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0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BL</a:t>
                      </a:r>
                      <a:r>
                        <a:rPr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SC.P2DSC23014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 THEJAA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Data Science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3E1C846-C32E-A927-B2A1-04A66987085D}"/>
              </a:ext>
            </a:extLst>
          </p:cNvPr>
          <p:cNvSpPr txBox="1"/>
          <p:nvPr/>
        </p:nvSpPr>
        <p:spPr>
          <a:xfrm>
            <a:off x="777285" y="4320330"/>
            <a:ext cx="4093828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Project Advisor</a:t>
            </a:r>
            <a:b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Dr. Supriya 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000" b="1" dirty="0"/>
              <a:t>Associate Professor</a:t>
            </a:r>
            <a:br>
              <a:rPr lang="en-IN" sz="2000" b="1" dirty="0"/>
            </a:br>
            <a:r>
              <a:rPr lang="en-IN" sz="2000" b="1" dirty="0"/>
              <a:t>Dept. of Computer Science and Engineering</a:t>
            </a: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FF4AC-8BF4-6AEF-51D6-9BA9E62C34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2F5D9-92D9-988D-9278-88E81CD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42014"/>
            <a:ext cx="8229600" cy="716766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9227-595B-17D1-4D66-32E845EAC2EE}"/>
              </a:ext>
            </a:extLst>
          </p:cNvPr>
          <p:cNvSpPr txBox="1"/>
          <p:nvPr/>
        </p:nvSpPr>
        <p:spPr>
          <a:xfrm>
            <a:off x="513347" y="1997840"/>
            <a:ext cx="8157411" cy="2893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Concept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Knowledge about Lists and its operations for the specific application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  <a:p>
            <a:pPr algn="l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Generation of Grid with overlapping nodes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Input is taken from the GMSH / coded in python to generate the triangular mesh.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structure implemented is List &amp; search structure is triangular mesh </a:t>
            </a:r>
          </a:p>
          <a:p>
            <a:pPr algn="l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Approach: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Initially create a 2d grid with overlapping and non-overlapping nodes using List.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Application of Lists to perform the analysis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Coordinates are E</a:t>
            </a:r>
            <a:r>
              <a:rPr lang="en-US" dirty="0">
                <a:solidFill>
                  <a:srgbClr val="37415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xtracted and Mesh domain is determined where the overlapping points are there</a:t>
            </a:r>
            <a:endParaRPr lang="en-US" b="0" i="0" dirty="0">
              <a:solidFill>
                <a:srgbClr val="37415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I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90773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FF4AC-8BF4-6AEF-51D6-9BA9E62C34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2F5D9-92D9-988D-9278-88E81CD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42014"/>
            <a:ext cx="8229600" cy="716766"/>
          </a:xfrm>
        </p:spPr>
        <p:txBody>
          <a:bodyPr/>
          <a:lstStyle/>
          <a:p>
            <a:r>
              <a:rPr lang="en-IN" dirty="0"/>
              <a:t>IMPLEMENTATION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C1587-1784-F681-7E00-4C0F7759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4" y="2330970"/>
            <a:ext cx="8105432" cy="3155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CC93A-8D6F-0FBA-48E3-94988FEDEAAA}"/>
              </a:ext>
            </a:extLst>
          </p:cNvPr>
          <p:cNvSpPr txBox="1"/>
          <p:nvPr/>
        </p:nvSpPr>
        <p:spPr>
          <a:xfrm>
            <a:off x="519284" y="1940987"/>
            <a:ext cx="503128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Existing Implementation for Creating and Finding </a:t>
            </a:r>
          </a:p>
        </p:txBody>
      </p:sp>
    </p:spTree>
    <p:extLst>
      <p:ext uri="{BB962C8B-B14F-4D97-AF65-F5344CB8AC3E}">
        <p14:creationId xmlns:p14="http://schemas.microsoft.com/office/powerpoint/2010/main" val="8638810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FF4AC-8BF4-6AEF-51D6-9BA9E62C34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2F5D9-92D9-988D-9278-88E81CD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42014"/>
            <a:ext cx="8229600" cy="716766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CC93A-8D6F-0FBA-48E3-94988FEDEAAA}"/>
              </a:ext>
            </a:extLst>
          </p:cNvPr>
          <p:cNvSpPr txBox="1"/>
          <p:nvPr/>
        </p:nvSpPr>
        <p:spPr>
          <a:xfrm>
            <a:off x="519284" y="1858780"/>
            <a:ext cx="455804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Current Implementation for Creating and Finding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27C8E-59D2-A085-E549-B5C3CE11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91" y="2248762"/>
            <a:ext cx="6841956" cy="38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40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FF4AC-8BF4-6AEF-51D6-9BA9E62C34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2F5D9-92D9-988D-9278-88E81CD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42014"/>
            <a:ext cx="8229600" cy="716766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CC93A-8D6F-0FBA-48E3-94988FEDEAAA}"/>
              </a:ext>
            </a:extLst>
          </p:cNvPr>
          <p:cNvSpPr txBox="1"/>
          <p:nvPr/>
        </p:nvSpPr>
        <p:spPr>
          <a:xfrm>
            <a:off x="599494" y="1858780"/>
            <a:ext cx="455804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Removing the Overlapping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CBE7F-5839-2EB2-106A-56D0C51F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9" y="2256767"/>
            <a:ext cx="6571832" cy="38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104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FF4AC-8BF4-6AEF-51D6-9BA9E62C34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14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32F5D9-92D9-988D-9278-88E81CD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42014"/>
            <a:ext cx="8229600" cy="716766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CC93A-8D6F-0FBA-48E3-94988FEDEAAA}"/>
              </a:ext>
            </a:extLst>
          </p:cNvPr>
          <p:cNvSpPr txBox="1"/>
          <p:nvPr/>
        </p:nvSpPr>
        <p:spPr>
          <a:xfrm>
            <a:off x="909348" y="2219727"/>
            <a:ext cx="7172906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Adapting to dynamic changes in dimensionality for robust performance.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u="none" strike="noStrike" cap="none" spc="0" normalizeH="0" baseline="0" dirty="0">
              <a:ln>
                <a:noFill/>
              </a:ln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  <a:sym typeface="Times New Roman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Balancing data storage and processing without excessive memory overhead.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u="none" strike="noStrike" cap="none" spc="0" normalizeH="0" baseline="0" dirty="0">
              <a:ln>
                <a:noFill/>
              </a:ln>
              <a:solidFill>
                <a:srgbClr val="374151"/>
              </a:solidFill>
              <a:uFillTx/>
              <a:latin typeface="Verdana" panose="020B0604030504040204" pitchFamily="34" charset="0"/>
              <a:ea typeface="Verdana" panose="020B0604030504040204" pitchFamily="34" charset="0"/>
              <a:sym typeface="Times New Roman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Managing increased computational complexity in high-dimensional spaces.</a:t>
            </a:r>
            <a:endParaRPr kumimoji="0" lang="en-IN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4442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FAFEB-ED09-4CF0-85A9-A0DD759794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0EEC8C-511A-400F-8FFC-75AA16C4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857" y="1247105"/>
            <a:ext cx="5442285" cy="45335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FE708-B902-B5EE-6DED-16A8EE33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381031"/>
            <a:ext cx="3792774" cy="3298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F97CF-E6E8-DDAF-987B-1826B96B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4" y="2412670"/>
            <a:ext cx="3303490" cy="3234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FA97DB-9ED0-5F47-B83B-B65B58C03526}"/>
              </a:ext>
            </a:extLst>
          </p:cNvPr>
          <p:cNvSpPr txBox="1"/>
          <p:nvPr/>
        </p:nvSpPr>
        <p:spPr>
          <a:xfrm>
            <a:off x="954505" y="5647456"/>
            <a:ext cx="28073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Fig1: Mesh with Overlapping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0AB56-DBD7-6EF9-2C66-A5EBA6813E53}"/>
              </a:ext>
            </a:extLst>
          </p:cNvPr>
          <p:cNvSpPr txBox="1"/>
          <p:nvPr/>
        </p:nvSpPr>
        <p:spPr>
          <a:xfrm>
            <a:off x="5292713" y="5638190"/>
            <a:ext cx="34249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Fig2: Mesh with Non- Overlapping Nodes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ADA98B8-31B5-7ABF-6110-A0CECDD36220}"/>
              </a:ext>
            </a:extLst>
          </p:cNvPr>
          <p:cNvSpPr/>
          <p:nvPr/>
        </p:nvSpPr>
        <p:spPr>
          <a:xfrm>
            <a:off x="6561221" y="2879558"/>
            <a:ext cx="1195137" cy="12833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974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FAFEB-ED09-4CF0-85A9-A0DD759794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A97DB-9ED0-5F47-B83B-B65B58C03526}"/>
              </a:ext>
            </a:extLst>
          </p:cNvPr>
          <p:cNvSpPr txBox="1"/>
          <p:nvPr/>
        </p:nvSpPr>
        <p:spPr>
          <a:xfrm>
            <a:off x="954505" y="5647456"/>
            <a:ext cx="28073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Fig1: Mesh with Overlapping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0AB56-DBD7-6EF9-2C66-A5EBA6813E53}"/>
              </a:ext>
            </a:extLst>
          </p:cNvPr>
          <p:cNvSpPr txBox="1"/>
          <p:nvPr/>
        </p:nvSpPr>
        <p:spPr>
          <a:xfrm>
            <a:off x="5292713" y="5638190"/>
            <a:ext cx="34249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Fig2: Mesh with Non- Overlapping Nodes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532F6-F6D7-CBF1-CC88-AFA28AD8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4" y="2259316"/>
            <a:ext cx="3424989" cy="3251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C2EC1A-9573-2B9D-4E43-493A66BE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13" y="2259316"/>
            <a:ext cx="3168320" cy="31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244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C33D4-BA14-466C-A91B-A6CABF0F0D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62984-478C-4488-990D-C989DAA7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83341"/>
            <a:ext cx="8229600" cy="9412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5E98B7-E6DD-452B-92CC-10A2216E62F5}"/>
              </a:ext>
            </a:extLst>
          </p:cNvPr>
          <p:cNvSpPr txBox="1">
            <a:spLocks/>
          </p:cNvSpPr>
          <p:nvPr/>
        </p:nvSpPr>
        <p:spPr>
          <a:xfrm>
            <a:off x="914400" y="20574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661307" marR="0" indent="-204107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0828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5400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29972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54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911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has achieved the target </a:t>
            </a:r>
          </a:p>
          <a:p>
            <a:pPr hangingPunct="1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improvements aim to achieve quicker and more scalable detection of overlapping nodes.</a:t>
            </a:r>
          </a:p>
          <a:p>
            <a:pPr hangingPunct="1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contributes to optimizing node overlap detection methods</a:t>
            </a:r>
          </a:p>
          <a:p>
            <a:pPr marL="0" indent="0" hangingPunct="1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Applying for Dynamic Meshes and Meshless Methods</a:t>
            </a:r>
          </a:p>
          <a:p>
            <a:pPr hangingPunct="1"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432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9AED5-DD51-496A-9186-D013350365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192AD-C12D-4900-8533-BC48809E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7398"/>
            <a:ext cx="8229600" cy="150812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B0FD875-18EE-4CB7-8A1F-DB7A7125AD9B}"/>
              </a:ext>
            </a:extLst>
          </p:cNvPr>
          <p:cNvSpPr txBox="1">
            <a:spLocks/>
          </p:cNvSpPr>
          <p:nvPr/>
        </p:nvSpPr>
        <p:spPr>
          <a:xfrm>
            <a:off x="914400" y="2362201"/>
            <a:ext cx="7315200" cy="3500718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661307" marR="0" indent="-204107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0828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5400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29972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54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911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just" hangingPunct="1"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542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D94A6-E96C-4832-A4BD-D7F1F4A8AA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5ECFA4-AAC4-405A-9C19-FE404C3F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189776"/>
            <a:ext cx="8229600" cy="104887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04CBFCB-895D-4182-92B3-944B3B218D2E}"/>
              </a:ext>
            </a:extLst>
          </p:cNvPr>
          <p:cNvSpPr txBox="1">
            <a:spLocks/>
          </p:cNvSpPr>
          <p:nvPr/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661307" marR="0" indent="-204107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0828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5400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29972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54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911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NEED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NOVELTY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METHODOLOGY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CHALLENGES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 hangingPunct="0">
              <a:lnSpc>
                <a:spcPct val="150000"/>
              </a:lnSpc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CONCLUSION</a:t>
            </a:r>
          </a:p>
          <a:p>
            <a:pPr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330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BDD3-6EFF-44F7-92AF-795A29D440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CDF67-7C91-4765-B523-E2151E12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63" y="1286268"/>
            <a:ext cx="5514473" cy="470343"/>
          </a:xfrm>
        </p:spPr>
        <p:txBody>
          <a:bodyPr/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EC7FB4-E651-43EE-A574-C31C5C61DB62}"/>
              </a:ext>
            </a:extLst>
          </p:cNvPr>
          <p:cNvSpPr txBox="1">
            <a:spLocks/>
          </p:cNvSpPr>
          <p:nvPr/>
        </p:nvSpPr>
        <p:spPr>
          <a:xfrm>
            <a:off x="1081724" y="1868905"/>
            <a:ext cx="7315200" cy="2655843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661307" marR="0" indent="-204107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0828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5400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29972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54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911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Lists for overlapping nodes: Sequential storage, dynamic connectivity, ease of traversal, adaptive ordering, and memory efficiency.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Efficient kd-tree organization for hierarchical mesh data access.</a:t>
            </a:r>
          </a:p>
          <a:p>
            <a:pPr marL="0" indent="0" algn="just" hangingPunct="1">
              <a:buNone/>
            </a:pPr>
            <a:endParaRPr lang="en-US" sz="14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Trees for overlapping nodes: Hierarchical organization, efficient search, balancing for uniformity, spatial partitioning, and handling complex relationships.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triangular mesh is a 3D surface representation composed of interconnected triangles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hangingPunct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0601AF-BEF3-B459-3CDB-9021AA2B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68" y="4412453"/>
            <a:ext cx="1812758" cy="18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748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68B0EE-7203-4945-A1B2-0F2A3CA71C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002EE4-43AD-4203-99B2-03A87EE8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993027"/>
            <a:ext cx="8229600" cy="1508126"/>
          </a:xfrm>
        </p:spPr>
        <p:txBody>
          <a:bodyPr/>
          <a:lstStyle/>
          <a:p>
            <a:r>
              <a:rPr lang="en-US" dirty="0"/>
              <a:t>MOTIVATION &amp; NEED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8E9008C-6F08-4C2C-A88F-974C8E1389A7}"/>
              </a:ext>
            </a:extLst>
          </p:cNvPr>
          <p:cNvSpPr txBox="1">
            <a:spLocks/>
          </p:cNvSpPr>
          <p:nvPr/>
        </p:nvSpPr>
        <p:spPr>
          <a:xfrm>
            <a:off x="1050758" y="2306053"/>
            <a:ext cx="7315200" cy="2755231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661307" marR="0" indent="-204107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0828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5400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29972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54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911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Current node overlap detection algorithms encounter scalability issues, especially in high-dimensional environments.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Elevate node overlap detection in high dimensions through a list-based approach for improved performance.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Respond to the dynamic nature of high-dimensional datasets with a list-based algorithm.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Optimize memory utilization in node overlap detection by replacing traditional tree structures with lists.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162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AB61A-6E29-47BB-8FDD-2819A3DA75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E20AC3-D8A4-4A69-8E4F-817C1D1E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686"/>
            <a:ext cx="8229600" cy="150812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4" name="Introduction…">
            <a:extLst>
              <a:ext uri="{FF2B5EF4-FFF2-40B4-BE49-F238E27FC236}">
                <a16:creationId xmlns:a16="http://schemas.microsoft.com/office/drawing/2014/main" id="{AF084D46-51EB-44C2-B820-6F685A938D3A}"/>
              </a:ext>
            </a:extLst>
          </p:cNvPr>
          <p:cNvSpPr/>
          <p:nvPr/>
        </p:nvSpPr>
        <p:spPr>
          <a:xfrm>
            <a:off x="778685" y="2690338"/>
            <a:ext cx="7680961" cy="738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just" hangingPunct="1">
              <a:spcBef>
                <a:spcPts val="400"/>
              </a:spcBef>
              <a:buSzPct val="100000"/>
            </a:pPr>
            <a:r>
              <a:rPr lang="en-US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Existing node overlap detection algorithms encounter difficulties in handling high-dimensional spaces, especially with traditional tree-based structures that show limitations.</a:t>
            </a:r>
          </a:p>
        </p:txBody>
      </p:sp>
      <p:pic>
        <p:nvPicPr>
          <p:cNvPr id="3074" name="Picture 2" descr="Mesh GIF - Find &amp; Share on GIPHY">
            <a:extLst>
              <a:ext uri="{FF2B5EF4-FFF2-40B4-BE49-F238E27FC236}">
                <a16:creationId xmlns:a16="http://schemas.microsoft.com/office/drawing/2014/main" id="{49586253-20CC-AED5-5E1B-696120DF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26" y="4018843"/>
            <a:ext cx="2515295" cy="188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70609-784C-959B-B8FE-1FEFF206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18843"/>
            <a:ext cx="3528147" cy="18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64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AB61A-6E29-47BB-8FDD-2819A3DA75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E20AC3-D8A4-4A69-8E4F-817C1D1E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686"/>
            <a:ext cx="8229600" cy="1508126"/>
          </a:xfrm>
        </p:spPr>
        <p:txBody>
          <a:bodyPr/>
          <a:lstStyle/>
          <a:p>
            <a:r>
              <a:rPr lang="en-US" dirty="0"/>
              <a:t>OBJECTIVE &amp; NOVELTY</a:t>
            </a:r>
          </a:p>
        </p:txBody>
      </p:sp>
      <p:sp>
        <p:nvSpPr>
          <p:cNvPr id="4" name="Introduction…">
            <a:extLst>
              <a:ext uri="{FF2B5EF4-FFF2-40B4-BE49-F238E27FC236}">
                <a16:creationId xmlns:a16="http://schemas.microsoft.com/office/drawing/2014/main" id="{AF084D46-51EB-44C2-B820-6F685A938D3A}"/>
              </a:ext>
            </a:extLst>
          </p:cNvPr>
          <p:cNvSpPr/>
          <p:nvPr/>
        </p:nvSpPr>
        <p:spPr>
          <a:xfrm>
            <a:off x="521368" y="2460812"/>
            <a:ext cx="8165432" cy="2236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marL="285750" indent="-285750" algn="just" hangingPunct="1">
              <a:spcBef>
                <a:spcPts val="4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Improve findOverlappingNodes algorithm for quicker and more scalable detection of overlapping nodes in high-dimensional scenarios. </a:t>
            </a:r>
          </a:p>
          <a:p>
            <a:pPr algn="just" hangingPunct="1">
              <a:spcBef>
                <a:spcPts val="400"/>
              </a:spcBef>
              <a:buSzPct val="100000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 hangingPunct="1">
              <a:spcBef>
                <a:spcPts val="4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Implement a novel data structure using lists to represent nodes, ensuring that the structure is optimized for efficient traversal and manipulation in high-dimensional  spaces.</a:t>
            </a:r>
          </a:p>
          <a:p>
            <a:pPr marL="285750" indent="-285750" algn="just" hangingPunct="1">
              <a:spcBef>
                <a:spcPts val="400"/>
              </a:spcBef>
              <a:buSzPct val="10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 hangingPunct="1">
              <a:spcBef>
                <a:spcPts val="4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Explicitly highlight the shift from traditional tree-based structures to a list-based approach for node overlap detection in high-dimensional spaces.</a:t>
            </a:r>
            <a:endParaRPr lang="en-US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18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Motivation"/>
          <p:cNvSpPr txBox="1">
            <a:spLocks noGrp="1"/>
          </p:cNvSpPr>
          <p:nvPr>
            <p:ph type="title"/>
          </p:nvPr>
        </p:nvSpPr>
        <p:spPr>
          <a:xfrm>
            <a:off x="1143000" y="1279149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/>
              <a:t>LITERATURE SURVEY</a:t>
            </a:r>
            <a:endParaRPr dirty="0"/>
          </a:p>
        </p:txBody>
      </p:sp>
      <p:sp>
        <p:nvSpPr>
          <p:cNvPr id="158" name="Group"/>
          <p:cNvSpPr/>
          <p:nvPr/>
        </p:nvSpPr>
        <p:spPr>
          <a:xfrm>
            <a:off x="685800" y="2249287"/>
            <a:ext cx="7772400" cy="38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>
              <a:spcBef>
                <a:spcPts val="400"/>
              </a:spcBef>
              <a:buSzPct val="100000"/>
            </a:pPr>
            <a:endParaRPr sz="1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D1775F-E151-46FC-BBE5-F8426570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50272"/>
              </p:ext>
            </p:extLst>
          </p:nvPr>
        </p:nvGraphicFramePr>
        <p:xfrm>
          <a:off x="839443" y="2087187"/>
          <a:ext cx="7618757" cy="2933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068">
                  <a:extLst>
                    <a:ext uri="{9D8B030D-6E8A-4147-A177-3AD203B41FA5}">
                      <a16:colId xmlns:a16="http://schemas.microsoft.com/office/drawing/2014/main" val="1195199122"/>
                    </a:ext>
                  </a:extLst>
                </a:gridCol>
                <a:gridCol w="2181069">
                  <a:extLst>
                    <a:ext uri="{9D8B030D-6E8A-4147-A177-3AD203B41FA5}">
                      <a16:colId xmlns:a16="http://schemas.microsoft.com/office/drawing/2014/main" val="2555900335"/>
                    </a:ext>
                  </a:extLst>
                </a:gridCol>
                <a:gridCol w="2879067">
                  <a:extLst>
                    <a:ext uri="{9D8B030D-6E8A-4147-A177-3AD203B41FA5}">
                      <a16:colId xmlns:a16="http://schemas.microsoft.com/office/drawing/2014/main" val="332720251"/>
                    </a:ext>
                  </a:extLst>
                </a:gridCol>
                <a:gridCol w="1891553">
                  <a:extLst>
                    <a:ext uri="{9D8B030D-6E8A-4147-A177-3AD203B41FA5}">
                      <a16:colId xmlns:a16="http://schemas.microsoft.com/office/drawing/2014/main" val="2304534659"/>
                    </a:ext>
                  </a:extLst>
                </a:gridCol>
              </a:tblGrid>
              <a:tr h="4063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METHODOLOGY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17652"/>
                  </a:ext>
                </a:extLst>
              </a:tr>
              <a:tr h="148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Magnus Grandin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structures and algorithms for high-dimensional structured adaptive mesh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kdTree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09306"/>
                  </a:ext>
                </a:extLst>
              </a:tr>
              <a:tr h="934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Michael Thune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Parallel Structured Adaptive Mesh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kdTree</a:t>
                      </a:r>
                      <a:r>
                        <a:rPr lang="en-US" dirty="0"/>
                        <a:t>, SAMR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6014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153AF-3408-4F00-B3EC-436EA71E43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A088D7-37C0-47F3-8E19-C5BB125E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1192"/>
            <a:ext cx="8229600" cy="101749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B8B32D-8D9B-4C89-BA76-06EE1285A5CC}"/>
              </a:ext>
            </a:extLst>
          </p:cNvPr>
          <p:cNvSpPr txBox="1">
            <a:spLocks/>
          </p:cNvSpPr>
          <p:nvPr/>
        </p:nvSpPr>
        <p:spPr>
          <a:xfrm>
            <a:off x="723669" y="1906130"/>
            <a:ext cx="7585023" cy="2563318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661307" marR="0" indent="-204107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0828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5400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29972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54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911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DF9888A-B247-D6BA-AF47-F599BED37959}"/>
              </a:ext>
            </a:extLst>
          </p:cNvPr>
          <p:cNvSpPr/>
          <p:nvPr/>
        </p:nvSpPr>
        <p:spPr>
          <a:xfrm>
            <a:off x="723669" y="1861423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Literature Review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6C14114-7E1A-C827-5A64-FFED6233AF52}"/>
              </a:ext>
            </a:extLst>
          </p:cNvPr>
          <p:cNvSpPr/>
          <p:nvPr/>
        </p:nvSpPr>
        <p:spPr>
          <a:xfrm>
            <a:off x="723668" y="2340318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Advanced Technique Identification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A9F26F1-72EC-C08E-089C-A30A9C283FED}"/>
              </a:ext>
            </a:extLst>
          </p:cNvPr>
          <p:cNvSpPr/>
          <p:nvPr/>
        </p:nvSpPr>
        <p:spPr>
          <a:xfrm>
            <a:off x="723667" y="2822444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Selection Criteria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553F93A-A66D-82D6-3995-2B0F840FD959}"/>
              </a:ext>
            </a:extLst>
          </p:cNvPr>
          <p:cNvSpPr/>
          <p:nvPr/>
        </p:nvSpPr>
        <p:spPr>
          <a:xfrm>
            <a:off x="723666" y="3362933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Algorithm Modification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CFCBDA0-748F-E74C-BDC3-392DDCCDCA2A}"/>
              </a:ext>
            </a:extLst>
          </p:cNvPr>
          <p:cNvSpPr/>
          <p:nvPr/>
        </p:nvSpPr>
        <p:spPr>
          <a:xfrm>
            <a:off x="723665" y="3875880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Parallelization Integration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62ECED1-F9AF-FA4C-56DB-650D26FB1820}"/>
              </a:ext>
            </a:extLst>
          </p:cNvPr>
          <p:cNvSpPr/>
          <p:nvPr/>
        </p:nvSpPr>
        <p:spPr>
          <a:xfrm>
            <a:off x="723664" y="4387153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Adaptive Data Structures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E75FD1E-13B5-6B7D-3533-D9C8B44E4C12}"/>
              </a:ext>
            </a:extLst>
          </p:cNvPr>
          <p:cNvSpPr/>
          <p:nvPr/>
        </p:nvSpPr>
        <p:spPr>
          <a:xfrm>
            <a:off x="723664" y="4898426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Performance Metrics Definition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053CBA87-59D9-57A3-1789-19FFF8899D1A}"/>
              </a:ext>
            </a:extLst>
          </p:cNvPr>
          <p:cNvSpPr/>
          <p:nvPr/>
        </p:nvSpPr>
        <p:spPr>
          <a:xfrm>
            <a:off x="723664" y="5416964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Simulation and Testing 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EB28590-9B3D-EA9D-90FB-124C8434C27D}"/>
              </a:ext>
            </a:extLst>
          </p:cNvPr>
          <p:cNvSpPr/>
          <p:nvPr/>
        </p:nvSpPr>
        <p:spPr>
          <a:xfrm>
            <a:off x="4645959" y="1878939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Iterative Refinement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3B40AE1-25CA-19E2-E02C-2943AAAE4DAD}"/>
              </a:ext>
            </a:extLst>
          </p:cNvPr>
          <p:cNvSpPr/>
          <p:nvPr/>
        </p:nvSpPr>
        <p:spPr>
          <a:xfrm>
            <a:off x="4645958" y="2352696"/>
            <a:ext cx="3545305" cy="276997"/>
          </a:xfrm>
          <a:prstGeom prst="flowChart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b="0" i="0" dirty="0">
                <a:solidFill>
                  <a:schemeClr val="tx1"/>
                </a:solidFill>
                <a:effectLst/>
                <a:latin typeface="Söhne Mono"/>
              </a:rPr>
              <a:t>Documentation and Reporting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8742988-1990-1A72-1429-AAC881126726}"/>
              </a:ext>
            </a:extLst>
          </p:cNvPr>
          <p:cNvSpPr/>
          <p:nvPr/>
        </p:nvSpPr>
        <p:spPr>
          <a:xfrm>
            <a:off x="2117558" y="2138420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89A194-AAE0-67A2-1B36-00D62EAA9ACB}"/>
              </a:ext>
            </a:extLst>
          </p:cNvPr>
          <p:cNvSpPr/>
          <p:nvPr/>
        </p:nvSpPr>
        <p:spPr>
          <a:xfrm>
            <a:off x="2117558" y="2594883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EA89A8-69D2-164F-0B9C-4F2D8A327118}"/>
              </a:ext>
            </a:extLst>
          </p:cNvPr>
          <p:cNvSpPr/>
          <p:nvPr/>
        </p:nvSpPr>
        <p:spPr>
          <a:xfrm>
            <a:off x="2117558" y="3142087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278271F-ED31-B3C2-D008-7D3E20D3F3A7}"/>
              </a:ext>
            </a:extLst>
          </p:cNvPr>
          <p:cNvSpPr/>
          <p:nvPr/>
        </p:nvSpPr>
        <p:spPr>
          <a:xfrm>
            <a:off x="2093494" y="3681178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1B132DD-BF78-13C7-3873-F80DEAFAFEAD}"/>
              </a:ext>
            </a:extLst>
          </p:cNvPr>
          <p:cNvSpPr/>
          <p:nvPr/>
        </p:nvSpPr>
        <p:spPr>
          <a:xfrm>
            <a:off x="2093493" y="4161600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D76D4F2-D6BE-8FB6-0829-D99A66DD0678}"/>
              </a:ext>
            </a:extLst>
          </p:cNvPr>
          <p:cNvSpPr/>
          <p:nvPr/>
        </p:nvSpPr>
        <p:spPr>
          <a:xfrm>
            <a:off x="2093492" y="4681841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876568A-9C23-5C9D-AC93-18E627AF8579}"/>
              </a:ext>
            </a:extLst>
          </p:cNvPr>
          <p:cNvSpPr/>
          <p:nvPr/>
        </p:nvSpPr>
        <p:spPr>
          <a:xfrm>
            <a:off x="2089479" y="5178134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67E4AE-9CAD-88EA-E644-254B4E20EA09}"/>
              </a:ext>
            </a:extLst>
          </p:cNvPr>
          <p:cNvSpPr/>
          <p:nvPr/>
        </p:nvSpPr>
        <p:spPr>
          <a:xfrm>
            <a:off x="2121563" y="5690753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73467D5-ACFA-7ED4-AC8A-06F2D63C147D}"/>
              </a:ext>
            </a:extLst>
          </p:cNvPr>
          <p:cNvSpPr/>
          <p:nvPr/>
        </p:nvSpPr>
        <p:spPr>
          <a:xfrm>
            <a:off x="6298294" y="2183127"/>
            <a:ext cx="240631" cy="19163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F02AAB-4F31-AE39-41C3-C9B84F2471B5}"/>
              </a:ext>
            </a:extLst>
          </p:cNvPr>
          <p:cNvSpPr txBox="1"/>
          <p:nvPr/>
        </p:nvSpPr>
        <p:spPr>
          <a:xfrm>
            <a:off x="2121568" y="5779399"/>
            <a:ext cx="47324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hangingPunct="1">
              <a:spcBef>
                <a:spcPts val="400"/>
              </a:spcBef>
              <a:buSzPct val="100000"/>
            </a:pPr>
            <a:r>
              <a:rPr lang="en-US" sz="10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 hangingPunct="1">
              <a:spcBef>
                <a:spcPts val="400"/>
              </a:spcBef>
              <a:buSzPct val="100000"/>
            </a:pPr>
            <a:r>
              <a:rPr lang="en-US" sz="1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 hangingPunct="1">
              <a:spcBef>
                <a:spcPts val="400"/>
              </a:spcBef>
              <a:buSzPct val="100000"/>
            </a:pPr>
            <a:r>
              <a:rPr lang="en-US" sz="10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298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153AF-3408-4F00-B3EC-436EA71E43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A088D7-37C0-47F3-8E19-C5BB125E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1192"/>
            <a:ext cx="8229600" cy="1017490"/>
          </a:xfrm>
        </p:spPr>
        <p:txBody>
          <a:bodyPr/>
          <a:lstStyle/>
          <a:p>
            <a:r>
              <a:rPr lang="en-US" dirty="0"/>
              <a:t>DATA STRUCTURE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3B8B32D-8D9B-4C89-BA76-06EE1285A5CC}"/>
              </a:ext>
            </a:extLst>
          </p:cNvPr>
          <p:cNvSpPr txBox="1">
            <a:spLocks/>
          </p:cNvSpPr>
          <p:nvPr/>
        </p:nvSpPr>
        <p:spPr>
          <a:xfrm>
            <a:off x="723669" y="1906130"/>
            <a:ext cx="7585023" cy="25633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661307" marR="0" indent="-204107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200150" marR="0" indent="-28575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600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0828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5400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29972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4544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3911600" marR="0" indent="-2540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Tx/>
              <a:buChar char="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 hangingPunct="1">
              <a:buNone/>
            </a:pPr>
            <a:r>
              <a:rPr lang="en-US" sz="14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LISTS &amp; kdTREE</a:t>
            </a:r>
          </a:p>
          <a:p>
            <a:pPr marL="0" indent="0" hangingPunct="1">
              <a:buNone/>
            </a:pPr>
            <a:endParaRPr lang="en-US" sz="1400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Each element has a specific position or index within the sequence.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Lists can dynamically grow or shrink in size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KD-tree is a binary tree where each node represents an axis-aligned hyperrectangle (or region) in k-dimensional space.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KD-trees are efficient for searching and querying multidimensional data.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8A9FC-AD67-9072-6E26-BF00A96B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4" y="4366895"/>
            <a:ext cx="2157501" cy="1903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51F62-D4E7-9F3B-7FC0-A738006A4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47" y="4514663"/>
            <a:ext cx="2837587" cy="16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502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</TotalTime>
  <Words>624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Söhne Mono</vt:lpstr>
      <vt:lpstr>Times New Roman</vt:lpstr>
      <vt:lpstr>Verdana</vt:lpstr>
      <vt:lpstr>Wingdings</vt:lpstr>
      <vt:lpstr>11_Default Design</vt:lpstr>
      <vt:lpstr>Detection and Prevention of Node Overlap : List-Based Approaches for High-Dimensional Environments"</vt:lpstr>
      <vt:lpstr>Table of Contents</vt:lpstr>
      <vt:lpstr>INTRODUCTION</vt:lpstr>
      <vt:lpstr>MOTIVATION &amp; NEED</vt:lpstr>
      <vt:lpstr>PROBLEM STATEMENT</vt:lpstr>
      <vt:lpstr>OBJECTIVE &amp; NOVELTY</vt:lpstr>
      <vt:lpstr>LITERATURE SURVEY</vt:lpstr>
      <vt:lpstr>METHODOLOGY</vt:lpstr>
      <vt:lpstr>DATA STRUCTURE </vt:lpstr>
      <vt:lpstr>IMPLEMENTATION</vt:lpstr>
      <vt:lpstr>IMPLEMENTATION </vt:lpstr>
      <vt:lpstr>IMPLEMENTATION</vt:lpstr>
      <vt:lpstr>IMPLEMENTATION</vt:lpstr>
      <vt:lpstr>CHALLENGES</vt:lpstr>
      <vt:lpstr>RESULTS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Kayam Thejaa</cp:lastModifiedBy>
  <cp:revision>153</cp:revision>
  <dcterms:modified xsi:type="dcterms:W3CDTF">2023-12-26T05:23:30Z</dcterms:modified>
</cp:coreProperties>
</file>