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6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WFH.com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Prateek Jain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73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1" y="3650043"/>
            <a:ext cx="8911687" cy="1280890"/>
          </a:xfrm>
        </p:spPr>
        <p:txBody>
          <a:bodyPr/>
          <a:lstStyle/>
          <a:p>
            <a:r>
              <a:rPr lang="en-IN" dirty="0" smtClean="0"/>
              <a:t>Vision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498" y="1802547"/>
            <a:ext cx="8915400" cy="1185390"/>
          </a:xfrm>
        </p:spPr>
        <p:txBody>
          <a:bodyPr/>
          <a:lstStyle/>
          <a:p>
            <a:r>
              <a:rPr lang="en-IN" dirty="0" smtClean="0"/>
              <a:t>Anyone can work from home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89212" y="521657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/>
              <a:t>Mission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5498" y="4932560"/>
            <a:ext cx="8915400" cy="1653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Create a platform to gather all the types of, levels of professionals.</a:t>
            </a:r>
          </a:p>
          <a:p>
            <a:r>
              <a:rPr lang="en-IN" dirty="0" smtClean="0"/>
              <a:t>Generate Jobs for individuals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59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Personas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92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455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1549</TotalTime>
  <Words>30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WFH.com</vt:lpstr>
      <vt:lpstr>Vision</vt:lpstr>
      <vt:lpstr>Personas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WFH.com</dc:title>
  <dc:creator>Prateek Jain</dc:creator>
  <cp:lastModifiedBy>Prateek Jain</cp:lastModifiedBy>
  <cp:revision>5</cp:revision>
  <dcterms:created xsi:type="dcterms:W3CDTF">2018-03-04T12:29:01Z</dcterms:created>
  <dcterms:modified xsi:type="dcterms:W3CDTF">2018-03-10T13:13:31Z</dcterms:modified>
</cp:coreProperties>
</file>