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8" r:id="rId12"/>
    <p:sldId id="269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Executive Media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42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90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smtClean="0"/>
              <a:t>User Home Page</a:t>
            </a:r>
            <a:endParaRPr lang="en-IN" sz="3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00" y="900000"/>
            <a:ext cx="9929999" cy="5958000"/>
          </a:xfrm>
        </p:spPr>
      </p:pic>
    </p:spTree>
    <p:extLst>
      <p:ext uri="{BB962C8B-B14F-4D97-AF65-F5344CB8AC3E}">
        <p14:creationId xmlns:p14="http://schemas.microsoft.com/office/powerpoint/2010/main" val="26428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90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smtClean="0"/>
              <a:t>User Hamburger Menu</a:t>
            </a:r>
            <a:endParaRPr lang="en-IN" sz="3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691" y="900000"/>
            <a:ext cx="9910618" cy="5969599"/>
          </a:xfrm>
        </p:spPr>
      </p:pic>
    </p:spTree>
    <p:extLst>
      <p:ext uri="{BB962C8B-B14F-4D97-AF65-F5344CB8AC3E}">
        <p14:creationId xmlns:p14="http://schemas.microsoft.com/office/powerpoint/2010/main" val="64178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90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smtClean="0"/>
              <a:t>User Profile Menu</a:t>
            </a:r>
            <a:endParaRPr lang="en-IN" sz="3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45" y="905091"/>
            <a:ext cx="9882909" cy="5952909"/>
          </a:xfrm>
        </p:spPr>
      </p:pic>
    </p:spTree>
    <p:extLst>
      <p:ext uri="{BB962C8B-B14F-4D97-AF65-F5344CB8AC3E}">
        <p14:creationId xmlns:p14="http://schemas.microsoft.com/office/powerpoint/2010/main" val="329236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90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smtClean="0"/>
              <a:t>User Idea Page</a:t>
            </a:r>
            <a:endParaRPr lang="en-IN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99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Personas</a:t>
            </a:r>
            <a:endParaRPr lang="en-IN" dirty="0"/>
          </a:p>
        </p:txBody>
      </p:sp>
      <p:pic>
        <p:nvPicPr>
          <p:cNvPr id="3074" name="Picture 2" descr="Image result for personas with text ic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28000" y="6858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32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00000"/>
          </a:xfr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3200" dirty="0" smtClean="0"/>
              <a:t>Brayan Tyler</a:t>
            </a:r>
            <a:endParaRPr lang="en-IN" sz="3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900000"/>
            <a:ext cx="2915920" cy="304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Student</a:t>
            </a:r>
          </a:p>
          <a:p>
            <a:r>
              <a:rPr lang="en-IN" dirty="0" smtClean="0"/>
              <a:t>21, Male</a:t>
            </a:r>
          </a:p>
          <a:p>
            <a:r>
              <a:rPr lang="en-IN" dirty="0" smtClean="0"/>
              <a:t>Pursuing MBA</a:t>
            </a:r>
            <a:endParaRPr lang="en-IN" dirty="0"/>
          </a:p>
        </p:txBody>
      </p:sp>
      <p:pic>
        <p:nvPicPr>
          <p:cNvPr id="1026" name="Picture 2" descr="Image result for bryan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42080"/>
            <a:ext cx="2915920" cy="291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00375" y="900000"/>
            <a:ext cx="9191625" cy="5958000"/>
          </a:xfrm>
        </p:spPr>
        <p:txBody>
          <a:bodyPr>
            <a:normAutofit lnSpcReduction="10000"/>
          </a:bodyPr>
          <a:lstStyle/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Motivation</a:t>
            </a:r>
          </a:p>
          <a:p>
            <a:pPr marL="0" indent="0">
              <a:buNone/>
            </a:pPr>
            <a:r>
              <a:rPr lang="en-IN" sz="1600" dirty="0" smtClean="0"/>
              <a:t>Bryan had a bad experience sharing one of his idea with college professors and just got demotivation in return. He is trying to reach out different </a:t>
            </a:r>
            <a:r>
              <a:rPr lang="en-IN" sz="1600" smtClean="0"/>
              <a:t>companies heads </a:t>
            </a:r>
            <a:r>
              <a:rPr lang="en-IN" sz="1600" dirty="0" smtClean="0"/>
              <a:t>by many way to share his idea but no one is properly responding. And if he is lucky enough for a meet, he is not properly able to showcase his ideas and take the proper feedback from that.</a:t>
            </a:r>
          </a:p>
          <a:p>
            <a:pPr marL="0" indent="0">
              <a:buNone/>
            </a:pPr>
            <a:endParaRPr lang="en-IN" sz="1600" dirty="0" smtClean="0"/>
          </a:p>
          <a:p>
            <a:r>
              <a:rPr lang="en-IN" dirty="0" smtClean="0"/>
              <a:t>Goal</a:t>
            </a:r>
          </a:p>
          <a:p>
            <a:pPr lvl="1"/>
            <a:r>
              <a:rPr lang="en-IN" sz="1600" dirty="0" smtClean="0"/>
              <a:t>Need a active platform were he can share his Ideas and get professional feedback.</a:t>
            </a:r>
          </a:p>
          <a:p>
            <a:pPr lvl="1"/>
            <a:r>
              <a:rPr lang="en-IN" sz="1600" dirty="0" smtClean="0"/>
              <a:t>Need a mentor.</a:t>
            </a:r>
            <a:endParaRPr lang="en-IN" sz="2600" dirty="0" smtClean="0"/>
          </a:p>
          <a:p>
            <a:endParaRPr lang="en-IN" dirty="0" smtClean="0"/>
          </a:p>
          <a:p>
            <a:r>
              <a:rPr lang="en-IN" dirty="0" smtClean="0"/>
              <a:t>Frustration</a:t>
            </a:r>
          </a:p>
          <a:p>
            <a:pPr lvl="1"/>
            <a:r>
              <a:rPr lang="en-IN" sz="1600" dirty="0"/>
              <a:t>Not been able to share his business idea which right people.</a:t>
            </a:r>
          </a:p>
          <a:p>
            <a:pPr lvl="1"/>
            <a:r>
              <a:rPr lang="en-IN" sz="1600" dirty="0"/>
              <a:t>Getting demotivated and </a:t>
            </a:r>
            <a:r>
              <a:rPr lang="en-IN" sz="1600" dirty="0" smtClean="0"/>
              <a:t>he is </a:t>
            </a:r>
            <a:r>
              <a:rPr lang="en-IN" sz="1600" dirty="0"/>
              <a:t>afraid </a:t>
            </a:r>
            <a:r>
              <a:rPr lang="en-IN" sz="1600" dirty="0" smtClean="0"/>
              <a:t>that he might have to work under someone forcefully.</a:t>
            </a:r>
          </a:p>
          <a:p>
            <a:pPr lvl="1"/>
            <a:endParaRPr lang="en-IN" sz="1600" dirty="0"/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8181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0375" y="900000"/>
            <a:ext cx="9191625" cy="5958000"/>
          </a:xfrm>
        </p:spPr>
        <p:txBody>
          <a:bodyPr>
            <a:normAutofit/>
          </a:bodyPr>
          <a:lstStyle/>
          <a:p>
            <a:r>
              <a:rPr lang="en-IN" sz="2800" dirty="0" smtClean="0"/>
              <a:t>Motivation</a:t>
            </a:r>
          </a:p>
          <a:p>
            <a:r>
              <a:rPr lang="en-IN" sz="2800" dirty="0" smtClean="0"/>
              <a:t>Goal</a:t>
            </a:r>
          </a:p>
          <a:p>
            <a:pPr lvl="1"/>
            <a:r>
              <a:rPr lang="en-IN" sz="2600" dirty="0" smtClean="0"/>
              <a:t>Can invest in start up ideas if they looks promising.</a:t>
            </a:r>
          </a:p>
          <a:p>
            <a:r>
              <a:rPr lang="en-IN" sz="2800" dirty="0" smtClean="0"/>
              <a:t>Frustration</a:t>
            </a:r>
          </a:p>
          <a:p>
            <a:pPr marL="0" indent="0">
              <a:buNone/>
            </a:pPr>
            <a:endParaRPr lang="en-IN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90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/>
              <a:t>Steve Johnson</a:t>
            </a:r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7624"/>
            <a:ext cx="3000375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-1" y="900000"/>
            <a:ext cx="3000375" cy="2957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CXO @ Tech </a:t>
            </a:r>
            <a:r>
              <a:rPr lang="en-IN" dirty="0"/>
              <a:t>Corp, </a:t>
            </a:r>
            <a:r>
              <a:rPr lang="en-IN" dirty="0" smtClean="0"/>
              <a:t>Michigan.</a:t>
            </a:r>
            <a:endParaRPr lang="en-IN" dirty="0"/>
          </a:p>
          <a:p>
            <a:r>
              <a:rPr lang="en-IN" dirty="0" smtClean="0"/>
              <a:t>47, Male</a:t>
            </a:r>
          </a:p>
          <a:p>
            <a:r>
              <a:rPr lang="en-IN" dirty="0" smtClean="0"/>
              <a:t>MIT Graduate</a:t>
            </a:r>
          </a:p>
          <a:p>
            <a:r>
              <a:rPr lang="en-IN" dirty="0" smtClean="0"/>
              <a:t>1,50,000/Annum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600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NGO Manager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36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Information Architecture</a:t>
            </a:r>
            <a:endParaRPr lang="en-IN" dirty="0"/>
          </a:p>
        </p:txBody>
      </p:sp>
      <p:pic>
        <p:nvPicPr>
          <p:cNvPr id="1026" name="Picture 2" descr="Image result for information architectur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011" y="1629832"/>
            <a:ext cx="2857500" cy="28575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87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42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Website Wireframes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40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90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smtClean="0"/>
              <a:t>Login Screen</a:t>
            </a:r>
            <a:endParaRPr lang="en-IN" sz="3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836" y="900000"/>
            <a:ext cx="9938327" cy="5962997"/>
          </a:xfrm>
        </p:spPr>
      </p:pic>
    </p:spTree>
    <p:extLst>
      <p:ext uri="{BB962C8B-B14F-4D97-AF65-F5344CB8AC3E}">
        <p14:creationId xmlns:p14="http://schemas.microsoft.com/office/powerpoint/2010/main" val="137109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48212</TotalTime>
  <Words>180</Words>
  <Application>Microsoft Office PowerPoint</Application>
  <PresentationFormat>Widescreen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Century Gothic</vt:lpstr>
      <vt:lpstr>Wingdings 3</vt:lpstr>
      <vt:lpstr>Slice</vt:lpstr>
      <vt:lpstr>Executive Media</vt:lpstr>
      <vt:lpstr>Personas</vt:lpstr>
      <vt:lpstr>Brayan Tyler</vt:lpstr>
      <vt:lpstr>PowerPoint Presentation</vt:lpstr>
      <vt:lpstr>NGO Manager</vt:lpstr>
      <vt:lpstr>Information Architecture</vt:lpstr>
      <vt:lpstr>PowerPoint Presentation</vt:lpstr>
      <vt:lpstr>Website Wireframes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Prateek Jain</dc:creator>
  <cp:lastModifiedBy>Prateek Jain</cp:lastModifiedBy>
  <cp:revision>17</cp:revision>
  <dcterms:created xsi:type="dcterms:W3CDTF">2018-04-11T16:52:38Z</dcterms:created>
  <dcterms:modified xsi:type="dcterms:W3CDTF">2018-04-22T11:18:07Z</dcterms:modified>
</cp:coreProperties>
</file>