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HeyPublic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Local Area </a:t>
            </a:r>
            <a:r>
              <a:rPr lang="en-IN" dirty="0" err="1" smtClean="0"/>
              <a:t>comiNotification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40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1" y="3410530"/>
            <a:ext cx="9404723" cy="1400530"/>
          </a:xfrm>
        </p:spPr>
        <p:txBody>
          <a:bodyPr/>
          <a:lstStyle/>
          <a:p>
            <a:r>
              <a:rPr lang="en-IN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728" y="1361412"/>
            <a:ext cx="8946541" cy="1288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Mission</a:t>
            </a:r>
            <a:r>
              <a:rPr lang="en-IN" b="1" dirty="0" smtClean="0"/>
              <a:t>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4727" y="4110795"/>
            <a:ext cx="8946541" cy="119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Users can connect with local public around them to communicate using digital </a:t>
            </a:r>
            <a:r>
              <a:rPr lang="en-IN" dirty="0"/>
              <a:t>platform </a:t>
            </a:r>
            <a:r>
              <a:rPr lang="en-IN" dirty="0" smtClean="0"/>
              <a:t>without any restriction and the </a:t>
            </a:r>
            <a:r>
              <a:rPr lang="en-IN" dirty="0"/>
              <a:t>best tool </a:t>
            </a:r>
            <a:r>
              <a:rPr lang="en-IN" dirty="0" smtClean="0"/>
              <a:t>will be </a:t>
            </a:r>
            <a:r>
              <a:rPr lang="en-IN" dirty="0" err="1" smtClean="0"/>
              <a:t>HeyPublic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25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</a:t>
            </a:r>
            <a:r>
              <a:rPr lang="en-IN" dirty="0" smtClean="0"/>
              <a:t>Scenarios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 am a working professional in Bangalore and lives in </a:t>
            </a:r>
            <a:r>
              <a:rPr lang="en-IN" dirty="0" err="1" smtClean="0"/>
              <a:t>Koramangala</a:t>
            </a:r>
            <a:r>
              <a:rPr lang="en-IN" dirty="0"/>
              <a:t>. </a:t>
            </a:r>
            <a:r>
              <a:rPr lang="en-IN" dirty="0" smtClean="0"/>
              <a:t>Travel time from </a:t>
            </a:r>
            <a:r>
              <a:rPr lang="en-IN" dirty="0"/>
              <a:t>Airport to </a:t>
            </a:r>
            <a:r>
              <a:rPr lang="en-IN" dirty="0" err="1"/>
              <a:t>K</a:t>
            </a:r>
            <a:r>
              <a:rPr lang="en-IN" dirty="0" err="1" smtClean="0"/>
              <a:t>oramangala</a:t>
            </a:r>
            <a:r>
              <a:rPr lang="en-IN" dirty="0" smtClean="0"/>
              <a:t> is </a:t>
            </a:r>
            <a:r>
              <a:rPr lang="en-IN" dirty="0"/>
              <a:t>around 1-2 hrs via </a:t>
            </a:r>
            <a:r>
              <a:rPr lang="en-IN" dirty="0" smtClean="0"/>
              <a:t>Taxi </a:t>
            </a:r>
            <a:r>
              <a:rPr lang="en-IN" dirty="0"/>
              <a:t>and cost around 1000 bucks. I want to know if anyone can share the ride with me. I will update a </a:t>
            </a:r>
            <a:r>
              <a:rPr lang="en-IN" dirty="0" smtClean="0"/>
              <a:t>request message </a:t>
            </a:r>
            <a:r>
              <a:rPr lang="en-IN" dirty="0"/>
              <a:t>on the </a:t>
            </a:r>
            <a:r>
              <a:rPr lang="en-IN" dirty="0" smtClean="0"/>
              <a:t>application to check if anyone around me is willing to share. </a:t>
            </a:r>
            <a:endParaRPr lang="en-IN" dirty="0"/>
          </a:p>
          <a:p>
            <a:pPr lvl="0"/>
            <a:r>
              <a:rPr lang="en-IN" dirty="0"/>
              <a:t>I am new in town and roaming around. I can be searching for a hospital, or some famous place or ask general information about the place to the local public. I will update a message on the application</a:t>
            </a:r>
            <a:r>
              <a:rPr lang="en-IN" dirty="0" smtClean="0"/>
              <a:t>.</a:t>
            </a:r>
          </a:p>
          <a:p>
            <a:r>
              <a:rPr lang="en-IN" dirty="0"/>
              <a:t>New family moved to a new city and wanted to get in contact with the society.</a:t>
            </a:r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31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8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551" y="1885796"/>
            <a:ext cx="33791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Alpana</a:t>
            </a:r>
            <a:r>
              <a:rPr lang="en-IN" sz="2000" dirty="0"/>
              <a:t> Barman</a:t>
            </a:r>
            <a:r>
              <a:rPr lang="en-IN" sz="2000" dirty="0" smtClean="0"/>
              <a:t>,</a:t>
            </a:r>
          </a:p>
          <a:p>
            <a:r>
              <a:rPr lang="en-US" sz="1400" dirty="0" smtClean="0"/>
              <a:t>28, </a:t>
            </a:r>
            <a:r>
              <a:rPr lang="en-US" sz="1400" dirty="0" smtClean="0"/>
              <a:t>Single,</a:t>
            </a:r>
          </a:p>
          <a:p>
            <a:r>
              <a:rPr lang="en-IN" sz="1400" dirty="0" smtClean="0"/>
              <a:t>Station </a:t>
            </a:r>
            <a:r>
              <a:rPr lang="en-IN" sz="1400" dirty="0"/>
              <a:t>Chef, </a:t>
            </a:r>
            <a:r>
              <a:rPr lang="en-IN" sz="1400" dirty="0" err="1"/>
              <a:t>Komfort</a:t>
            </a:r>
            <a:r>
              <a:rPr lang="en-IN" sz="1400" dirty="0"/>
              <a:t> Terraces </a:t>
            </a:r>
            <a:r>
              <a:rPr lang="en-IN" sz="1400" dirty="0" smtClean="0"/>
              <a:t>Hotel, </a:t>
            </a:r>
            <a:r>
              <a:rPr lang="en-US" sz="1400" dirty="0" smtClean="0"/>
              <a:t>Bangalore.</a:t>
            </a:r>
            <a:br>
              <a:rPr lang="en-US" sz="1400" dirty="0" smtClean="0"/>
            </a:br>
            <a:r>
              <a:rPr lang="en-US" sz="1400" dirty="0" smtClean="0"/>
              <a:t>23,000 /month.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1551" y="3462622"/>
            <a:ext cx="355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Sensing</a:t>
            </a:r>
            <a:r>
              <a:rPr lang="en-US" sz="1400" dirty="0" smtClean="0"/>
              <a:t>, Early starter of the </a:t>
            </a:r>
            <a:r>
              <a:rPr lang="en-US" sz="1400" dirty="0" smtClean="0"/>
              <a:t>day, Smart </a:t>
            </a:r>
            <a:r>
              <a:rPr lang="en-US" sz="1400" dirty="0" smtClean="0"/>
              <a:t>Investor</a:t>
            </a:r>
            <a:r>
              <a:rPr lang="en-US" sz="1400" dirty="0" smtClean="0"/>
              <a:t>, Bold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1551" y="3177804"/>
            <a:ext cx="281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Personality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0786" y="4444576"/>
            <a:ext cx="2089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Growth</a:t>
            </a:r>
          </a:p>
          <a:p>
            <a:r>
              <a:rPr lang="en-US" sz="1400" dirty="0" smtClean="0"/>
              <a:t>Fear</a:t>
            </a:r>
          </a:p>
          <a:p>
            <a:r>
              <a:rPr lang="en-US" sz="1400" dirty="0" smtClean="0"/>
              <a:t>Social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1551" y="4131019"/>
            <a:ext cx="281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Motivation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0786" y="5420108"/>
            <a:ext cx="3545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Away from hometown</a:t>
            </a:r>
            <a:endParaRPr lang="en-US" sz="1400" dirty="0" smtClean="0"/>
          </a:p>
          <a:p>
            <a:r>
              <a:rPr lang="en-US" sz="1400" dirty="0" smtClean="0"/>
              <a:t>Less </a:t>
            </a:r>
            <a:r>
              <a:rPr lang="en-US" sz="1400" dirty="0" smtClean="0"/>
              <a:t>salary</a:t>
            </a:r>
          </a:p>
          <a:p>
            <a:r>
              <a:rPr lang="en-US" sz="1400" dirty="0" smtClean="0"/>
              <a:t>Feeling Lonely</a:t>
            </a:r>
            <a:endParaRPr lang="en-US" sz="1400" dirty="0" smtClean="0"/>
          </a:p>
          <a:p>
            <a:r>
              <a:rPr lang="en-US" sz="1400" dirty="0" smtClean="0"/>
              <a:t>Every time travelling expenses are more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0786" y="5112331"/>
            <a:ext cx="281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Frustration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81306" y="876556"/>
            <a:ext cx="603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manage </a:t>
            </a:r>
            <a:r>
              <a:rPr lang="en-US" sz="1400" dirty="0" smtClean="0"/>
              <a:t>her expenses and save day </a:t>
            </a:r>
            <a:r>
              <a:rPr lang="en-US" sz="1400" dirty="0" smtClean="0"/>
              <a:t>to day </a:t>
            </a:r>
            <a:r>
              <a:rPr lang="en-US" sz="1400" dirty="0" smtClean="0"/>
              <a:t>travel </a:t>
            </a:r>
            <a:r>
              <a:rPr lang="en-US" sz="1400" dirty="0" smtClean="0"/>
              <a:t>expenses. </a:t>
            </a:r>
          </a:p>
          <a:p>
            <a:r>
              <a:rPr lang="en-US" sz="1400" dirty="0" smtClean="0"/>
              <a:t>To </a:t>
            </a:r>
            <a:r>
              <a:rPr lang="en-US" sz="1400" dirty="0"/>
              <a:t>contact different people for his career goals &amp; track the </a:t>
            </a:r>
            <a:r>
              <a:rPr lang="en-US" sz="1400" dirty="0" smtClean="0"/>
              <a:t>growth</a:t>
            </a:r>
            <a:br>
              <a:rPr lang="en-US" sz="1400" dirty="0" smtClean="0"/>
            </a:br>
            <a:r>
              <a:rPr lang="en-US" sz="1400" dirty="0" smtClean="0"/>
              <a:t>To show case her work with proper community and get appreciation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1306" y="548849"/>
            <a:ext cx="281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Goal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81307" y="2761885"/>
            <a:ext cx="61357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/>
              <a:t>Alpana</a:t>
            </a:r>
            <a:r>
              <a:rPr lang="en-US" sz="1400" dirty="0" smtClean="0"/>
              <a:t> </a:t>
            </a:r>
            <a:r>
              <a:rPr lang="en-US" sz="1400" dirty="0" smtClean="0"/>
              <a:t>is a </a:t>
            </a:r>
            <a:r>
              <a:rPr lang="en-US" sz="1400" dirty="0"/>
              <a:t>s</a:t>
            </a:r>
            <a:r>
              <a:rPr lang="en-US" sz="1400" dirty="0" smtClean="0"/>
              <a:t>tation chef at </a:t>
            </a:r>
            <a:r>
              <a:rPr lang="en-IN" sz="1400" dirty="0" err="1"/>
              <a:t>Komfort</a:t>
            </a:r>
            <a:r>
              <a:rPr lang="en-US" sz="1400" dirty="0" smtClean="0"/>
              <a:t> </a:t>
            </a:r>
            <a:r>
              <a:rPr lang="en-IN" sz="1400" dirty="0"/>
              <a:t>Terraces</a:t>
            </a:r>
            <a:r>
              <a:rPr lang="en-US" sz="1400" dirty="0" smtClean="0"/>
              <a:t> </a:t>
            </a:r>
            <a:r>
              <a:rPr lang="en-US" sz="1400" dirty="0" smtClean="0"/>
              <a:t>&amp; </a:t>
            </a:r>
            <a:r>
              <a:rPr lang="en-US" sz="1400" dirty="0" smtClean="0"/>
              <a:t>she has to work in shifts. She is a hard worker but unfortunately not getting any appreciations. </a:t>
            </a:r>
            <a:br>
              <a:rPr lang="en-US" sz="1400" dirty="0" smtClean="0"/>
            </a:br>
            <a:r>
              <a:rPr lang="en-US" sz="1400" dirty="0" smtClean="0"/>
              <a:t>She is bold in nature and doesn’t shy. </a:t>
            </a:r>
            <a:r>
              <a:rPr lang="en-US" sz="1400" dirty="0" smtClean="0"/>
              <a:t>She has to travel everyday for work which is expensive </a:t>
            </a:r>
            <a:r>
              <a:rPr lang="en-US" sz="1400" dirty="0" smtClean="0"/>
              <a:t>&amp; </a:t>
            </a:r>
            <a:r>
              <a:rPr lang="en-US" sz="1400" dirty="0" smtClean="0"/>
              <a:t>to give some space to himself for self learning. He is working in 2 projects where he feels that in one of the project it was requirement for a graphic design but manager assigned him to that project based on urgent requirement which leads to a frustration about his own performance &amp; now he is also in fear that because of it he may get the similar kind of role in upcoming project &amp; this could also affect his next appraisal.</a:t>
            </a:r>
          </a:p>
          <a:p>
            <a:r>
              <a:rPr lang="en-US" sz="1400" dirty="0" smtClean="0"/>
              <a:t>As he is a family man he wanted to plan his leaves well in advance &amp; also wanted to have a details about his own leaves status.</a:t>
            </a:r>
          </a:p>
          <a:p>
            <a:r>
              <a:rPr lang="en-US" sz="1400" dirty="0" smtClean="0"/>
              <a:t>His is in trouble from last 3 months as because he took some 10 days leave in 3 parts which was not properly mapped with projects &amp; now question are being asked by the managers from last 2 month about the gaps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81306" y="2359976"/>
            <a:ext cx="281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Bio</a:t>
            </a:r>
            <a:endParaRPr lang="en-US" sz="1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02"/>
          <a:stretch/>
        </p:blipFill>
        <p:spPr>
          <a:xfrm>
            <a:off x="300421" y="225437"/>
            <a:ext cx="1776701" cy="15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Publish</a:t>
            </a:r>
            <a:r>
              <a:rPr lang="en-IN" dirty="0"/>
              <a:t>, Share your queries, questions, information, experience with in local area and get replies. </a:t>
            </a:r>
          </a:p>
          <a:p>
            <a:pPr lvl="0"/>
            <a:r>
              <a:rPr lang="en-IN" dirty="0"/>
              <a:t>Not necessary friends</a:t>
            </a:r>
          </a:p>
          <a:p>
            <a:pPr lvl="0"/>
            <a:r>
              <a:rPr lang="en-IN" dirty="0"/>
              <a:t>U can hide your contact details</a:t>
            </a:r>
          </a:p>
          <a:p>
            <a:pPr lvl="0"/>
            <a:r>
              <a:rPr lang="en-IN" dirty="0"/>
              <a:t>U can have prewritten messages</a:t>
            </a:r>
          </a:p>
          <a:p>
            <a:pPr lvl="0"/>
            <a:r>
              <a:rPr lang="en-IN" dirty="0"/>
              <a:t>U can restrict users</a:t>
            </a:r>
          </a:p>
          <a:p>
            <a:pPr lvl="0"/>
            <a:r>
              <a:rPr lang="en-IN" dirty="0"/>
              <a:t>U can increase the range of area of coverage </a:t>
            </a:r>
          </a:p>
          <a:p>
            <a:pPr lvl="0"/>
            <a:r>
              <a:rPr lang="en-IN" dirty="0"/>
              <a:t>U can specify custom filter for sending notification audience</a:t>
            </a:r>
          </a:p>
          <a:p>
            <a:pPr lvl="0"/>
            <a:r>
              <a:rPr lang="en-IN" dirty="0"/>
              <a:t>U can also get notification via SMS</a:t>
            </a:r>
          </a:p>
          <a:p>
            <a:pPr lvl="0"/>
            <a:r>
              <a:rPr lang="en-IN" dirty="0"/>
              <a:t>U can also reply via SMS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27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985</TotalTime>
  <Words>324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HeyPublic</vt:lpstr>
      <vt:lpstr>Vision</vt:lpstr>
      <vt:lpstr>User Scenarios</vt:lpstr>
      <vt:lpstr>Personas</vt:lpstr>
      <vt:lpstr>PowerPoint Presentation</vt:lpstr>
      <vt:lpstr>Features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HeyPublic</dc:title>
  <dc:creator>Prateek Jain</dc:creator>
  <cp:lastModifiedBy>Prateek Jain</cp:lastModifiedBy>
  <cp:revision>13</cp:revision>
  <dcterms:created xsi:type="dcterms:W3CDTF">2018-03-31T14:23:57Z</dcterms:created>
  <dcterms:modified xsi:type="dcterms:W3CDTF">2018-04-01T06:52:40Z</dcterms:modified>
</cp:coreProperties>
</file>