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409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43208-6B24-4E1D-8585-E5E05EAB26E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4278A-9A82-458D-97DF-A3D5E0275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 Version on Splitwise.</a:t>
            </a:r>
            <a:br>
              <a:rPr lang="en-US" dirty="0"/>
            </a:br>
            <a:r>
              <a:rPr lang="en-US" dirty="0"/>
              <a:t>Using it for about a year now, and few things that I would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4278A-9A82-458D-97DF-A3D5E0275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Balance Bug: Especially with group transactions. Costlier transactions will feel unsafe</a:t>
            </a:r>
          </a:p>
          <a:p>
            <a:pPr marL="228600" indent="-228600">
              <a:buAutoNum type="arabicPeriod"/>
            </a:pPr>
            <a:r>
              <a:rPr lang="en-US" dirty="0"/>
              <a:t>Participation Problems:  Assumes every person with whom the bill was shared with wants to share each item. No tailoring. This leads to having a different record/ bill for each item, and how that item is shared.</a:t>
            </a:r>
          </a:p>
          <a:p>
            <a:pPr marL="228600" indent="-228600">
              <a:buAutoNum type="arabicPeriod"/>
            </a:pPr>
            <a:r>
              <a:rPr lang="en-US" dirty="0"/>
              <a:t>2 leads to 3, and we have record of bills, since most of the bills are now divided in to individual items.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4278A-9A82-458D-97DF-A3D5E0275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significance is to add more flexibility to otherwise useful app.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4278A-9A82-458D-97DF-A3D5E0275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“pseudo”. Developed on 1 machine.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4278A-9A82-458D-97DF-A3D5E0275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and 3 are more of “you can also do this!”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4278A-9A82-458D-97DF-A3D5E0275C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fewer joins -&gt; only joins required are amongst share, ledger and if required bills</a:t>
            </a:r>
            <a:br>
              <a:rPr lang="en-US" dirty="0"/>
            </a:br>
            <a:r>
              <a:rPr lang="en-US" dirty="0"/>
              <a:t>The entire app currently requires 3 joins.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4278A-9A82-458D-97DF-A3D5E0275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3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4278A-9A82-458D-97DF-A3D5E0275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513C-F51B-48EA-99F4-97547447B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Splitwise++</a:t>
            </a:r>
          </a:p>
        </p:txBody>
      </p:sp>
    </p:spTree>
    <p:extLst>
      <p:ext uri="{BB962C8B-B14F-4D97-AF65-F5344CB8AC3E}">
        <p14:creationId xmlns:p14="http://schemas.microsoft.com/office/powerpoint/2010/main" val="6376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6F0D-13F4-4A4F-9AA3-17603FA3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611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60FE-99CA-4BE0-A435-DDE03919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611" y="1587169"/>
            <a:ext cx="6077116" cy="4437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Annoying problems with Splitwise:</a:t>
            </a:r>
          </a:p>
          <a:p>
            <a:r>
              <a:rPr lang="en-US" dirty="0"/>
              <a:t>The balance bug: The app has this weird bug, where it fails to calculate the correct balance in certain situations. </a:t>
            </a:r>
          </a:p>
          <a:p>
            <a:endParaRPr lang="en-US" dirty="0"/>
          </a:p>
          <a:p>
            <a:r>
              <a:rPr lang="en-US" dirty="0"/>
              <a:t>Participation Problems</a:t>
            </a:r>
          </a:p>
          <a:p>
            <a:endParaRPr lang="en-US" dirty="0"/>
          </a:p>
          <a:p>
            <a:r>
              <a:rPr lang="en-US" dirty="0"/>
              <a:t>No Concrete Record of Bills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DFC265-B483-4489-901D-982A121D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113" y="1587169"/>
            <a:ext cx="2321809" cy="41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5C1-8B3B-4CFA-9EDD-8EFD9708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en-US"/>
              <a:t>Significance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D2AE-2470-492D-928F-5BA9EB07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429" y="1589104"/>
            <a:ext cx="5867991" cy="5142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App tries to fix the previously mentioned problems by:</a:t>
            </a:r>
          </a:p>
          <a:p>
            <a:endParaRPr lang="en-US" dirty="0"/>
          </a:p>
          <a:p>
            <a:r>
              <a:rPr lang="en-US" dirty="0"/>
              <a:t>Having a simpler database design.</a:t>
            </a:r>
          </a:p>
          <a:p>
            <a:pPr lvl="1"/>
            <a:r>
              <a:rPr lang="en-US" dirty="0"/>
              <a:t>Elimination of extraneous features/ tables.</a:t>
            </a:r>
          </a:p>
          <a:p>
            <a:pPr lvl="1"/>
            <a:r>
              <a:rPr lang="en-US" dirty="0"/>
              <a:t>Better Indexing.</a:t>
            </a:r>
          </a:p>
          <a:p>
            <a:pPr lvl="1"/>
            <a:r>
              <a:rPr lang="en-US" dirty="0"/>
              <a:t>Reduces Bugs.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improved way of sharing a bill.</a:t>
            </a:r>
          </a:p>
          <a:p>
            <a:pPr lvl="1"/>
            <a:r>
              <a:rPr lang="en-US" dirty="0"/>
              <a:t>Users can choose the items they want to pay for.</a:t>
            </a:r>
          </a:p>
          <a:p>
            <a:pPr lvl="1"/>
            <a:r>
              <a:rPr lang="en-US" dirty="0"/>
              <a:t>Better explained in the demo.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Waitress Makes A Joke&#10;">
            <a:extLst>
              <a:ext uri="{FF2B5EF4-FFF2-40B4-BE49-F238E27FC236}">
                <a16:creationId xmlns:a16="http://schemas.microsoft.com/office/drawing/2014/main" id="{FE0374F4-E719-43E8-AA71-6E431E18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317" y="3804753"/>
            <a:ext cx="4000500" cy="2800350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AA73BF12-4634-4992-BB16-CC360A823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211" y="624110"/>
            <a:ext cx="3043696" cy="30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0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6883-EDD6-4430-A8F2-A65F792A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603D-F817-42FC-AF17-C01A65AE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691565"/>
            <a:ext cx="4140772" cy="429966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The Application Follow a 3-Tier Client-Server Architecture.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MySQL forms the underlying DBMS.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The API(api.java) act like an Application Layer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The Swing Frontend from the User.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This essentially extends the architecture we had for Homework 3.</a:t>
            </a:r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A36B6C-4E7B-4D03-8173-625F6294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41" y="1691565"/>
            <a:ext cx="5451627" cy="44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9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B4B-C3D1-4BB7-BE4F-76E8AD74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5284519" cy="1280890"/>
          </a:xfrm>
        </p:spPr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4435-7467-480B-98E6-8101A97E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40188"/>
            <a:ext cx="5524124" cy="49558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This app is for:</a:t>
            </a:r>
          </a:p>
          <a:p>
            <a:pPr lvl="0"/>
            <a:r>
              <a:rPr lang="en-US" dirty="0"/>
              <a:t>Friends/ roommates</a:t>
            </a:r>
          </a:p>
          <a:p>
            <a:pPr lvl="1"/>
            <a:r>
              <a:rPr lang="en-US" dirty="0"/>
              <a:t>Ensure that every bill is split equally</a:t>
            </a:r>
          </a:p>
          <a:p>
            <a:pPr lvl="1"/>
            <a:r>
              <a:rPr lang="en-US" dirty="0"/>
              <a:t>Everyone gets paid.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People trying to maintain a budget</a:t>
            </a:r>
          </a:p>
          <a:p>
            <a:pPr lvl="1"/>
            <a:r>
              <a:rPr lang="en-US" dirty="0"/>
              <a:t>To keep track of the money they spent</a:t>
            </a:r>
          </a:p>
          <a:p>
            <a:pPr lvl="1"/>
            <a:r>
              <a:rPr lang="en-US" dirty="0"/>
              <a:t>What did they spend money 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app can also be used as a general record of all the bills that we generated by a user.</a:t>
            </a:r>
          </a:p>
          <a:p>
            <a:endParaRPr lang="en-US" dirty="0"/>
          </a:p>
        </p:txBody>
      </p:sp>
      <p:pic>
        <p:nvPicPr>
          <p:cNvPr id="5" name="Picture 4" descr="A group of people looking at each other&#10;&#10;Description generated with high confidence">
            <a:extLst>
              <a:ext uri="{FF2B5EF4-FFF2-40B4-BE49-F238E27FC236}">
                <a16:creationId xmlns:a16="http://schemas.microsoft.com/office/drawing/2014/main" id="{23607848-FB5A-4B8E-BF1B-C4410DEC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81" y="1052512"/>
            <a:ext cx="4752975" cy="2376488"/>
          </a:xfrm>
          <a:prstGeom prst="rect">
            <a:avLst/>
          </a:prstGeom>
        </p:spPr>
      </p:pic>
      <p:pic>
        <p:nvPicPr>
          <p:cNvPr id="7" name="Picture 6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D280B4F0-6D44-425C-9E84-5C44920FC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937" y="3792851"/>
            <a:ext cx="3829462" cy="28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0066-AA9F-4139-BA6A-DB84278A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743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Conceptual Design</a:t>
            </a: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715B106-3B88-46FF-BE97-4D0E00EE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197880"/>
            <a:ext cx="8494443" cy="53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9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AF84-3FC1-4F04-B5AD-F3FF0C9E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3074436"/>
            <a:ext cx="8915400" cy="709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YOU MADE IT TILL THE END!</a:t>
            </a:r>
          </a:p>
        </p:txBody>
      </p:sp>
    </p:spTree>
    <p:extLst>
      <p:ext uri="{BB962C8B-B14F-4D97-AF65-F5344CB8AC3E}">
        <p14:creationId xmlns:p14="http://schemas.microsoft.com/office/powerpoint/2010/main" val="10361826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495</TotalTime>
  <Words>360</Words>
  <Application>Microsoft Office PowerPoint</Application>
  <PresentationFormat>Widescreen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Splitwise++</vt:lpstr>
      <vt:lpstr>Motivation</vt:lpstr>
      <vt:lpstr>Significance</vt:lpstr>
      <vt:lpstr>Architecture </vt:lpstr>
      <vt:lpstr>Use cases</vt:lpstr>
      <vt:lpstr>Conceptual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Splitwise++</dc:title>
  <dc:creator>Prateek Pisat</dc:creator>
  <cp:lastModifiedBy>Prateek Pisat</cp:lastModifiedBy>
  <cp:revision>26</cp:revision>
  <dcterms:created xsi:type="dcterms:W3CDTF">2018-08-04T13:14:31Z</dcterms:created>
  <dcterms:modified xsi:type="dcterms:W3CDTF">2018-08-06T17:16:34Z</dcterms:modified>
</cp:coreProperties>
</file>