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4630400" cy="8229600"/>
  <p:notesSz cx="14630400" cy="82296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97280" y="2551176"/>
            <a:ext cx="12435840" cy="17282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94560" y="4608576"/>
            <a:ext cx="10241280" cy="205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rgbClr val="DFD5DE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DFD5DE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4630400" h="8229600">
                <a:moveTo>
                  <a:pt x="14630400" y="0"/>
                </a:moveTo>
                <a:lnTo>
                  <a:pt x="0" y="0"/>
                </a:lnTo>
                <a:lnTo>
                  <a:pt x="0" y="8229600"/>
                </a:lnTo>
                <a:lnTo>
                  <a:pt x="14630400" y="8229600"/>
                </a:lnTo>
                <a:lnTo>
                  <a:pt x="14630400" y="0"/>
                </a:lnTo>
                <a:close/>
              </a:path>
            </a:pathLst>
          </a:custGeom>
          <a:solidFill>
            <a:srgbClr val="3A3A3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605271"/>
            <a:ext cx="14630400" cy="2624326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5702808"/>
            <a:ext cx="14630400" cy="2527300"/>
          </a:xfrm>
          <a:custGeom>
            <a:avLst/>
            <a:gdLst/>
            <a:ahLst/>
            <a:cxnLst/>
            <a:rect l="l" t="t" r="r" b="b"/>
            <a:pathLst>
              <a:path w="14630400" h="2527300">
                <a:moveTo>
                  <a:pt x="0" y="2031034"/>
                </a:moveTo>
                <a:lnTo>
                  <a:pt x="0" y="2526790"/>
                </a:lnTo>
                <a:lnTo>
                  <a:pt x="14630400" y="2526790"/>
                </a:lnTo>
                <a:lnTo>
                  <a:pt x="14630400" y="2101377"/>
                </a:lnTo>
                <a:lnTo>
                  <a:pt x="3653064" y="2101377"/>
                </a:lnTo>
                <a:lnTo>
                  <a:pt x="1391300" y="2067619"/>
                </a:lnTo>
                <a:lnTo>
                  <a:pt x="0" y="2031034"/>
                </a:lnTo>
                <a:close/>
              </a:path>
              <a:path w="14630400" h="2527300">
                <a:moveTo>
                  <a:pt x="14630400" y="0"/>
                </a:moveTo>
                <a:lnTo>
                  <a:pt x="13510616" y="388061"/>
                </a:lnTo>
                <a:lnTo>
                  <a:pt x="12636494" y="673866"/>
                </a:lnTo>
                <a:lnTo>
                  <a:pt x="11890869" y="903453"/>
                </a:lnTo>
                <a:lnTo>
                  <a:pt x="11257446" y="1086641"/>
                </a:lnTo>
                <a:lnTo>
                  <a:pt x="10648753" y="1251116"/>
                </a:lnTo>
                <a:lnTo>
                  <a:pt x="10134250" y="1380399"/>
                </a:lnTo>
                <a:lnTo>
                  <a:pt x="9634691" y="1496665"/>
                </a:lnTo>
                <a:lnTo>
                  <a:pt x="9148215" y="1600523"/>
                </a:lnTo>
                <a:lnTo>
                  <a:pt x="8672958" y="1692585"/>
                </a:lnTo>
                <a:lnTo>
                  <a:pt x="8273115" y="1762570"/>
                </a:lnTo>
                <a:lnTo>
                  <a:pt x="7878973" y="1824721"/>
                </a:lnTo>
                <a:lnTo>
                  <a:pt x="7489361" y="1879423"/>
                </a:lnTo>
                <a:lnTo>
                  <a:pt x="7038975" y="1934341"/>
                </a:lnTo>
                <a:lnTo>
                  <a:pt x="6591295" y="1980255"/>
                </a:lnTo>
                <a:lnTo>
                  <a:pt x="6144460" y="2017774"/>
                </a:lnTo>
                <a:lnTo>
                  <a:pt x="5632437" y="2051159"/>
                </a:lnTo>
                <a:lnTo>
                  <a:pt x="5116306" y="2075290"/>
                </a:lnTo>
                <a:lnTo>
                  <a:pt x="4461129" y="2093829"/>
                </a:lnTo>
                <a:lnTo>
                  <a:pt x="3653064" y="2101377"/>
                </a:lnTo>
                <a:lnTo>
                  <a:pt x="14630400" y="2101377"/>
                </a:lnTo>
                <a:lnTo>
                  <a:pt x="14630400" y="0"/>
                </a:lnTo>
                <a:close/>
              </a:path>
            </a:pathLst>
          </a:custGeom>
          <a:solidFill>
            <a:srgbClr val="7B7B7B">
              <a:alpha val="45097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600688" y="0"/>
            <a:ext cx="3028188" cy="8229598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11704319" y="0"/>
            <a:ext cx="2926080" cy="8229600"/>
          </a:xfrm>
          <a:custGeom>
            <a:avLst/>
            <a:gdLst/>
            <a:ahLst/>
            <a:cxnLst/>
            <a:rect l="l" t="t" r="r" b="b"/>
            <a:pathLst>
              <a:path w="2926080" h="8229600">
                <a:moveTo>
                  <a:pt x="0" y="0"/>
                </a:moveTo>
                <a:lnTo>
                  <a:pt x="47413" y="49461"/>
                </a:lnTo>
                <a:lnTo>
                  <a:pt x="94171" y="98950"/>
                </a:lnTo>
                <a:lnTo>
                  <a:pt x="140274" y="148466"/>
                </a:lnTo>
                <a:lnTo>
                  <a:pt x="185727" y="198008"/>
                </a:lnTo>
                <a:lnTo>
                  <a:pt x="230533" y="247573"/>
                </a:lnTo>
                <a:lnTo>
                  <a:pt x="274694" y="297160"/>
                </a:lnTo>
                <a:lnTo>
                  <a:pt x="318213" y="346766"/>
                </a:lnTo>
                <a:lnTo>
                  <a:pt x="361093" y="396391"/>
                </a:lnTo>
                <a:lnTo>
                  <a:pt x="403338" y="446033"/>
                </a:lnTo>
                <a:lnTo>
                  <a:pt x="444949" y="495689"/>
                </a:lnTo>
                <a:lnTo>
                  <a:pt x="485931" y="545359"/>
                </a:lnTo>
                <a:lnTo>
                  <a:pt x="526286" y="595040"/>
                </a:lnTo>
                <a:lnTo>
                  <a:pt x="566017" y="644732"/>
                </a:lnTo>
                <a:lnTo>
                  <a:pt x="605127" y="694431"/>
                </a:lnTo>
                <a:lnTo>
                  <a:pt x="643619" y="744136"/>
                </a:lnTo>
                <a:lnTo>
                  <a:pt x="681496" y="793847"/>
                </a:lnTo>
                <a:lnTo>
                  <a:pt x="718761" y="843560"/>
                </a:lnTo>
                <a:lnTo>
                  <a:pt x="755417" y="893275"/>
                </a:lnTo>
                <a:lnTo>
                  <a:pt x="791466" y="942989"/>
                </a:lnTo>
                <a:lnTo>
                  <a:pt x="826913" y="992701"/>
                </a:lnTo>
                <a:lnTo>
                  <a:pt x="861759" y="1042410"/>
                </a:lnTo>
                <a:lnTo>
                  <a:pt x="896008" y="1092113"/>
                </a:lnTo>
                <a:lnTo>
                  <a:pt x="929663" y="1141809"/>
                </a:lnTo>
                <a:lnTo>
                  <a:pt x="962727" y="1191495"/>
                </a:lnTo>
                <a:lnTo>
                  <a:pt x="995202" y="1241172"/>
                </a:lnTo>
                <a:lnTo>
                  <a:pt x="1027092" y="1290836"/>
                </a:lnTo>
                <a:lnTo>
                  <a:pt x="1058399" y="1340486"/>
                </a:lnTo>
                <a:lnTo>
                  <a:pt x="1089127" y="1390120"/>
                </a:lnTo>
                <a:lnTo>
                  <a:pt x="1119278" y="1439737"/>
                </a:lnTo>
                <a:lnTo>
                  <a:pt x="1148856" y="1489335"/>
                </a:lnTo>
                <a:lnTo>
                  <a:pt x="1177863" y="1538912"/>
                </a:lnTo>
                <a:lnTo>
                  <a:pt x="1206303" y="1588466"/>
                </a:lnTo>
                <a:lnTo>
                  <a:pt x="1234178" y="1637996"/>
                </a:lnTo>
                <a:lnTo>
                  <a:pt x="1261491" y="1687501"/>
                </a:lnTo>
                <a:lnTo>
                  <a:pt x="1288246" y="1736978"/>
                </a:lnTo>
                <a:lnTo>
                  <a:pt x="1314445" y="1786425"/>
                </a:lnTo>
                <a:lnTo>
                  <a:pt x="1340091" y="1835842"/>
                </a:lnTo>
                <a:lnTo>
                  <a:pt x="1365188" y="1885225"/>
                </a:lnTo>
                <a:lnTo>
                  <a:pt x="1389737" y="1934575"/>
                </a:lnTo>
                <a:lnTo>
                  <a:pt x="1413743" y="1983888"/>
                </a:lnTo>
                <a:lnTo>
                  <a:pt x="1437208" y="2033163"/>
                </a:lnTo>
                <a:lnTo>
                  <a:pt x="1460135" y="2082399"/>
                </a:lnTo>
                <a:lnTo>
                  <a:pt x="1482527" y="2131594"/>
                </a:lnTo>
                <a:lnTo>
                  <a:pt x="1504387" y="2180746"/>
                </a:lnTo>
                <a:lnTo>
                  <a:pt x="1525718" y="2229853"/>
                </a:lnTo>
                <a:lnTo>
                  <a:pt x="1546522" y="2278914"/>
                </a:lnTo>
                <a:lnTo>
                  <a:pt x="1566804" y="2327927"/>
                </a:lnTo>
                <a:lnTo>
                  <a:pt x="1586565" y="2376890"/>
                </a:lnTo>
                <a:lnTo>
                  <a:pt x="1605810" y="2425802"/>
                </a:lnTo>
                <a:lnTo>
                  <a:pt x="1624540" y="2474660"/>
                </a:lnTo>
                <a:lnTo>
                  <a:pt x="1642759" y="2523464"/>
                </a:lnTo>
                <a:lnTo>
                  <a:pt x="1660469" y="2572211"/>
                </a:lnTo>
                <a:lnTo>
                  <a:pt x="1677674" y="2620900"/>
                </a:lnTo>
                <a:lnTo>
                  <a:pt x="1694377" y="2669529"/>
                </a:lnTo>
                <a:lnTo>
                  <a:pt x="1710581" y="2718097"/>
                </a:lnTo>
                <a:lnTo>
                  <a:pt x="1726288" y="2766601"/>
                </a:lnTo>
                <a:lnTo>
                  <a:pt x="1741501" y="2815040"/>
                </a:lnTo>
                <a:lnTo>
                  <a:pt x="1756225" y="2863412"/>
                </a:lnTo>
                <a:lnTo>
                  <a:pt x="1770460" y="2911716"/>
                </a:lnTo>
                <a:lnTo>
                  <a:pt x="1784211" y="2959950"/>
                </a:lnTo>
                <a:lnTo>
                  <a:pt x="1797480" y="3008112"/>
                </a:lnTo>
                <a:lnTo>
                  <a:pt x="1810271" y="3056201"/>
                </a:lnTo>
                <a:lnTo>
                  <a:pt x="1822586" y="3104214"/>
                </a:lnTo>
                <a:lnTo>
                  <a:pt x="1834429" y="3152150"/>
                </a:lnTo>
                <a:lnTo>
                  <a:pt x="1845801" y="3200008"/>
                </a:lnTo>
                <a:lnTo>
                  <a:pt x="1856707" y="3247785"/>
                </a:lnTo>
                <a:lnTo>
                  <a:pt x="1867149" y="3295481"/>
                </a:lnTo>
                <a:lnTo>
                  <a:pt x="1877130" y="3343092"/>
                </a:lnTo>
                <a:lnTo>
                  <a:pt x="1886654" y="3390618"/>
                </a:lnTo>
                <a:lnTo>
                  <a:pt x="1895722" y="3438057"/>
                </a:lnTo>
                <a:lnTo>
                  <a:pt x="1904338" y="3485407"/>
                </a:lnTo>
                <a:lnTo>
                  <a:pt x="1912506" y="3532667"/>
                </a:lnTo>
                <a:lnTo>
                  <a:pt x="1920227" y="3579834"/>
                </a:lnTo>
                <a:lnTo>
                  <a:pt x="1927506" y="3626908"/>
                </a:lnTo>
                <a:lnTo>
                  <a:pt x="1934344" y="3673885"/>
                </a:lnTo>
                <a:lnTo>
                  <a:pt x="1940745" y="3720766"/>
                </a:lnTo>
                <a:lnTo>
                  <a:pt x="1946712" y="3767547"/>
                </a:lnTo>
                <a:lnTo>
                  <a:pt x="1952248" y="3814228"/>
                </a:lnTo>
                <a:lnTo>
                  <a:pt x="1957355" y="3860806"/>
                </a:lnTo>
                <a:lnTo>
                  <a:pt x="1962038" y="3907280"/>
                </a:lnTo>
                <a:lnTo>
                  <a:pt x="1966298" y="3953648"/>
                </a:lnTo>
                <a:lnTo>
                  <a:pt x="1970138" y="3999909"/>
                </a:lnTo>
                <a:lnTo>
                  <a:pt x="1973563" y="4046060"/>
                </a:lnTo>
                <a:lnTo>
                  <a:pt x="1976574" y="4092100"/>
                </a:lnTo>
                <a:lnTo>
                  <a:pt x="1979174" y="4138028"/>
                </a:lnTo>
                <a:lnTo>
                  <a:pt x="1981367" y="4183842"/>
                </a:lnTo>
                <a:lnTo>
                  <a:pt x="1983155" y="4229539"/>
                </a:lnTo>
                <a:lnTo>
                  <a:pt x="1984542" y="4275118"/>
                </a:lnTo>
                <a:lnTo>
                  <a:pt x="1985531" y="4320578"/>
                </a:lnTo>
                <a:lnTo>
                  <a:pt x="1986123" y="4365917"/>
                </a:lnTo>
                <a:lnTo>
                  <a:pt x="1986324" y="4411133"/>
                </a:lnTo>
                <a:lnTo>
                  <a:pt x="1986134" y="4456225"/>
                </a:lnTo>
                <a:lnTo>
                  <a:pt x="1985558" y="4501190"/>
                </a:lnTo>
                <a:lnTo>
                  <a:pt x="1984598" y="4546027"/>
                </a:lnTo>
                <a:lnTo>
                  <a:pt x="1983257" y="4590735"/>
                </a:lnTo>
                <a:lnTo>
                  <a:pt x="1981538" y="4635311"/>
                </a:lnTo>
                <a:lnTo>
                  <a:pt x="1979444" y="4679754"/>
                </a:lnTo>
                <a:lnTo>
                  <a:pt x="1976979" y="4724063"/>
                </a:lnTo>
                <a:lnTo>
                  <a:pt x="1974145" y="4768235"/>
                </a:lnTo>
                <a:lnTo>
                  <a:pt x="1970944" y="4812269"/>
                </a:lnTo>
                <a:lnTo>
                  <a:pt x="1967381" y="4856162"/>
                </a:lnTo>
                <a:lnTo>
                  <a:pt x="1963458" y="4899915"/>
                </a:lnTo>
                <a:lnTo>
                  <a:pt x="1959177" y="4943524"/>
                </a:lnTo>
                <a:lnTo>
                  <a:pt x="1954543" y="4986988"/>
                </a:lnTo>
                <a:lnTo>
                  <a:pt x="1949557" y="5030305"/>
                </a:lnTo>
                <a:lnTo>
                  <a:pt x="1944223" y="5073474"/>
                </a:lnTo>
                <a:lnTo>
                  <a:pt x="1938544" y="5116493"/>
                </a:lnTo>
                <a:lnTo>
                  <a:pt x="1932523" y="5159360"/>
                </a:lnTo>
                <a:lnTo>
                  <a:pt x="1926162" y="5202074"/>
                </a:lnTo>
                <a:lnTo>
                  <a:pt x="1919465" y="5244632"/>
                </a:lnTo>
                <a:lnTo>
                  <a:pt x="1912435" y="5287034"/>
                </a:lnTo>
                <a:lnTo>
                  <a:pt x="1905074" y="5329277"/>
                </a:lnTo>
                <a:lnTo>
                  <a:pt x="1897386" y="5371359"/>
                </a:lnTo>
                <a:lnTo>
                  <a:pt x="1889374" y="5413280"/>
                </a:lnTo>
                <a:lnTo>
                  <a:pt x="1881040" y="5455037"/>
                </a:lnTo>
                <a:lnTo>
                  <a:pt x="1872387" y="5496629"/>
                </a:lnTo>
                <a:lnTo>
                  <a:pt x="1863419" y="5538053"/>
                </a:lnTo>
                <a:lnTo>
                  <a:pt x="1854139" y="5579309"/>
                </a:lnTo>
                <a:lnTo>
                  <a:pt x="1844549" y="5620394"/>
                </a:lnTo>
                <a:lnTo>
                  <a:pt x="1834652" y="5661307"/>
                </a:lnTo>
                <a:lnTo>
                  <a:pt x="1824451" y="5702047"/>
                </a:lnTo>
                <a:lnTo>
                  <a:pt x="1813950" y="5742610"/>
                </a:lnTo>
                <a:lnTo>
                  <a:pt x="1803151" y="5782996"/>
                </a:lnTo>
                <a:lnTo>
                  <a:pt x="1792057" y="5823204"/>
                </a:lnTo>
                <a:lnTo>
                  <a:pt x="1780671" y="5863230"/>
                </a:lnTo>
                <a:lnTo>
                  <a:pt x="1768996" y="5903075"/>
                </a:lnTo>
                <a:lnTo>
                  <a:pt x="1757036" y="5942735"/>
                </a:lnTo>
                <a:lnTo>
                  <a:pt x="1744792" y="5982209"/>
                </a:lnTo>
                <a:lnTo>
                  <a:pt x="1732269" y="6021496"/>
                </a:lnTo>
                <a:lnTo>
                  <a:pt x="1719469" y="6060593"/>
                </a:lnTo>
                <a:lnTo>
                  <a:pt x="1706394" y="6099500"/>
                </a:lnTo>
                <a:lnTo>
                  <a:pt x="1693048" y="6138214"/>
                </a:lnTo>
                <a:lnTo>
                  <a:pt x="1679435" y="6176734"/>
                </a:lnTo>
                <a:lnTo>
                  <a:pt x="1665556" y="6215057"/>
                </a:lnTo>
                <a:lnTo>
                  <a:pt x="1651415" y="6253183"/>
                </a:lnTo>
                <a:lnTo>
                  <a:pt x="1637015" y="6291110"/>
                </a:lnTo>
                <a:lnTo>
                  <a:pt x="1622358" y="6328835"/>
                </a:lnTo>
                <a:lnTo>
                  <a:pt x="1607449" y="6366358"/>
                </a:lnTo>
                <a:lnTo>
                  <a:pt x="1592288" y="6403676"/>
                </a:lnTo>
                <a:lnTo>
                  <a:pt x="1576881" y="6440788"/>
                </a:lnTo>
                <a:lnTo>
                  <a:pt x="1561229" y="6477692"/>
                </a:lnTo>
                <a:lnTo>
                  <a:pt x="1545336" y="6514387"/>
                </a:lnTo>
                <a:lnTo>
                  <a:pt x="1529204" y="6550870"/>
                </a:lnTo>
                <a:lnTo>
                  <a:pt x="1512837" y="6587140"/>
                </a:lnTo>
                <a:lnTo>
                  <a:pt x="1496237" y="6623195"/>
                </a:lnTo>
                <a:lnTo>
                  <a:pt x="1479408" y="6659034"/>
                </a:lnTo>
                <a:lnTo>
                  <a:pt x="1462352" y="6694655"/>
                </a:lnTo>
                <a:lnTo>
                  <a:pt x="1445072" y="6730056"/>
                </a:lnTo>
                <a:lnTo>
                  <a:pt x="1427572" y="6765235"/>
                </a:lnTo>
                <a:lnTo>
                  <a:pt x="1409854" y="6800192"/>
                </a:lnTo>
                <a:lnTo>
                  <a:pt x="1391922" y="6834923"/>
                </a:lnTo>
                <a:lnTo>
                  <a:pt x="1373777" y="6869428"/>
                </a:lnTo>
                <a:lnTo>
                  <a:pt x="1355424" y="6903704"/>
                </a:lnTo>
                <a:lnTo>
                  <a:pt x="1336865" y="6937750"/>
                </a:lnTo>
                <a:lnTo>
                  <a:pt x="1318103" y="6971565"/>
                </a:lnTo>
                <a:lnTo>
                  <a:pt x="1299141" y="7005146"/>
                </a:lnTo>
                <a:lnTo>
                  <a:pt x="1279982" y="7038492"/>
                </a:lnTo>
                <a:lnTo>
                  <a:pt x="1260629" y="7071601"/>
                </a:lnTo>
                <a:lnTo>
                  <a:pt x="1241085" y="7104472"/>
                </a:lnTo>
                <a:lnTo>
                  <a:pt x="1221353" y="7137102"/>
                </a:lnTo>
                <a:lnTo>
                  <a:pt x="1181337" y="7201636"/>
                </a:lnTo>
                <a:lnTo>
                  <a:pt x="1140605" y="7265188"/>
                </a:lnTo>
                <a:lnTo>
                  <a:pt x="1099179" y="7327745"/>
                </a:lnTo>
                <a:lnTo>
                  <a:pt x="1057084" y="7389293"/>
                </a:lnTo>
                <a:lnTo>
                  <a:pt x="1014344" y="7449819"/>
                </a:lnTo>
                <a:lnTo>
                  <a:pt x="970981" y="7509310"/>
                </a:lnTo>
                <a:lnTo>
                  <a:pt x="927021" y="7567751"/>
                </a:lnTo>
                <a:lnTo>
                  <a:pt x="882487" y="7625129"/>
                </a:lnTo>
                <a:lnTo>
                  <a:pt x="837402" y="7681430"/>
                </a:lnTo>
                <a:lnTo>
                  <a:pt x="791790" y="7736641"/>
                </a:lnTo>
                <a:lnTo>
                  <a:pt x="745675" y="7790749"/>
                </a:lnTo>
                <a:lnTo>
                  <a:pt x="699080" y="7843739"/>
                </a:lnTo>
                <a:lnTo>
                  <a:pt x="652030" y="7895597"/>
                </a:lnTo>
                <a:lnTo>
                  <a:pt x="604548" y="7946312"/>
                </a:lnTo>
                <a:lnTo>
                  <a:pt x="556657" y="7995867"/>
                </a:lnTo>
                <a:lnTo>
                  <a:pt x="508382" y="8044251"/>
                </a:lnTo>
                <a:lnTo>
                  <a:pt x="459747" y="8091450"/>
                </a:lnTo>
                <a:lnTo>
                  <a:pt x="410774" y="8137449"/>
                </a:lnTo>
                <a:lnTo>
                  <a:pt x="361487" y="8182236"/>
                </a:lnTo>
                <a:lnTo>
                  <a:pt x="311911" y="8225797"/>
                </a:lnTo>
                <a:lnTo>
                  <a:pt x="2926079" y="8229599"/>
                </a:lnTo>
                <a:lnTo>
                  <a:pt x="2926079" y="17145"/>
                </a:lnTo>
                <a:lnTo>
                  <a:pt x="0" y="0"/>
                </a:lnTo>
                <a:close/>
              </a:path>
            </a:pathLst>
          </a:custGeom>
          <a:solidFill>
            <a:srgbClr val="585858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731520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7534656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4630400" h="8229600">
                <a:moveTo>
                  <a:pt x="14630400" y="0"/>
                </a:moveTo>
                <a:lnTo>
                  <a:pt x="0" y="0"/>
                </a:lnTo>
                <a:lnTo>
                  <a:pt x="0" y="8229600"/>
                </a:lnTo>
                <a:lnTo>
                  <a:pt x="14630400" y="8229600"/>
                </a:lnTo>
                <a:lnTo>
                  <a:pt x="14630400" y="0"/>
                </a:lnTo>
                <a:close/>
              </a:path>
            </a:pathLst>
          </a:custGeom>
          <a:solidFill>
            <a:srgbClr val="3A3A3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605271"/>
            <a:ext cx="14630400" cy="2624326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5702808"/>
            <a:ext cx="14630400" cy="2527300"/>
          </a:xfrm>
          <a:custGeom>
            <a:avLst/>
            <a:gdLst/>
            <a:ahLst/>
            <a:cxnLst/>
            <a:rect l="l" t="t" r="r" b="b"/>
            <a:pathLst>
              <a:path w="14630400" h="2527300">
                <a:moveTo>
                  <a:pt x="0" y="2031034"/>
                </a:moveTo>
                <a:lnTo>
                  <a:pt x="0" y="2526790"/>
                </a:lnTo>
                <a:lnTo>
                  <a:pt x="14630400" y="2526790"/>
                </a:lnTo>
                <a:lnTo>
                  <a:pt x="14630400" y="2101377"/>
                </a:lnTo>
                <a:lnTo>
                  <a:pt x="3653064" y="2101377"/>
                </a:lnTo>
                <a:lnTo>
                  <a:pt x="1391300" y="2067619"/>
                </a:lnTo>
                <a:lnTo>
                  <a:pt x="0" y="2031034"/>
                </a:lnTo>
                <a:close/>
              </a:path>
              <a:path w="14630400" h="2527300">
                <a:moveTo>
                  <a:pt x="14630400" y="0"/>
                </a:moveTo>
                <a:lnTo>
                  <a:pt x="13510616" y="388061"/>
                </a:lnTo>
                <a:lnTo>
                  <a:pt x="12636494" y="673866"/>
                </a:lnTo>
                <a:lnTo>
                  <a:pt x="11890869" y="903453"/>
                </a:lnTo>
                <a:lnTo>
                  <a:pt x="11257446" y="1086641"/>
                </a:lnTo>
                <a:lnTo>
                  <a:pt x="10648753" y="1251116"/>
                </a:lnTo>
                <a:lnTo>
                  <a:pt x="10134250" y="1380399"/>
                </a:lnTo>
                <a:lnTo>
                  <a:pt x="9634691" y="1496665"/>
                </a:lnTo>
                <a:lnTo>
                  <a:pt x="9148215" y="1600523"/>
                </a:lnTo>
                <a:lnTo>
                  <a:pt x="8672958" y="1692585"/>
                </a:lnTo>
                <a:lnTo>
                  <a:pt x="8273115" y="1762570"/>
                </a:lnTo>
                <a:lnTo>
                  <a:pt x="7878973" y="1824721"/>
                </a:lnTo>
                <a:lnTo>
                  <a:pt x="7489361" y="1879423"/>
                </a:lnTo>
                <a:lnTo>
                  <a:pt x="7038975" y="1934341"/>
                </a:lnTo>
                <a:lnTo>
                  <a:pt x="6591295" y="1980255"/>
                </a:lnTo>
                <a:lnTo>
                  <a:pt x="6144460" y="2017774"/>
                </a:lnTo>
                <a:lnTo>
                  <a:pt x="5632437" y="2051159"/>
                </a:lnTo>
                <a:lnTo>
                  <a:pt x="5116306" y="2075290"/>
                </a:lnTo>
                <a:lnTo>
                  <a:pt x="4461129" y="2093829"/>
                </a:lnTo>
                <a:lnTo>
                  <a:pt x="3653064" y="2101377"/>
                </a:lnTo>
                <a:lnTo>
                  <a:pt x="14630400" y="2101377"/>
                </a:lnTo>
                <a:lnTo>
                  <a:pt x="14630400" y="0"/>
                </a:lnTo>
                <a:close/>
              </a:path>
            </a:pathLst>
          </a:custGeom>
          <a:solidFill>
            <a:srgbClr val="7B7B7B">
              <a:alpha val="45097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600688" y="0"/>
            <a:ext cx="3028188" cy="8229598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11704319" y="0"/>
            <a:ext cx="2926080" cy="8229600"/>
          </a:xfrm>
          <a:custGeom>
            <a:avLst/>
            <a:gdLst/>
            <a:ahLst/>
            <a:cxnLst/>
            <a:rect l="l" t="t" r="r" b="b"/>
            <a:pathLst>
              <a:path w="2926080" h="8229600">
                <a:moveTo>
                  <a:pt x="0" y="0"/>
                </a:moveTo>
                <a:lnTo>
                  <a:pt x="47413" y="49461"/>
                </a:lnTo>
                <a:lnTo>
                  <a:pt x="94171" y="98950"/>
                </a:lnTo>
                <a:lnTo>
                  <a:pt x="140274" y="148466"/>
                </a:lnTo>
                <a:lnTo>
                  <a:pt x="185727" y="198008"/>
                </a:lnTo>
                <a:lnTo>
                  <a:pt x="230533" y="247573"/>
                </a:lnTo>
                <a:lnTo>
                  <a:pt x="274694" y="297160"/>
                </a:lnTo>
                <a:lnTo>
                  <a:pt x="318213" y="346766"/>
                </a:lnTo>
                <a:lnTo>
                  <a:pt x="361093" y="396391"/>
                </a:lnTo>
                <a:lnTo>
                  <a:pt x="403338" y="446033"/>
                </a:lnTo>
                <a:lnTo>
                  <a:pt x="444949" y="495689"/>
                </a:lnTo>
                <a:lnTo>
                  <a:pt x="485931" y="545359"/>
                </a:lnTo>
                <a:lnTo>
                  <a:pt x="526286" y="595040"/>
                </a:lnTo>
                <a:lnTo>
                  <a:pt x="566017" y="644732"/>
                </a:lnTo>
                <a:lnTo>
                  <a:pt x="605127" y="694431"/>
                </a:lnTo>
                <a:lnTo>
                  <a:pt x="643619" y="744136"/>
                </a:lnTo>
                <a:lnTo>
                  <a:pt x="681496" y="793847"/>
                </a:lnTo>
                <a:lnTo>
                  <a:pt x="718761" y="843560"/>
                </a:lnTo>
                <a:lnTo>
                  <a:pt x="755417" y="893275"/>
                </a:lnTo>
                <a:lnTo>
                  <a:pt x="791466" y="942989"/>
                </a:lnTo>
                <a:lnTo>
                  <a:pt x="826913" y="992701"/>
                </a:lnTo>
                <a:lnTo>
                  <a:pt x="861759" y="1042410"/>
                </a:lnTo>
                <a:lnTo>
                  <a:pt x="896008" y="1092113"/>
                </a:lnTo>
                <a:lnTo>
                  <a:pt x="929663" y="1141809"/>
                </a:lnTo>
                <a:lnTo>
                  <a:pt x="962727" y="1191495"/>
                </a:lnTo>
                <a:lnTo>
                  <a:pt x="995202" y="1241172"/>
                </a:lnTo>
                <a:lnTo>
                  <a:pt x="1027092" y="1290836"/>
                </a:lnTo>
                <a:lnTo>
                  <a:pt x="1058399" y="1340486"/>
                </a:lnTo>
                <a:lnTo>
                  <a:pt x="1089127" y="1390120"/>
                </a:lnTo>
                <a:lnTo>
                  <a:pt x="1119278" y="1439737"/>
                </a:lnTo>
                <a:lnTo>
                  <a:pt x="1148856" y="1489335"/>
                </a:lnTo>
                <a:lnTo>
                  <a:pt x="1177863" y="1538912"/>
                </a:lnTo>
                <a:lnTo>
                  <a:pt x="1206303" y="1588466"/>
                </a:lnTo>
                <a:lnTo>
                  <a:pt x="1234178" y="1637996"/>
                </a:lnTo>
                <a:lnTo>
                  <a:pt x="1261491" y="1687501"/>
                </a:lnTo>
                <a:lnTo>
                  <a:pt x="1288246" y="1736978"/>
                </a:lnTo>
                <a:lnTo>
                  <a:pt x="1314445" y="1786425"/>
                </a:lnTo>
                <a:lnTo>
                  <a:pt x="1340091" y="1835842"/>
                </a:lnTo>
                <a:lnTo>
                  <a:pt x="1365188" y="1885225"/>
                </a:lnTo>
                <a:lnTo>
                  <a:pt x="1389737" y="1934575"/>
                </a:lnTo>
                <a:lnTo>
                  <a:pt x="1413743" y="1983888"/>
                </a:lnTo>
                <a:lnTo>
                  <a:pt x="1437208" y="2033163"/>
                </a:lnTo>
                <a:lnTo>
                  <a:pt x="1460135" y="2082399"/>
                </a:lnTo>
                <a:lnTo>
                  <a:pt x="1482527" y="2131594"/>
                </a:lnTo>
                <a:lnTo>
                  <a:pt x="1504387" y="2180746"/>
                </a:lnTo>
                <a:lnTo>
                  <a:pt x="1525718" y="2229853"/>
                </a:lnTo>
                <a:lnTo>
                  <a:pt x="1546522" y="2278914"/>
                </a:lnTo>
                <a:lnTo>
                  <a:pt x="1566804" y="2327927"/>
                </a:lnTo>
                <a:lnTo>
                  <a:pt x="1586565" y="2376890"/>
                </a:lnTo>
                <a:lnTo>
                  <a:pt x="1605810" y="2425802"/>
                </a:lnTo>
                <a:lnTo>
                  <a:pt x="1624540" y="2474660"/>
                </a:lnTo>
                <a:lnTo>
                  <a:pt x="1642759" y="2523464"/>
                </a:lnTo>
                <a:lnTo>
                  <a:pt x="1660469" y="2572211"/>
                </a:lnTo>
                <a:lnTo>
                  <a:pt x="1677674" y="2620900"/>
                </a:lnTo>
                <a:lnTo>
                  <a:pt x="1694377" y="2669529"/>
                </a:lnTo>
                <a:lnTo>
                  <a:pt x="1710581" y="2718097"/>
                </a:lnTo>
                <a:lnTo>
                  <a:pt x="1726288" y="2766601"/>
                </a:lnTo>
                <a:lnTo>
                  <a:pt x="1741501" y="2815040"/>
                </a:lnTo>
                <a:lnTo>
                  <a:pt x="1756225" y="2863412"/>
                </a:lnTo>
                <a:lnTo>
                  <a:pt x="1770460" y="2911716"/>
                </a:lnTo>
                <a:lnTo>
                  <a:pt x="1784211" y="2959950"/>
                </a:lnTo>
                <a:lnTo>
                  <a:pt x="1797480" y="3008112"/>
                </a:lnTo>
                <a:lnTo>
                  <a:pt x="1810271" y="3056201"/>
                </a:lnTo>
                <a:lnTo>
                  <a:pt x="1822586" y="3104214"/>
                </a:lnTo>
                <a:lnTo>
                  <a:pt x="1834429" y="3152150"/>
                </a:lnTo>
                <a:lnTo>
                  <a:pt x="1845801" y="3200008"/>
                </a:lnTo>
                <a:lnTo>
                  <a:pt x="1856707" y="3247785"/>
                </a:lnTo>
                <a:lnTo>
                  <a:pt x="1867149" y="3295481"/>
                </a:lnTo>
                <a:lnTo>
                  <a:pt x="1877130" y="3343092"/>
                </a:lnTo>
                <a:lnTo>
                  <a:pt x="1886654" y="3390618"/>
                </a:lnTo>
                <a:lnTo>
                  <a:pt x="1895722" y="3438057"/>
                </a:lnTo>
                <a:lnTo>
                  <a:pt x="1904338" y="3485407"/>
                </a:lnTo>
                <a:lnTo>
                  <a:pt x="1912506" y="3532667"/>
                </a:lnTo>
                <a:lnTo>
                  <a:pt x="1920227" y="3579834"/>
                </a:lnTo>
                <a:lnTo>
                  <a:pt x="1927506" y="3626908"/>
                </a:lnTo>
                <a:lnTo>
                  <a:pt x="1934344" y="3673885"/>
                </a:lnTo>
                <a:lnTo>
                  <a:pt x="1940745" y="3720766"/>
                </a:lnTo>
                <a:lnTo>
                  <a:pt x="1946712" y="3767547"/>
                </a:lnTo>
                <a:lnTo>
                  <a:pt x="1952248" y="3814228"/>
                </a:lnTo>
                <a:lnTo>
                  <a:pt x="1957355" y="3860806"/>
                </a:lnTo>
                <a:lnTo>
                  <a:pt x="1962038" y="3907280"/>
                </a:lnTo>
                <a:lnTo>
                  <a:pt x="1966298" y="3953648"/>
                </a:lnTo>
                <a:lnTo>
                  <a:pt x="1970138" y="3999909"/>
                </a:lnTo>
                <a:lnTo>
                  <a:pt x="1973563" y="4046060"/>
                </a:lnTo>
                <a:lnTo>
                  <a:pt x="1976574" y="4092100"/>
                </a:lnTo>
                <a:lnTo>
                  <a:pt x="1979174" y="4138028"/>
                </a:lnTo>
                <a:lnTo>
                  <a:pt x="1981367" y="4183842"/>
                </a:lnTo>
                <a:lnTo>
                  <a:pt x="1983155" y="4229539"/>
                </a:lnTo>
                <a:lnTo>
                  <a:pt x="1984542" y="4275118"/>
                </a:lnTo>
                <a:lnTo>
                  <a:pt x="1985531" y="4320578"/>
                </a:lnTo>
                <a:lnTo>
                  <a:pt x="1986123" y="4365917"/>
                </a:lnTo>
                <a:lnTo>
                  <a:pt x="1986324" y="4411133"/>
                </a:lnTo>
                <a:lnTo>
                  <a:pt x="1986134" y="4456225"/>
                </a:lnTo>
                <a:lnTo>
                  <a:pt x="1985558" y="4501190"/>
                </a:lnTo>
                <a:lnTo>
                  <a:pt x="1984598" y="4546027"/>
                </a:lnTo>
                <a:lnTo>
                  <a:pt x="1983257" y="4590735"/>
                </a:lnTo>
                <a:lnTo>
                  <a:pt x="1981538" y="4635311"/>
                </a:lnTo>
                <a:lnTo>
                  <a:pt x="1979444" y="4679754"/>
                </a:lnTo>
                <a:lnTo>
                  <a:pt x="1976979" y="4724063"/>
                </a:lnTo>
                <a:lnTo>
                  <a:pt x="1974145" y="4768235"/>
                </a:lnTo>
                <a:lnTo>
                  <a:pt x="1970944" y="4812269"/>
                </a:lnTo>
                <a:lnTo>
                  <a:pt x="1967381" y="4856162"/>
                </a:lnTo>
                <a:lnTo>
                  <a:pt x="1963458" y="4899915"/>
                </a:lnTo>
                <a:lnTo>
                  <a:pt x="1959177" y="4943524"/>
                </a:lnTo>
                <a:lnTo>
                  <a:pt x="1954543" y="4986988"/>
                </a:lnTo>
                <a:lnTo>
                  <a:pt x="1949557" y="5030305"/>
                </a:lnTo>
                <a:lnTo>
                  <a:pt x="1944223" y="5073474"/>
                </a:lnTo>
                <a:lnTo>
                  <a:pt x="1938544" y="5116493"/>
                </a:lnTo>
                <a:lnTo>
                  <a:pt x="1932523" y="5159360"/>
                </a:lnTo>
                <a:lnTo>
                  <a:pt x="1926162" y="5202074"/>
                </a:lnTo>
                <a:lnTo>
                  <a:pt x="1919465" y="5244632"/>
                </a:lnTo>
                <a:lnTo>
                  <a:pt x="1912435" y="5287034"/>
                </a:lnTo>
                <a:lnTo>
                  <a:pt x="1905074" y="5329277"/>
                </a:lnTo>
                <a:lnTo>
                  <a:pt x="1897386" y="5371359"/>
                </a:lnTo>
                <a:lnTo>
                  <a:pt x="1889374" y="5413280"/>
                </a:lnTo>
                <a:lnTo>
                  <a:pt x="1881040" y="5455037"/>
                </a:lnTo>
                <a:lnTo>
                  <a:pt x="1872387" y="5496629"/>
                </a:lnTo>
                <a:lnTo>
                  <a:pt x="1863419" y="5538053"/>
                </a:lnTo>
                <a:lnTo>
                  <a:pt x="1854139" y="5579309"/>
                </a:lnTo>
                <a:lnTo>
                  <a:pt x="1844549" y="5620394"/>
                </a:lnTo>
                <a:lnTo>
                  <a:pt x="1834652" y="5661307"/>
                </a:lnTo>
                <a:lnTo>
                  <a:pt x="1824451" y="5702047"/>
                </a:lnTo>
                <a:lnTo>
                  <a:pt x="1813950" y="5742610"/>
                </a:lnTo>
                <a:lnTo>
                  <a:pt x="1803151" y="5782996"/>
                </a:lnTo>
                <a:lnTo>
                  <a:pt x="1792057" y="5823204"/>
                </a:lnTo>
                <a:lnTo>
                  <a:pt x="1780671" y="5863230"/>
                </a:lnTo>
                <a:lnTo>
                  <a:pt x="1768996" y="5903075"/>
                </a:lnTo>
                <a:lnTo>
                  <a:pt x="1757036" y="5942735"/>
                </a:lnTo>
                <a:lnTo>
                  <a:pt x="1744792" y="5982209"/>
                </a:lnTo>
                <a:lnTo>
                  <a:pt x="1732269" y="6021496"/>
                </a:lnTo>
                <a:lnTo>
                  <a:pt x="1719469" y="6060593"/>
                </a:lnTo>
                <a:lnTo>
                  <a:pt x="1706394" y="6099500"/>
                </a:lnTo>
                <a:lnTo>
                  <a:pt x="1693048" y="6138214"/>
                </a:lnTo>
                <a:lnTo>
                  <a:pt x="1679435" y="6176734"/>
                </a:lnTo>
                <a:lnTo>
                  <a:pt x="1665556" y="6215057"/>
                </a:lnTo>
                <a:lnTo>
                  <a:pt x="1651415" y="6253183"/>
                </a:lnTo>
                <a:lnTo>
                  <a:pt x="1637015" y="6291110"/>
                </a:lnTo>
                <a:lnTo>
                  <a:pt x="1622358" y="6328835"/>
                </a:lnTo>
                <a:lnTo>
                  <a:pt x="1607449" y="6366358"/>
                </a:lnTo>
                <a:lnTo>
                  <a:pt x="1592288" y="6403676"/>
                </a:lnTo>
                <a:lnTo>
                  <a:pt x="1576881" y="6440788"/>
                </a:lnTo>
                <a:lnTo>
                  <a:pt x="1561229" y="6477692"/>
                </a:lnTo>
                <a:lnTo>
                  <a:pt x="1545336" y="6514387"/>
                </a:lnTo>
                <a:lnTo>
                  <a:pt x="1529204" y="6550870"/>
                </a:lnTo>
                <a:lnTo>
                  <a:pt x="1512837" y="6587140"/>
                </a:lnTo>
                <a:lnTo>
                  <a:pt x="1496237" y="6623195"/>
                </a:lnTo>
                <a:lnTo>
                  <a:pt x="1479408" y="6659034"/>
                </a:lnTo>
                <a:lnTo>
                  <a:pt x="1462352" y="6694655"/>
                </a:lnTo>
                <a:lnTo>
                  <a:pt x="1445072" y="6730056"/>
                </a:lnTo>
                <a:lnTo>
                  <a:pt x="1427572" y="6765235"/>
                </a:lnTo>
                <a:lnTo>
                  <a:pt x="1409854" y="6800192"/>
                </a:lnTo>
                <a:lnTo>
                  <a:pt x="1391922" y="6834923"/>
                </a:lnTo>
                <a:lnTo>
                  <a:pt x="1373777" y="6869428"/>
                </a:lnTo>
                <a:lnTo>
                  <a:pt x="1355424" y="6903704"/>
                </a:lnTo>
                <a:lnTo>
                  <a:pt x="1336865" y="6937750"/>
                </a:lnTo>
                <a:lnTo>
                  <a:pt x="1318103" y="6971565"/>
                </a:lnTo>
                <a:lnTo>
                  <a:pt x="1299141" y="7005146"/>
                </a:lnTo>
                <a:lnTo>
                  <a:pt x="1279982" y="7038492"/>
                </a:lnTo>
                <a:lnTo>
                  <a:pt x="1260629" y="7071601"/>
                </a:lnTo>
                <a:lnTo>
                  <a:pt x="1241085" y="7104472"/>
                </a:lnTo>
                <a:lnTo>
                  <a:pt x="1221353" y="7137102"/>
                </a:lnTo>
                <a:lnTo>
                  <a:pt x="1181337" y="7201636"/>
                </a:lnTo>
                <a:lnTo>
                  <a:pt x="1140605" y="7265188"/>
                </a:lnTo>
                <a:lnTo>
                  <a:pt x="1099179" y="7327745"/>
                </a:lnTo>
                <a:lnTo>
                  <a:pt x="1057084" y="7389293"/>
                </a:lnTo>
                <a:lnTo>
                  <a:pt x="1014344" y="7449819"/>
                </a:lnTo>
                <a:lnTo>
                  <a:pt x="970981" y="7509310"/>
                </a:lnTo>
                <a:lnTo>
                  <a:pt x="927021" y="7567751"/>
                </a:lnTo>
                <a:lnTo>
                  <a:pt x="882487" y="7625129"/>
                </a:lnTo>
                <a:lnTo>
                  <a:pt x="837402" y="7681430"/>
                </a:lnTo>
                <a:lnTo>
                  <a:pt x="791790" y="7736641"/>
                </a:lnTo>
                <a:lnTo>
                  <a:pt x="745675" y="7790749"/>
                </a:lnTo>
                <a:lnTo>
                  <a:pt x="699080" y="7843739"/>
                </a:lnTo>
                <a:lnTo>
                  <a:pt x="652030" y="7895597"/>
                </a:lnTo>
                <a:lnTo>
                  <a:pt x="604548" y="7946312"/>
                </a:lnTo>
                <a:lnTo>
                  <a:pt x="556657" y="7995867"/>
                </a:lnTo>
                <a:lnTo>
                  <a:pt x="508382" y="8044251"/>
                </a:lnTo>
                <a:lnTo>
                  <a:pt x="459747" y="8091450"/>
                </a:lnTo>
                <a:lnTo>
                  <a:pt x="410774" y="8137449"/>
                </a:lnTo>
                <a:lnTo>
                  <a:pt x="361487" y="8182236"/>
                </a:lnTo>
                <a:lnTo>
                  <a:pt x="311911" y="8225797"/>
                </a:lnTo>
                <a:lnTo>
                  <a:pt x="2926079" y="8229599"/>
                </a:lnTo>
                <a:lnTo>
                  <a:pt x="2926079" y="17145"/>
                </a:lnTo>
                <a:lnTo>
                  <a:pt x="0" y="0"/>
                </a:lnTo>
                <a:close/>
              </a:path>
            </a:pathLst>
          </a:custGeom>
          <a:solidFill>
            <a:srgbClr val="585858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4630400" h="8229600">
                <a:moveTo>
                  <a:pt x="14630400" y="0"/>
                </a:moveTo>
                <a:lnTo>
                  <a:pt x="0" y="0"/>
                </a:lnTo>
                <a:lnTo>
                  <a:pt x="0" y="8229600"/>
                </a:lnTo>
                <a:lnTo>
                  <a:pt x="14630400" y="8229600"/>
                </a:lnTo>
                <a:lnTo>
                  <a:pt x="14630400" y="0"/>
                </a:lnTo>
                <a:close/>
              </a:path>
            </a:pathLst>
          </a:custGeom>
          <a:solidFill>
            <a:srgbClr val="3A3A3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605271"/>
            <a:ext cx="14630400" cy="2624326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5702808"/>
            <a:ext cx="14630400" cy="2527300"/>
          </a:xfrm>
          <a:custGeom>
            <a:avLst/>
            <a:gdLst/>
            <a:ahLst/>
            <a:cxnLst/>
            <a:rect l="l" t="t" r="r" b="b"/>
            <a:pathLst>
              <a:path w="14630400" h="2527300">
                <a:moveTo>
                  <a:pt x="0" y="2031034"/>
                </a:moveTo>
                <a:lnTo>
                  <a:pt x="0" y="2526790"/>
                </a:lnTo>
                <a:lnTo>
                  <a:pt x="14630400" y="2526790"/>
                </a:lnTo>
                <a:lnTo>
                  <a:pt x="14630400" y="2101377"/>
                </a:lnTo>
                <a:lnTo>
                  <a:pt x="3653064" y="2101377"/>
                </a:lnTo>
                <a:lnTo>
                  <a:pt x="1391300" y="2067619"/>
                </a:lnTo>
                <a:lnTo>
                  <a:pt x="0" y="2031034"/>
                </a:lnTo>
                <a:close/>
              </a:path>
              <a:path w="14630400" h="2527300">
                <a:moveTo>
                  <a:pt x="14630400" y="0"/>
                </a:moveTo>
                <a:lnTo>
                  <a:pt x="13510616" y="388061"/>
                </a:lnTo>
                <a:lnTo>
                  <a:pt x="12636494" y="673866"/>
                </a:lnTo>
                <a:lnTo>
                  <a:pt x="11890869" y="903453"/>
                </a:lnTo>
                <a:lnTo>
                  <a:pt x="11257446" y="1086641"/>
                </a:lnTo>
                <a:lnTo>
                  <a:pt x="10648753" y="1251116"/>
                </a:lnTo>
                <a:lnTo>
                  <a:pt x="10134250" y="1380399"/>
                </a:lnTo>
                <a:lnTo>
                  <a:pt x="9634691" y="1496665"/>
                </a:lnTo>
                <a:lnTo>
                  <a:pt x="9148215" y="1600523"/>
                </a:lnTo>
                <a:lnTo>
                  <a:pt x="8672958" y="1692585"/>
                </a:lnTo>
                <a:lnTo>
                  <a:pt x="8273115" y="1762570"/>
                </a:lnTo>
                <a:lnTo>
                  <a:pt x="7878973" y="1824721"/>
                </a:lnTo>
                <a:lnTo>
                  <a:pt x="7489361" y="1879423"/>
                </a:lnTo>
                <a:lnTo>
                  <a:pt x="7038975" y="1934341"/>
                </a:lnTo>
                <a:lnTo>
                  <a:pt x="6591295" y="1980255"/>
                </a:lnTo>
                <a:lnTo>
                  <a:pt x="6144460" y="2017774"/>
                </a:lnTo>
                <a:lnTo>
                  <a:pt x="5632437" y="2051159"/>
                </a:lnTo>
                <a:lnTo>
                  <a:pt x="5116306" y="2075290"/>
                </a:lnTo>
                <a:lnTo>
                  <a:pt x="4461129" y="2093829"/>
                </a:lnTo>
                <a:lnTo>
                  <a:pt x="3653064" y="2101377"/>
                </a:lnTo>
                <a:lnTo>
                  <a:pt x="14630400" y="2101377"/>
                </a:lnTo>
                <a:lnTo>
                  <a:pt x="14630400" y="0"/>
                </a:lnTo>
                <a:close/>
              </a:path>
            </a:pathLst>
          </a:custGeom>
          <a:solidFill>
            <a:srgbClr val="7B7B7B">
              <a:alpha val="45097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600688" y="0"/>
            <a:ext cx="3028188" cy="8229598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11704319" y="0"/>
            <a:ext cx="2926080" cy="8229600"/>
          </a:xfrm>
          <a:custGeom>
            <a:avLst/>
            <a:gdLst/>
            <a:ahLst/>
            <a:cxnLst/>
            <a:rect l="l" t="t" r="r" b="b"/>
            <a:pathLst>
              <a:path w="2926080" h="8229600">
                <a:moveTo>
                  <a:pt x="0" y="0"/>
                </a:moveTo>
                <a:lnTo>
                  <a:pt x="47413" y="49461"/>
                </a:lnTo>
                <a:lnTo>
                  <a:pt x="94171" y="98950"/>
                </a:lnTo>
                <a:lnTo>
                  <a:pt x="140274" y="148466"/>
                </a:lnTo>
                <a:lnTo>
                  <a:pt x="185727" y="198008"/>
                </a:lnTo>
                <a:lnTo>
                  <a:pt x="230533" y="247573"/>
                </a:lnTo>
                <a:lnTo>
                  <a:pt x="274694" y="297160"/>
                </a:lnTo>
                <a:lnTo>
                  <a:pt x="318213" y="346766"/>
                </a:lnTo>
                <a:lnTo>
                  <a:pt x="361093" y="396391"/>
                </a:lnTo>
                <a:lnTo>
                  <a:pt x="403338" y="446033"/>
                </a:lnTo>
                <a:lnTo>
                  <a:pt x="444949" y="495689"/>
                </a:lnTo>
                <a:lnTo>
                  <a:pt x="485931" y="545359"/>
                </a:lnTo>
                <a:lnTo>
                  <a:pt x="526286" y="595040"/>
                </a:lnTo>
                <a:lnTo>
                  <a:pt x="566017" y="644732"/>
                </a:lnTo>
                <a:lnTo>
                  <a:pt x="605127" y="694431"/>
                </a:lnTo>
                <a:lnTo>
                  <a:pt x="643619" y="744136"/>
                </a:lnTo>
                <a:lnTo>
                  <a:pt x="681496" y="793847"/>
                </a:lnTo>
                <a:lnTo>
                  <a:pt x="718761" y="843560"/>
                </a:lnTo>
                <a:lnTo>
                  <a:pt x="755417" y="893275"/>
                </a:lnTo>
                <a:lnTo>
                  <a:pt x="791466" y="942989"/>
                </a:lnTo>
                <a:lnTo>
                  <a:pt x="826913" y="992701"/>
                </a:lnTo>
                <a:lnTo>
                  <a:pt x="861759" y="1042410"/>
                </a:lnTo>
                <a:lnTo>
                  <a:pt x="896008" y="1092113"/>
                </a:lnTo>
                <a:lnTo>
                  <a:pt x="929663" y="1141809"/>
                </a:lnTo>
                <a:lnTo>
                  <a:pt x="962727" y="1191495"/>
                </a:lnTo>
                <a:lnTo>
                  <a:pt x="995202" y="1241172"/>
                </a:lnTo>
                <a:lnTo>
                  <a:pt x="1027092" y="1290836"/>
                </a:lnTo>
                <a:lnTo>
                  <a:pt x="1058399" y="1340486"/>
                </a:lnTo>
                <a:lnTo>
                  <a:pt x="1089127" y="1390120"/>
                </a:lnTo>
                <a:lnTo>
                  <a:pt x="1119278" y="1439737"/>
                </a:lnTo>
                <a:lnTo>
                  <a:pt x="1148856" y="1489335"/>
                </a:lnTo>
                <a:lnTo>
                  <a:pt x="1177863" y="1538912"/>
                </a:lnTo>
                <a:lnTo>
                  <a:pt x="1206303" y="1588466"/>
                </a:lnTo>
                <a:lnTo>
                  <a:pt x="1234178" y="1637996"/>
                </a:lnTo>
                <a:lnTo>
                  <a:pt x="1261491" y="1687501"/>
                </a:lnTo>
                <a:lnTo>
                  <a:pt x="1288246" y="1736978"/>
                </a:lnTo>
                <a:lnTo>
                  <a:pt x="1314445" y="1786425"/>
                </a:lnTo>
                <a:lnTo>
                  <a:pt x="1340091" y="1835842"/>
                </a:lnTo>
                <a:lnTo>
                  <a:pt x="1365188" y="1885225"/>
                </a:lnTo>
                <a:lnTo>
                  <a:pt x="1389737" y="1934575"/>
                </a:lnTo>
                <a:lnTo>
                  <a:pt x="1413743" y="1983888"/>
                </a:lnTo>
                <a:lnTo>
                  <a:pt x="1437208" y="2033163"/>
                </a:lnTo>
                <a:lnTo>
                  <a:pt x="1460135" y="2082399"/>
                </a:lnTo>
                <a:lnTo>
                  <a:pt x="1482527" y="2131594"/>
                </a:lnTo>
                <a:lnTo>
                  <a:pt x="1504387" y="2180746"/>
                </a:lnTo>
                <a:lnTo>
                  <a:pt x="1525718" y="2229853"/>
                </a:lnTo>
                <a:lnTo>
                  <a:pt x="1546522" y="2278914"/>
                </a:lnTo>
                <a:lnTo>
                  <a:pt x="1566804" y="2327927"/>
                </a:lnTo>
                <a:lnTo>
                  <a:pt x="1586565" y="2376890"/>
                </a:lnTo>
                <a:lnTo>
                  <a:pt x="1605810" y="2425802"/>
                </a:lnTo>
                <a:lnTo>
                  <a:pt x="1624540" y="2474660"/>
                </a:lnTo>
                <a:lnTo>
                  <a:pt x="1642759" y="2523464"/>
                </a:lnTo>
                <a:lnTo>
                  <a:pt x="1660469" y="2572211"/>
                </a:lnTo>
                <a:lnTo>
                  <a:pt x="1677674" y="2620900"/>
                </a:lnTo>
                <a:lnTo>
                  <a:pt x="1694377" y="2669529"/>
                </a:lnTo>
                <a:lnTo>
                  <a:pt x="1710581" y="2718097"/>
                </a:lnTo>
                <a:lnTo>
                  <a:pt x="1726288" y="2766601"/>
                </a:lnTo>
                <a:lnTo>
                  <a:pt x="1741501" y="2815040"/>
                </a:lnTo>
                <a:lnTo>
                  <a:pt x="1756225" y="2863412"/>
                </a:lnTo>
                <a:lnTo>
                  <a:pt x="1770460" y="2911716"/>
                </a:lnTo>
                <a:lnTo>
                  <a:pt x="1784211" y="2959950"/>
                </a:lnTo>
                <a:lnTo>
                  <a:pt x="1797480" y="3008112"/>
                </a:lnTo>
                <a:lnTo>
                  <a:pt x="1810271" y="3056201"/>
                </a:lnTo>
                <a:lnTo>
                  <a:pt x="1822586" y="3104214"/>
                </a:lnTo>
                <a:lnTo>
                  <a:pt x="1834429" y="3152150"/>
                </a:lnTo>
                <a:lnTo>
                  <a:pt x="1845801" y="3200008"/>
                </a:lnTo>
                <a:lnTo>
                  <a:pt x="1856707" y="3247785"/>
                </a:lnTo>
                <a:lnTo>
                  <a:pt x="1867149" y="3295481"/>
                </a:lnTo>
                <a:lnTo>
                  <a:pt x="1877130" y="3343092"/>
                </a:lnTo>
                <a:lnTo>
                  <a:pt x="1886654" y="3390618"/>
                </a:lnTo>
                <a:lnTo>
                  <a:pt x="1895722" y="3438057"/>
                </a:lnTo>
                <a:lnTo>
                  <a:pt x="1904338" y="3485407"/>
                </a:lnTo>
                <a:lnTo>
                  <a:pt x="1912506" y="3532667"/>
                </a:lnTo>
                <a:lnTo>
                  <a:pt x="1920227" y="3579834"/>
                </a:lnTo>
                <a:lnTo>
                  <a:pt x="1927506" y="3626908"/>
                </a:lnTo>
                <a:lnTo>
                  <a:pt x="1934344" y="3673885"/>
                </a:lnTo>
                <a:lnTo>
                  <a:pt x="1940745" y="3720766"/>
                </a:lnTo>
                <a:lnTo>
                  <a:pt x="1946712" y="3767547"/>
                </a:lnTo>
                <a:lnTo>
                  <a:pt x="1952248" y="3814228"/>
                </a:lnTo>
                <a:lnTo>
                  <a:pt x="1957355" y="3860806"/>
                </a:lnTo>
                <a:lnTo>
                  <a:pt x="1962038" y="3907280"/>
                </a:lnTo>
                <a:lnTo>
                  <a:pt x="1966298" y="3953648"/>
                </a:lnTo>
                <a:lnTo>
                  <a:pt x="1970138" y="3999909"/>
                </a:lnTo>
                <a:lnTo>
                  <a:pt x="1973563" y="4046060"/>
                </a:lnTo>
                <a:lnTo>
                  <a:pt x="1976574" y="4092100"/>
                </a:lnTo>
                <a:lnTo>
                  <a:pt x="1979174" y="4138028"/>
                </a:lnTo>
                <a:lnTo>
                  <a:pt x="1981367" y="4183842"/>
                </a:lnTo>
                <a:lnTo>
                  <a:pt x="1983155" y="4229539"/>
                </a:lnTo>
                <a:lnTo>
                  <a:pt x="1984542" y="4275118"/>
                </a:lnTo>
                <a:lnTo>
                  <a:pt x="1985531" y="4320578"/>
                </a:lnTo>
                <a:lnTo>
                  <a:pt x="1986123" y="4365917"/>
                </a:lnTo>
                <a:lnTo>
                  <a:pt x="1986324" y="4411133"/>
                </a:lnTo>
                <a:lnTo>
                  <a:pt x="1986134" y="4456225"/>
                </a:lnTo>
                <a:lnTo>
                  <a:pt x="1985558" y="4501190"/>
                </a:lnTo>
                <a:lnTo>
                  <a:pt x="1984598" y="4546027"/>
                </a:lnTo>
                <a:lnTo>
                  <a:pt x="1983257" y="4590735"/>
                </a:lnTo>
                <a:lnTo>
                  <a:pt x="1981538" y="4635311"/>
                </a:lnTo>
                <a:lnTo>
                  <a:pt x="1979444" y="4679754"/>
                </a:lnTo>
                <a:lnTo>
                  <a:pt x="1976979" y="4724063"/>
                </a:lnTo>
                <a:lnTo>
                  <a:pt x="1974145" y="4768235"/>
                </a:lnTo>
                <a:lnTo>
                  <a:pt x="1970944" y="4812269"/>
                </a:lnTo>
                <a:lnTo>
                  <a:pt x="1967381" y="4856162"/>
                </a:lnTo>
                <a:lnTo>
                  <a:pt x="1963458" y="4899915"/>
                </a:lnTo>
                <a:lnTo>
                  <a:pt x="1959177" y="4943524"/>
                </a:lnTo>
                <a:lnTo>
                  <a:pt x="1954543" y="4986988"/>
                </a:lnTo>
                <a:lnTo>
                  <a:pt x="1949557" y="5030305"/>
                </a:lnTo>
                <a:lnTo>
                  <a:pt x="1944223" y="5073474"/>
                </a:lnTo>
                <a:lnTo>
                  <a:pt x="1938544" y="5116493"/>
                </a:lnTo>
                <a:lnTo>
                  <a:pt x="1932523" y="5159360"/>
                </a:lnTo>
                <a:lnTo>
                  <a:pt x="1926162" y="5202074"/>
                </a:lnTo>
                <a:lnTo>
                  <a:pt x="1919465" y="5244632"/>
                </a:lnTo>
                <a:lnTo>
                  <a:pt x="1912435" y="5287034"/>
                </a:lnTo>
                <a:lnTo>
                  <a:pt x="1905074" y="5329277"/>
                </a:lnTo>
                <a:lnTo>
                  <a:pt x="1897386" y="5371359"/>
                </a:lnTo>
                <a:lnTo>
                  <a:pt x="1889374" y="5413280"/>
                </a:lnTo>
                <a:lnTo>
                  <a:pt x="1881040" y="5455037"/>
                </a:lnTo>
                <a:lnTo>
                  <a:pt x="1872387" y="5496629"/>
                </a:lnTo>
                <a:lnTo>
                  <a:pt x="1863419" y="5538053"/>
                </a:lnTo>
                <a:lnTo>
                  <a:pt x="1854139" y="5579309"/>
                </a:lnTo>
                <a:lnTo>
                  <a:pt x="1844549" y="5620394"/>
                </a:lnTo>
                <a:lnTo>
                  <a:pt x="1834652" y="5661307"/>
                </a:lnTo>
                <a:lnTo>
                  <a:pt x="1824451" y="5702047"/>
                </a:lnTo>
                <a:lnTo>
                  <a:pt x="1813950" y="5742610"/>
                </a:lnTo>
                <a:lnTo>
                  <a:pt x="1803151" y="5782996"/>
                </a:lnTo>
                <a:lnTo>
                  <a:pt x="1792057" y="5823204"/>
                </a:lnTo>
                <a:lnTo>
                  <a:pt x="1780671" y="5863230"/>
                </a:lnTo>
                <a:lnTo>
                  <a:pt x="1768996" y="5903075"/>
                </a:lnTo>
                <a:lnTo>
                  <a:pt x="1757036" y="5942735"/>
                </a:lnTo>
                <a:lnTo>
                  <a:pt x="1744792" y="5982209"/>
                </a:lnTo>
                <a:lnTo>
                  <a:pt x="1732269" y="6021496"/>
                </a:lnTo>
                <a:lnTo>
                  <a:pt x="1719469" y="6060593"/>
                </a:lnTo>
                <a:lnTo>
                  <a:pt x="1706394" y="6099500"/>
                </a:lnTo>
                <a:lnTo>
                  <a:pt x="1693048" y="6138214"/>
                </a:lnTo>
                <a:lnTo>
                  <a:pt x="1679435" y="6176734"/>
                </a:lnTo>
                <a:lnTo>
                  <a:pt x="1665556" y="6215057"/>
                </a:lnTo>
                <a:lnTo>
                  <a:pt x="1651415" y="6253183"/>
                </a:lnTo>
                <a:lnTo>
                  <a:pt x="1637015" y="6291110"/>
                </a:lnTo>
                <a:lnTo>
                  <a:pt x="1622358" y="6328835"/>
                </a:lnTo>
                <a:lnTo>
                  <a:pt x="1607449" y="6366358"/>
                </a:lnTo>
                <a:lnTo>
                  <a:pt x="1592288" y="6403676"/>
                </a:lnTo>
                <a:lnTo>
                  <a:pt x="1576881" y="6440788"/>
                </a:lnTo>
                <a:lnTo>
                  <a:pt x="1561229" y="6477692"/>
                </a:lnTo>
                <a:lnTo>
                  <a:pt x="1545336" y="6514387"/>
                </a:lnTo>
                <a:lnTo>
                  <a:pt x="1529204" y="6550870"/>
                </a:lnTo>
                <a:lnTo>
                  <a:pt x="1512837" y="6587140"/>
                </a:lnTo>
                <a:lnTo>
                  <a:pt x="1496237" y="6623195"/>
                </a:lnTo>
                <a:lnTo>
                  <a:pt x="1479408" y="6659034"/>
                </a:lnTo>
                <a:lnTo>
                  <a:pt x="1462352" y="6694655"/>
                </a:lnTo>
                <a:lnTo>
                  <a:pt x="1445072" y="6730056"/>
                </a:lnTo>
                <a:lnTo>
                  <a:pt x="1427572" y="6765235"/>
                </a:lnTo>
                <a:lnTo>
                  <a:pt x="1409854" y="6800192"/>
                </a:lnTo>
                <a:lnTo>
                  <a:pt x="1391922" y="6834923"/>
                </a:lnTo>
                <a:lnTo>
                  <a:pt x="1373777" y="6869428"/>
                </a:lnTo>
                <a:lnTo>
                  <a:pt x="1355424" y="6903704"/>
                </a:lnTo>
                <a:lnTo>
                  <a:pt x="1336865" y="6937750"/>
                </a:lnTo>
                <a:lnTo>
                  <a:pt x="1318103" y="6971565"/>
                </a:lnTo>
                <a:lnTo>
                  <a:pt x="1299141" y="7005146"/>
                </a:lnTo>
                <a:lnTo>
                  <a:pt x="1279982" y="7038492"/>
                </a:lnTo>
                <a:lnTo>
                  <a:pt x="1260629" y="7071601"/>
                </a:lnTo>
                <a:lnTo>
                  <a:pt x="1241085" y="7104472"/>
                </a:lnTo>
                <a:lnTo>
                  <a:pt x="1221353" y="7137102"/>
                </a:lnTo>
                <a:lnTo>
                  <a:pt x="1181337" y="7201636"/>
                </a:lnTo>
                <a:lnTo>
                  <a:pt x="1140605" y="7265188"/>
                </a:lnTo>
                <a:lnTo>
                  <a:pt x="1099179" y="7327745"/>
                </a:lnTo>
                <a:lnTo>
                  <a:pt x="1057084" y="7389293"/>
                </a:lnTo>
                <a:lnTo>
                  <a:pt x="1014344" y="7449819"/>
                </a:lnTo>
                <a:lnTo>
                  <a:pt x="970981" y="7509310"/>
                </a:lnTo>
                <a:lnTo>
                  <a:pt x="927021" y="7567751"/>
                </a:lnTo>
                <a:lnTo>
                  <a:pt x="882487" y="7625129"/>
                </a:lnTo>
                <a:lnTo>
                  <a:pt x="837402" y="7681430"/>
                </a:lnTo>
                <a:lnTo>
                  <a:pt x="791790" y="7736641"/>
                </a:lnTo>
                <a:lnTo>
                  <a:pt x="745675" y="7790749"/>
                </a:lnTo>
                <a:lnTo>
                  <a:pt x="699080" y="7843739"/>
                </a:lnTo>
                <a:lnTo>
                  <a:pt x="652030" y="7895597"/>
                </a:lnTo>
                <a:lnTo>
                  <a:pt x="604548" y="7946312"/>
                </a:lnTo>
                <a:lnTo>
                  <a:pt x="556657" y="7995867"/>
                </a:lnTo>
                <a:lnTo>
                  <a:pt x="508382" y="8044251"/>
                </a:lnTo>
                <a:lnTo>
                  <a:pt x="459747" y="8091450"/>
                </a:lnTo>
                <a:lnTo>
                  <a:pt x="410774" y="8137449"/>
                </a:lnTo>
                <a:lnTo>
                  <a:pt x="361487" y="8182236"/>
                </a:lnTo>
                <a:lnTo>
                  <a:pt x="311911" y="8225797"/>
                </a:lnTo>
                <a:lnTo>
                  <a:pt x="2926079" y="8229599"/>
                </a:lnTo>
                <a:lnTo>
                  <a:pt x="2926079" y="17145"/>
                </a:lnTo>
                <a:lnTo>
                  <a:pt x="0" y="0"/>
                </a:lnTo>
                <a:close/>
              </a:path>
            </a:pathLst>
          </a:custGeom>
          <a:solidFill>
            <a:srgbClr val="585858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1" name="bg 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630399" cy="256489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4630400" h="8229600">
                <a:moveTo>
                  <a:pt x="14630400" y="0"/>
                </a:moveTo>
                <a:lnTo>
                  <a:pt x="0" y="0"/>
                </a:lnTo>
                <a:lnTo>
                  <a:pt x="0" y="8229600"/>
                </a:lnTo>
                <a:lnTo>
                  <a:pt x="14630400" y="8229600"/>
                </a:lnTo>
                <a:lnTo>
                  <a:pt x="14630400" y="0"/>
                </a:lnTo>
                <a:close/>
              </a:path>
            </a:pathLst>
          </a:custGeom>
          <a:solidFill>
            <a:srgbClr val="3A3A3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5605271"/>
            <a:ext cx="14630400" cy="2624326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5702808"/>
            <a:ext cx="14630400" cy="2527300"/>
          </a:xfrm>
          <a:custGeom>
            <a:avLst/>
            <a:gdLst/>
            <a:ahLst/>
            <a:cxnLst/>
            <a:rect l="l" t="t" r="r" b="b"/>
            <a:pathLst>
              <a:path w="14630400" h="2527300">
                <a:moveTo>
                  <a:pt x="0" y="2031034"/>
                </a:moveTo>
                <a:lnTo>
                  <a:pt x="0" y="2526790"/>
                </a:lnTo>
                <a:lnTo>
                  <a:pt x="14630400" y="2526790"/>
                </a:lnTo>
                <a:lnTo>
                  <a:pt x="14630400" y="2101377"/>
                </a:lnTo>
                <a:lnTo>
                  <a:pt x="3653064" y="2101377"/>
                </a:lnTo>
                <a:lnTo>
                  <a:pt x="1391300" y="2067619"/>
                </a:lnTo>
                <a:lnTo>
                  <a:pt x="0" y="2031034"/>
                </a:lnTo>
                <a:close/>
              </a:path>
              <a:path w="14630400" h="2527300">
                <a:moveTo>
                  <a:pt x="14630400" y="0"/>
                </a:moveTo>
                <a:lnTo>
                  <a:pt x="13510616" y="388061"/>
                </a:lnTo>
                <a:lnTo>
                  <a:pt x="12636494" y="673866"/>
                </a:lnTo>
                <a:lnTo>
                  <a:pt x="11890869" y="903453"/>
                </a:lnTo>
                <a:lnTo>
                  <a:pt x="11257446" y="1086641"/>
                </a:lnTo>
                <a:lnTo>
                  <a:pt x="10648753" y="1251116"/>
                </a:lnTo>
                <a:lnTo>
                  <a:pt x="10134250" y="1380399"/>
                </a:lnTo>
                <a:lnTo>
                  <a:pt x="9634691" y="1496665"/>
                </a:lnTo>
                <a:lnTo>
                  <a:pt x="9148215" y="1600523"/>
                </a:lnTo>
                <a:lnTo>
                  <a:pt x="8672958" y="1692585"/>
                </a:lnTo>
                <a:lnTo>
                  <a:pt x="8273115" y="1762570"/>
                </a:lnTo>
                <a:lnTo>
                  <a:pt x="7878973" y="1824721"/>
                </a:lnTo>
                <a:lnTo>
                  <a:pt x="7489361" y="1879423"/>
                </a:lnTo>
                <a:lnTo>
                  <a:pt x="7038975" y="1934341"/>
                </a:lnTo>
                <a:lnTo>
                  <a:pt x="6591295" y="1980255"/>
                </a:lnTo>
                <a:lnTo>
                  <a:pt x="6144460" y="2017774"/>
                </a:lnTo>
                <a:lnTo>
                  <a:pt x="5632437" y="2051159"/>
                </a:lnTo>
                <a:lnTo>
                  <a:pt x="5116306" y="2075290"/>
                </a:lnTo>
                <a:lnTo>
                  <a:pt x="4461129" y="2093829"/>
                </a:lnTo>
                <a:lnTo>
                  <a:pt x="3653064" y="2101377"/>
                </a:lnTo>
                <a:lnTo>
                  <a:pt x="14630400" y="2101377"/>
                </a:lnTo>
                <a:lnTo>
                  <a:pt x="14630400" y="0"/>
                </a:lnTo>
                <a:close/>
              </a:path>
            </a:pathLst>
          </a:custGeom>
          <a:solidFill>
            <a:srgbClr val="7B7B7B">
              <a:alpha val="45097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600688" y="0"/>
            <a:ext cx="3028188" cy="82295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0214" y="3247962"/>
            <a:ext cx="10796270" cy="1398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88083" y="3825697"/>
            <a:ext cx="6845300" cy="3625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rgbClr val="DFD5DE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974336" y="7653528"/>
            <a:ext cx="4681728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731520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0533888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0" y="0"/>
            <a:ext cx="5486400" cy="82295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1304" y="874851"/>
            <a:ext cx="5082540" cy="389890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ts val="7709"/>
              </a:lnSpc>
              <a:spcBef>
                <a:spcPts val="90"/>
              </a:spcBef>
            </a:pPr>
            <a:r>
              <a:rPr dirty="0" sz="6150" b="0" i="0">
                <a:solidFill>
                  <a:srgbClr val="96B8FF"/>
                </a:solidFill>
                <a:latin typeface="Verdana"/>
                <a:cs typeface="Verdana"/>
              </a:rPr>
              <a:t>Basic</a:t>
            </a:r>
            <a:r>
              <a:rPr dirty="0" sz="6150" spc="-660" b="0" i="0">
                <a:solidFill>
                  <a:srgbClr val="96B8FF"/>
                </a:solidFill>
                <a:latin typeface="Verdana"/>
                <a:cs typeface="Verdana"/>
              </a:rPr>
              <a:t> </a:t>
            </a:r>
            <a:r>
              <a:rPr dirty="0" sz="6150" spc="-10" b="0" i="0">
                <a:solidFill>
                  <a:srgbClr val="96B8FF"/>
                </a:solidFill>
                <a:latin typeface="Verdana"/>
                <a:cs typeface="Verdana"/>
              </a:rPr>
              <a:t>Library </a:t>
            </a:r>
            <a:r>
              <a:rPr dirty="0" sz="6150" spc="-20" b="0" i="0">
                <a:solidFill>
                  <a:srgbClr val="96B8FF"/>
                </a:solidFill>
                <a:latin typeface="Verdana"/>
                <a:cs typeface="Verdana"/>
              </a:rPr>
              <a:t>Management</a:t>
            </a:r>
            <a:endParaRPr sz="6150">
              <a:latin typeface="Verdana"/>
              <a:cs typeface="Verdana"/>
            </a:endParaRPr>
          </a:p>
          <a:p>
            <a:pPr marL="12700" marR="337820">
              <a:lnSpc>
                <a:spcPts val="7690"/>
              </a:lnSpc>
            </a:pPr>
            <a:r>
              <a:rPr dirty="0" sz="6150" spc="-85" b="0" i="0">
                <a:solidFill>
                  <a:srgbClr val="96B8FF"/>
                </a:solidFill>
                <a:latin typeface="Verdana"/>
                <a:cs typeface="Verdana"/>
              </a:rPr>
              <a:t>System</a:t>
            </a:r>
            <a:r>
              <a:rPr dirty="0" sz="6150" spc="-640" b="0" i="0">
                <a:solidFill>
                  <a:srgbClr val="96B8FF"/>
                </a:solidFill>
                <a:latin typeface="Verdana"/>
                <a:cs typeface="Verdana"/>
              </a:rPr>
              <a:t> </a:t>
            </a:r>
            <a:r>
              <a:rPr dirty="0" sz="6150" spc="-20" b="0" i="0">
                <a:solidFill>
                  <a:srgbClr val="96B8FF"/>
                </a:solidFill>
                <a:latin typeface="Verdana"/>
                <a:cs typeface="Verdana"/>
              </a:rPr>
              <a:t>with </a:t>
            </a:r>
            <a:r>
              <a:rPr dirty="0" sz="6150" spc="-10" b="0" i="0">
                <a:solidFill>
                  <a:srgbClr val="96B8FF"/>
                </a:solidFill>
                <a:latin typeface="Verdana"/>
                <a:cs typeface="Verdana"/>
              </a:rPr>
              <a:t>Python</a:t>
            </a:r>
            <a:endParaRPr sz="615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81304" y="5129770"/>
            <a:ext cx="7526655" cy="26638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8100"/>
              </a:lnSpc>
              <a:spcBef>
                <a:spcPts val="100"/>
              </a:spcBef>
            </a:pPr>
            <a:r>
              <a:rPr dirty="0" sz="1750">
                <a:solidFill>
                  <a:srgbClr val="DFD5DE"/>
                </a:solidFill>
                <a:latin typeface="Noto Sans CJK HK"/>
                <a:cs typeface="Noto Sans CJK HK"/>
              </a:rPr>
              <a:t>This</a:t>
            </a:r>
            <a:r>
              <a:rPr dirty="0" sz="1750" spc="-45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750" spc="-10">
                <a:solidFill>
                  <a:srgbClr val="DFD5DE"/>
                </a:solidFill>
                <a:latin typeface="Noto Sans CJK HK"/>
                <a:cs typeface="Noto Sans CJK HK"/>
              </a:rPr>
              <a:t>Python-</a:t>
            </a:r>
            <a:r>
              <a:rPr dirty="0" sz="1750">
                <a:solidFill>
                  <a:srgbClr val="DFD5DE"/>
                </a:solidFill>
                <a:latin typeface="Noto Sans CJK HK"/>
                <a:cs typeface="Noto Sans CJK HK"/>
              </a:rPr>
              <a:t>based</a:t>
            </a:r>
            <a:r>
              <a:rPr dirty="0" sz="1750" spc="-40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750">
                <a:solidFill>
                  <a:srgbClr val="DFD5DE"/>
                </a:solidFill>
                <a:latin typeface="Noto Sans CJK HK"/>
                <a:cs typeface="Noto Sans CJK HK"/>
              </a:rPr>
              <a:t>library</a:t>
            </a:r>
            <a:r>
              <a:rPr dirty="0" sz="1750" spc="-50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750" spc="-10">
                <a:solidFill>
                  <a:srgbClr val="DFD5DE"/>
                </a:solidFill>
                <a:latin typeface="Noto Sans CJK HK"/>
                <a:cs typeface="Noto Sans CJK HK"/>
              </a:rPr>
              <a:t>management</a:t>
            </a:r>
            <a:r>
              <a:rPr dirty="0" sz="1750" spc="-40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750">
                <a:solidFill>
                  <a:srgbClr val="DFD5DE"/>
                </a:solidFill>
                <a:latin typeface="Noto Sans CJK HK"/>
                <a:cs typeface="Noto Sans CJK HK"/>
              </a:rPr>
              <a:t>system</a:t>
            </a:r>
            <a:r>
              <a:rPr dirty="0" sz="1750" spc="-30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750">
                <a:solidFill>
                  <a:srgbClr val="DFD5DE"/>
                </a:solidFill>
                <a:latin typeface="Noto Sans CJK HK"/>
                <a:cs typeface="Noto Sans CJK HK"/>
              </a:rPr>
              <a:t>provides</a:t>
            </a:r>
            <a:r>
              <a:rPr dirty="0" sz="1750" spc="-55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750" spc="-50">
                <a:solidFill>
                  <a:srgbClr val="DFD5DE"/>
                </a:solidFill>
                <a:latin typeface="Noto Sans CJK HK"/>
                <a:cs typeface="Noto Sans CJK HK"/>
              </a:rPr>
              <a:t>a </a:t>
            </a:r>
            <a:r>
              <a:rPr dirty="0" sz="1750">
                <a:solidFill>
                  <a:srgbClr val="DFD5DE"/>
                </a:solidFill>
                <a:latin typeface="Noto Sans CJK HK"/>
                <a:cs typeface="Noto Sans CJK HK"/>
              </a:rPr>
              <a:t>comprehensive</a:t>
            </a:r>
            <a:r>
              <a:rPr dirty="0" sz="1750" spc="-55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750">
                <a:solidFill>
                  <a:srgbClr val="DFD5DE"/>
                </a:solidFill>
                <a:latin typeface="Noto Sans CJK HK"/>
                <a:cs typeface="Noto Sans CJK HK"/>
              </a:rPr>
              <a:t>digital</a:t>
            </a:r>
            <a:r>
              <a:rPr dirty="0" sz="1750" spc="-35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750">
                <a:solidFill>
                  <a:srgbClr val="DFD5DE"/>
                </a:solidFill>
                <a:latin typeface="Noto Sans CJK HK"/>
                <a:cs typeface="Noto Sans CJK HK"/>
              </a:rPr>
              <a:t>solution</a:t>
            </a:r>
            <a:r>
              <a:rPr dirty="0" sz="1750" spc="-35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750">
                <a:solidFill>
                  <a:srgbClr val="DFD5DE"/>
                </a:solidFill>
                <a:latin typeface="Noto Sans CJK HK"/>
                <a:cs typeface="Noto Sans CJK HK"/>
              </a:rPr>
              <a:t>to</a:t>
            </a:r>
            <a:r>
              <a:rPr dirty="0" sz="1750" spc="-60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750" spc="-10">
                <a:solidFill>
                  <a:srgbClr val="DFD5DE"/>
                </a:solidFill>
                <a:latin typeface="Noto Sans CJK HK"/>
                <a:cs typeface="Noto Sans CJK HK"/>
              </a:rPr>
              <a:t>streamline</a:t>
            </a:r>
            <a:r>
              <a:rPr dirty="0" sz="1750" spc="-50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750">
                <a:solidFill>
                  <a:srgbClr val="DFD5DE"/>
                </a:solidFill>
                <a:latin typeface="Noto Sans CJK HK"/>
                <a:cs typeface="Noto Sans CJK HK"/>
              </a:rPr>
              <a:t>library</a:t>
            </a:r>
            <a:r>
              <a:rPr dirty="0" sz="1750" spc="-50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750" spc="-10">
                <a:solidFill>
                  <a:srgbClr val="DFD5DE"/>
                </a:solidFill>
                <a:latin typeface="Noto Sans CJK HK"/>
                <a:cs typeface="Noto Sans CJK HK"/>
              </a:rPr>
              <a:t>operations,</a:t>
            </a:r>
            <a:r>
              <a:rPr dirty="0" sz="1750" spc="500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750">
                <a:solidFill>
                  <a:srgbClr val="DFD5DE"/>
                </a:solidFill>
                <a:latin typeface="Noto Sans CJK HK"/>
                <a:cs typeface="Noto Sans CJK HK"/>
              </a:rPr>
              <a:t>enabling</a:t>
            </a:r>
            <a:r>
              <a:rPr dirty="0" sz="1750" spc="-60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750">
                <a:solidFill>
                  <a:srgbClr val="DFD5DE"/>
                </a:solidFill>
                <a:latin typeface="Noto Sans CJK HK"/>
                <a:cs typeface="Noto Sans CJK HK"/>
              </a:rPr>
              <a:t>librarians</a:t>
            </a:r>
            <a:r>
              <a:rPr dirty="0" sz="1750" spc="-55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750">
                <a:solidFill>
                  <a:srgbClr val="DFD5DE"/>
                </a:solidFill>
                <a:latin typeface="Noto Sans CJK HK"/>
                <a:cs typeface="Noto Sans CJK HK"/>
              </a:rPr>
              <a:t>to</a:t>
            </a:r>
            <a:r>
              <a:rPr dirty="0" sz="1750" spc="-65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750">
                <a:solidFill>
                  <a:srgbClr val="DFD5DE"/>
                </a:solidFill>
                <a:latin typeface="Noto Sans CJK HK"/>
                <a:cs typeface="Noto Sans CJK HK"/>
              </a:rPr>
              <a:t>efficiently</a:t>
            </a:r>
            <a:r>
              <a:rPr dirty="0" sz="1750" spc="-20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750">
                <a:solidFill>
                  <a:srgbClr val="DFD5DE"/>
                </a:solidFill>
                <a:latin typeface="Noto Sans CJK HK"/>
                <a:cs typeface="Noto Sans CJK HK"/>
              </a:rPr>
              <a:t>manage</a:t>
            </a:r>
            <a:r>
              <a:rPr dirty="0" sz="1750" spc="-60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750">
                <a:solidFill>
                  <a:srgbClr val="DFD5DE"/>
                </a:solidFill>
                <a:latin typeface="Noto Sans CJK HK"/>
                <a:cs typeface="Noto Sans CJK HK"/>
              </a:rPr>
              <a:t>book</a:t>
            </a:r>
            <a:r>
              <a:rPr dirty="0" sz="1750" spc="-55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750">
                <a:solidFill>
                  <a:srgbClr val="DFD5DE"/>
                </a:solidFill>
                <a:latin typeface="Noto Sans CJK HK"/>
                <a:cs typeface="Noto Sans CJK HK"/>
              </a:rPr>
              <a:t>inventory,</a:t>
            </a:r>
            <a:r>
              <a:rPr dirty="0" sz="1750" spc="-65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750" spc="-10">
                <a:solidFill>
                  <a:srgbClr val="DFD5DE"/>
                </a:solidFill>
                <a:latin typeface="Noto Sans CJK HK"/>
                <a:cs typeface="Noto Sans CJK HK"/>
              </a:rPr>
              <a:t>borrowing,</a:t>
            </a:r>
            <a:r>
              <a:rPr dirty="0" sz="1750" spc="-60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750" spc="-25">
                <a:solidFill>
                  <a:srgbClr val="DFD5DE"/>
                </a:solidFill>
                <a:latin typeface="Noto Sans CJK HK"/>
                <a:cs typeface="Noto Sans CJK HK"/>
              </a:rPr>
              <a:t>and </a:t>
            </a:r>
            <a:r>
              <a:rPr dirty="0" sz="1750">
                <a:solidFill>
                  <a:srgbClr val="DFD5DE"/>
                </a:solidFill>
                <a:latin typeface="Noto Sans CJK HK"/>
                <a:cs typeface="Noto Sans CJK HK"/>
              </a:rPr>
              <a:t>returns</a:t>
            </a:r>
            <a:r>
              <a:rPr dirty="0" sz="1750" spc="-60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750">
                <a:solidFill>
                  <a:srgbClr val="DFD5DE"/>
                </a:solidFill>
                <a:latin typeface="Noto Sans CJK HK"/>
                <a:cs typeface="Noto Sans CJK HK"/>
              </a:rPr>
              <a:t>while</a:t>
            </a:r>
            <a:r>
              <a:rPr dirty="0" sz="1750" spc="-40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750" spc="-10">
                <a:solidFill>
                  <a:srgbClr val="DFD5DE"/>
                </a:solidFill>
                <a:latin typeface="Noto Sans CJK HK"/>
                <a:cs typeface="Noto Sans CJK HK"/>
              </a:rPr>
              <a:t>enhancing</a:t>
            </a:r>
            <a:r>
              <a:rPr dirty="0" sz="1750" spc="-55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750">
                <a:solidFill>
                  <a:srgbClr val="DFD5DE"/>
                </a:solidFill>
                <a:latin typeface="Noto Sans CJK HK"/>
                <a:cs typeface="Noto Sans CJK HK"/>
              </a:rPr>
              <a:t>the</a:t>
            </a:r>
            <a:r>
              <a:rPr dirty="0" sz="1750" spc="-40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750">
                <a:solidFill>
                  <a:srgbClr val="DFD5DE"/>
                </a:solidFill>
                <a:latin typeface="Noto Sans CJK HK"/>
                <a:cs typeface="Noto Sans CJK HK"/>
              </a:rPr>
              <a:t>overall</a:t>
            </a:r>
            <a:r>
              <a:rPr dirty="0" sz="1750" spc="-35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750">
                <a:solidFill>
                  <a:srgbClr val="DFD5DE"/>
                </a:solidFill>
                <a:latin typeface="Noto Sans CJK HK"/>
                <a:cs typeface="Noto Sans CJK HK"/>
              </a:rPr>
              <a:t>user</a:t>
            </a:r>
            <a:r>
              <a:rPr dirty="0" sz="1750" spc="-40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750">
                <a:solidFill>
                  <a:srgbClr val="DFD5DE"/>
                </a:solidFill>
                <a:latin typeface="Noto Sans CJK HK"/>
                <a:cs typeface="Noto Sans CJK HK"/>
              </a:rPr>
              <a:t>experience</a:t>
            </a:r>
            <a:r>
              <a:rPr dirty="0" sz="1750" spc="-35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750">
                <a:solidFill>
                  <a:srgbClr val="DFD5DE"/>
                </a:solidFill>
                <a:latin typeface="Noto Sans CJK HK"/>
                <a:cs typeface="Noto Sans CJK HK"/>
              </a:rPr>
              <a:t>for</a:t>
            </a:r>
            <a:r>
              <a:rPr dirty="0" sz="1750" spc="-35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750" spc="-10">
                <a:solidFill>
                  <a:srgbClr val="DFD5DE"/>
                </a:solidFill>
                <a:latin typeface="Noto Sans CJK HK"/>
                <a:cs typeface="Noto Sans CJK HK"/>
              </a:rPr>
              <a:t>patrons.</a:t>
            </a:r>
            <a:endParaRPr sz="1750">
              <a:latin typeface="Noto Sans CJK HK"/>
              <a:cs typeface="Noto Sans CJK HK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2200" spc="-25" b="1">
                <a:solidFill>
                  <a:srgbClr val="DFD5DE"/>
                </a:solidFill>
                <a:latin typeface="Noto Sans CJK HK"/>
                <a:cs typeface="Noto Sans CJK HK"/>
              </a:rPr>
              <a:t>By</a:t>
            </a:r>
            <a:endParaRPr sz="2200">
              <a:latin typeface="Noto Sans CJK HK"/>
              <a:cs typeface="Noto Sans CJK HK"/>
            </a:endParaRPr>
          </a:p>
          <a:p>
            <a:pPr marL="12700" marR="1513840">
              <a:lnSpc>
                <a:spcPct val="117300"/>
              </a:lnSpc>
            </a:pPr>
            <a:r>
              <a:rPr dirty="0" sz="2200" spc="-85" b="1">
                <a:solidFill>
                  <a:srgbClr val="DFD5DE"/>
                </a:solidFill>
                <a:latin typeface="Noto Sans CJK HK"/>
                <a:cs typeface="Noto Sans CJK HK"/>
              </a:rPr>
              <a:t>Prateek</a:t>
            </a:r>
            <a:r>
              <a:rPr dirty="0" sz="2200" spc="20" b="1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2200" spc="-90" b="1">
                <a:solidFill>
                  <a:srgbClr val="DFD5DE"/>
                </a:solidFill>
                <a:latin typeface="Noto Sans CJK HK"/>
                <a:cs typeface="Noto Sans CJK HK"/>
              </a:rPr>
              <a:t>Kumar</a:t>
            </a:r>
            <a:r>
              <a:rPr dirty="0" sz="2200" spc="20" b="1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2200" spc="-95" b="1">
                <a:solidFill>
                  <a:srgbClr val="DFD5DE"/>
                </a:solidFill>
                <a:latin typeface="Noto Sans CJK HK"/>
                <a:cs typeface="Noto Sans CJK HK"/>
              </a:rPr>
              <a:t>Srivastava</a:t>
            </a:r>
            <a:r>
              <a:rPr dirty="0" sz="2200" b="1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2200" spc="-75" b="1">
                <a:solidFill>
                  <a:srgbClr val="DFD5DE"/>
                </a:solidFill>
                <a:latin typeface="Noto Sans CJK HK"/>
                <a:cs typeface="Noto Sans CJK HK"/>
              </a:rPr>
              <a:t>[RA2311028030003] Pulkit</a:t>
            </a:r>
            <a:r>
              <a:rPr dirty="0" sz="2200" spc="-10" b="1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2200" spc="-90" b="1">
                <a:solidFill>
                  <a:srgbClr val="DFD5DE"/>
                </a:solidFill>
                <a:latin typeface="Noto Sans CJK HK"/>
                <a:cs typeface="Noto Sans CJK HK"/>
              </a:rPr>
              <a:t>Srivastav</a:t>
            </a:r>
            <a:r>
              <a:rPr dirty="0" sz="2200" spc="-5" b="1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2200" spc="-20" b="1">
                <a:solidFill>
                  <a:srgbClr val="DFD5DE"/>
                </a:solidFill>
                <a:latin typeface="Noto Sans CJK HK"/>
                <a:cs typeface="Noto Sans CJK HK"/>
              </a:rPr>
              <a:t>[RA2311028030040</a:t>
            </a:r>
            <a:endParaRPr sz="2200">
              <a:latin typeface="Noto Sans CJK HK"/>
              <a:cs typeface="Noto Sans CJK H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33081" rIns="0" bIns="0" rtlCol="0" vert="horz">
            <a:spAutoFit/>
          </a:bodyPr>
          <a:lstStyle/>
          <a:p>
            <a:pPr marL="5096510">
              <a:lnSpc>
                <a:spcPct val="100000"/>
              </a:lnSpc>
              <a:spcBef>
                <a:spcPts val="100"/>
              </a:spcBef>
            </a:pPr>
            <a:r>
              <a:rPr dirty="0"/>
              <a:t>THANKS </a:t>
            </a:r>
            <a:r>
              <a:rPr dirty="0" spc="-50"/>
              <a:t>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05408" y="3566286"/>
            <a:ext cx="12230100" cy="126873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 marR="5080">
              <a:lnSpc>
                <a:spcPts val="4990"/>
              </a:lnSpc>
              <a:spcBef>
                <a:spcPts val="5"/>
              </a:spcBef>
            </a:pPr>
            <a:r>
              <a:rPr dirty="0" sz="4000" spc="-70">
                <a:solidFill>
                  <a:srgbClr val="96B8FF"/>
                </a:solidFill>
                <a:latin typeface="Verdana"/>
                <a:cs typeface="Verdana"/>
              </a:rPr>
              <a:t>Introduction:</a:t>
            </a:r>
            <a:r>
              <a:rPr dirty="0" sz="4000" spc="-365">
                <a:solidFill>
                  <a:srgbClr val="96B8FF"/>
                </a:solidFill>
                <a:latin typeface="Verdana"/>
                <a:cs typeface="Verdana"/>
              </a:rPr>
              <a:t> </a:t>
            </a:r>
            <a:r>
              <a:rPr dirty="0" sz="4000" spc="-30">
                <a:solidFill>
                  <a:srgbClr val="96B8FF"/>
                </a:solidFill>
                <a:latin typeface="Verdana"/>
                <a:cs typeface="Verdana"/>
              </a:rPr>
              <a:t>Importance</a:t>
            </a:r>
            <a:r>
              <a:rPr dirty="0" sz="4000" spc="-360">
                <a:solidFill>
                  <a:srgbClr val="96B8FF"/>
                </a:solidFill>
                <a:latin typeface="Verdana"/>
                <a:cs typeface="Verdana"/>
              </a:rPr>
              <a:t> </a:t>
            </a:r>
            <a:r>
              <a:rPr dirty="0" sz="4000" spc="114">
                <a:solidFill>
                  <a:srgbClr val="96B8FF"/>
                </a:solidFill>
                <a:latin typeface="Verdana"/>
                <a:cs typeface="Verdana"/>
              </a:rPr>
              <a:t>of</a:t>
            </a:r>
            <a:r>
              <a:rPr dirty="0" sz="4000" spc="-390">
                <a:solidFill>
                  <a:srgbClr val="96B8FF"/>
                </a:solidFill>
                <a:latin typeface="Verdana"/>
                <a:cs typeface="Verdana"/>
              </a:rPr>
              <a:t> </a:t>
            </a:r>
            <a:r>
              <a:rPr dirty="0" sz="4000" spc="-120">
                <a:solidFill>
                  <a:srgbClr val="96B8FF"/>
                </a:solidFill>
                <a:latin typeface="Verdana"/>
                <a:cs typeface="Verdana"/>
              </a:rPr>
              <a:t>Library</a:t>
            </a:r>
            <a:r>
              <a:rPr dirty="0" sz="4000" spc="-355">
                <a:solidFill>
                  <a:srgbClr val="96B8FF"/>
                </a:solidFill>
                <a:latin typeface="Verdana"/>
                <a:cs typeface="Verdana"/>
              </a:rPr>
              <a:t> </a:t>
            </a:r>
            <a:r>
              <a:rPr dirty="0" sz="4000" spc="-10">
                <a:solidFill>
                  <a:srgbClr val="96B8FF"/>
                </a:solidFill>
                <a:latin typeface="Verdana"/>
                <a:cs typeface="Verdana"/>
              </a:rPr>
              <a:t>Management </a:t>
            </a:r>
            <a:r>
              <a:rPr dirty="0" sz="4000" spc="-30">
                <a:solidFill>
                  <a:srgbClr val="96B8FF"/>
                </a:solidFill>
                <a:latin typeface="Verdana"/>
                <a:cs typeface="Verdana"/>
              </a:rPr>
              <a:t>and</a:t>
            </a:r>
            <a:r>
              <a:rPr dirty="0" sz="4000" spc="-415">
                <a:solidFill>
                  <a:srgbClr val="96B8FF"/>
                </a:solidFill>
                <a:latin typeface="Verdana"/>
                <a:cs typeface="Verdana"/>
              </a:rPr>
              <a:t> </a:t>
            </a:r>
            <a:r>
              <a:rPr dirty="0" sz="4000">
                <a:solidFill>
                  <a:srgbClr val="96B8FF"/>
                </a:solidFill>
                <a:latin typeface="Verdana"/>
                <a:cs typeface="Verdana"/>
              </a:rPr>
              <a:t>the</a:t>
            </a:r>
            <a:r>
              <a:rPr dirty="0" sz="4000" spc="-415">
                <a:solidFill>
                  <a:srgbClr val="96B8FF"/>
                </a:solidFill>
                <a:latin typeface="Verdana"/>
                <a:cs typeface="Verdana"/>
              </a:rPr>
              <a:t> </a:t>
            </a:r>
            <a:r>
              <a:rPr dirty="0" sz="4000" spc="120">
                <a:solidFill>
                  <a:srgbClr val="96B8FF"/>
                </a:solidFill>
                <a:latin typeface="Verdana"/>
                <a:cs typeface="Verdana"/>
              </a:rPr>
              <a:t>Need</a:t>
            </a:r>
            <a:r>
              <a:rPr dirty="0" sz="4000" spc="-390">
                <a:solidFill>
                  <a:srgbClr val="96B8FF"/>
                </a:solidFill>
                <a:latin typeface="Verdana"/>
                <a:cs typeface="Verdana"/>
              </a:rPr>
              <a:t> </a:t>
            </a:r>
            <a:r>
              <a:rPr dirty="0" sz="4000">
                <a:solidFill>
                  <a:srgbClr val="96B8FF"/>
                </a:solidFill>
                <a:latin typeface="Verdana"/>
                <a:cs typeface="Verdana"/>
              </a:rPr>
              <a:t>for</a:t>
            </a:r>
            <a:r>
              <a:rPr dirty="0" sz="4000" spc="-400">
                <a:solidFill>
                  <a:srgbClr val="96B8FF"/>
                </a:solidFill>
                <a:latin typeface="Verdana"/>
                <a:cs typeface="Verdana"/>
              </a:rPr>
              <a:t> </a:t>
            </a:r>
            <a:r>
              <a:rPr dirty="0" sz="4000" spc="-200">
                <a:solidFill>
                  <a:srgbClr val="96B8FF"/>
                </a:solidFill>
                <a:latin typeface="Verdana"/>
                <a:cs typeface="Verdana"/>
              </a:rPr>
              <a:t>a</a:t>
            </a:r>
            <a:r>
              <a:rPr dirty="0" sz="4000" spc="-415">
                <a:solidFill>
                  <a:srgbClr val="96B8FF"/>
                </a:solidFill>
                <a:latin typeface="Verdana"/>
                <a:cs typeface="Verdana"/>
              </a:rPr>
              <a:t> </a:t>
            </a:r>
            <a:r>
              <a:rPr dirty="0" sz="4000">
                <a:solidFill>
                  <a:srgbClr val="96B8FF"/>
                </a:solidFill>
                <a:latin typeface="Verdana"/>
                <a:cs typeface="Verdana"/>
              </a:rPr>
              <a:t>Digital</a:t>
            </a:r>
            <a:r>
              <a:rPr dirty="0" sz="4000" spc="-390">
                <a:solidFill>
                  <a:srgbClr val="96B8FF"/>
                </a:solidFill>
                <a:latin typeface="Verdana"/>
                <a:cs typeface="Verdana"/>
              </a:rPr>
              <a:t> </a:t>
            </a:r>
            <a:r>
              <a:rPr dirty="0" sz="4000" spc="-10">
                <a:solidFill>
                  <a:srgbClr val="96B8FF"/>
                </a:solidFill>
                <a:latin typeface="Verdana"/>
                <a:cs typeface="Verdana"/>
              </a:rPr>
              <a:t>Solution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717804" y="5430011"/>
            <a:ext cx="462280" cy="460375"/>
          </a:xfrm>
          <a:custGeom>
            <a:avLst/>
            <a:gdLst/>
            <a:ahLst/>
            <a:cxnLst/>
            <a:rect l="l" t="t" r="r" b="b"/>
            <a:pathLst>
              <a:path w="462280" h="460375">
                <a:moveTo>
                  <a:pt x="431088" y="0"/>
                </a:moveTo>
                <a:lnTo>
                  <a:pt x="30683" y="0"/>
                </a:lnTo>
                <a:lnTo>
                  <a:pt x="18741" y="2409"/>
                </a:lnTo>
                <a:lnTo>
                  <a:pt x="8988" y="8985"/>
                </a:lnTo>
                <a:lnTo>
                  <a:pt x="2411" y="18752"/>
                </a:lnTo>
                <a:lnTo>
                  <a:pt x="0" y="30733"/>
                </a:lnTo>
                <a:lnTo>
                  <a:pt x="0" y="429513"/>
                </a:lnTo>
                <a:lnTo>
                  <a:pt x="2411" y="441495"/>
                </a:lnTo>
                <a:lnTo>
                  <a:pt x="8988" y="451262"/>
                </a:lnTo>
                <a:lnTo>
                  <a:pt x="18741" y="457838"/>
                </a:lnTo>
                <a:lnTo>
                  <a:pt x="30683" y="460248"/>
                </a:lnTo>
                <a:lnTo>
                  <a:pt x="431088" y="460248"/>
                </a:lnTo>
                <a:lnTo>
                  <a:pt x="443030" y="457838"/>
                </a:lnTo>
                <a:lnTo>
                  <a:pt x="452783" y="451262"/>
                </a:lnTo>
                <a:lnTo>
                  <a:pt x="459360" y="441495"/>
                </a:lnTo>
                <a:lnTo>
                  <a:pt x="461771" y="429513"/>
                </a:lnTo>
                <a:lnTo>
                  <a:pt x="461771" y="30733"/>
                </a:lnTo>
                <a:lnTo>
                  <a:pt x="459360" y="18752"/>
                </a:lnTo>
                <a:lnTo>
                  <a:pt x="452783" y="8985"/>
                </a:lnTo>
                <a:lnTo>
                  <a:pt x="443030" y="2409"/>
                </a:lnTo>
                <a:lnTo>
                  <a:pt x="431088" y="0"/>
                </a:lnTo>
                <a:close/>
              </a:path>
            </a:pathLst>
          </a:custGeom>
          <a:solidFill>
            <a:srgbClr val="2525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872744" y="5418582"/>
            <a:ext cx="1498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600">
                <a:solidFill>
                  <a:srgbClr val="DFD5DE"/>
                </a:solidFill>
                <a:latin typeface="Verdana"/>
                <a:cs typeface="Verdana"/>
              </a:rPr>
              <a:t>1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372361" y="5400497"/>
            <a:ext cx="3488690" cy="17659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solidFill>
                  <a:srgbClr val="DFD5DE"/>
                </a:solidFill>
                <a:latin typeface="Verdana"/>
                <a:cs typeface="Verdana"/>
              </a:rPr>
              <a:t>Streamlined</a:t>
            </a:r>
            <a:r>
              <a:rPr dirty="0" sz="2000" spc="-22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2000" spc="-10">
                <a:solidFill>
                  <a:srgbClr val="DFD5DE"/>
                </a:solidFill>
                <a:latin typeface="Verdana"/>
                <a:cs typeface="Verdana"/>
              </a:rPr>
              <a:t>Operations</a:t>
            </a:r>
            <a:endParaRPr sz="2000">
              <a:latin typeface="Verdana"/>
              <a:cs typeface="Verdana"/>
            </a:endParaRPr>
          </a:p>
          <a:p>
            <a:pPr marL="12700" marR="5080">
              <a:lnSpc>
                <a:spcPct val="135400"/>
              </a:lnSpc>
              <a:spcBef>
                <a:spcPts val="900"/>
              </a:spcBef>
            </a:pPr>
            <a:r>
              <a:rPr dirty="0" sz="1600">
                <a:solidFill>
                  <a:srgbClr val="DFD5DE"/>
                </a:solidFill>
                <a:latin typeface="Noto Sans CJK HK"/>
                <a:cs typeface="Noto Sans CJK HK"/>
              </a:rPr>
              <a:t>A</a:t>
            </a:r>
            <a:r>
              <a:rPr dirty="0" sz="1600" spc="-35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600">
                <a:solidFill>
                  <a:srgbClr val="DFD5DE"/>
                </a:solidFill>
                <a:latin typeface="Noto Sans CJK HK"/>
                <a:cs typeface="Noto Sans CJK HK"/>
              </a:rPr>
              <a:t>digital</a:t>
            </a:r>
            <a:r>
              <a:rPr dirty="0" sz="1600" spc="-40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600">
                <a:solidFill>
                  <a:srgbClr val="DFD5DE"/>
                </a:solidFill>
                <a:latin typeface="Noto Sans CJK HK"/>
                <a:cs typeface="Noto Sans CJK HK"/>
              </a:rPr>
              <a:t>library</a:t>
            </a:r>
            <a:r>
              <a:rPr dirty="0" sz="1600" spc="-25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600">
                <a:solidFill>
                  <a:srgbClr val="DFD5DE"/>
                </a:solidFill>
                <a:latin typeface="Noto Sans CJK HK"/>
                <a:cs typeface="Noto Sans CJK HK"/>
              </a:rPr>
              <a:t>management</a:t>
            </a:r>
            <a:r>
              <a:rPr dirty="0" sz="1600" spc="-10">
                <a:solidFill>
                  <a:srgbClr val="DFD5DE"/>
                </a:solidFill>
                <a:latin typeface="Noto Sans CJK HK"/>
                <a:cs typeface="Noto Sans CJK HK"/>
              </a:rPr>
              <a:t> system </a:t>
            </a:r>
            <a:r>
              <a:rPr dirty="0" sz="1600">
                <a:solidFill>
                  <a:srgbClr val="DFD5DE"/>
                </a:solidFill>
                <a:latin typeface="Noto Sans CJK HK"/>
                <a:cs typeface="Noto Sans CJK HK"/>
              </a:rPr>
              <a:t>automates</a:t>
            </a:r>
            <a:r>
              <a:rPr dirty="0" sz="1600" spc="-45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600">
                <a:solidFill>
                  <a:srgbClr val="DFD5DE"/>
                </a:solidFill>
                <a:latin typeface="Noto Sans CJK HK"/>
                <a:cs typeface="Noto Sans CJK HK"/>
              </a:rPr>
              <a:t>essential</a:t>
            </a:r>
            <a:r>
              <a:rPr dirty="0" sz="1600" spc="-65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600">
                <a:solidFill>
                  <a:srgbClr val="DFD5DE"/>
                </a:solidFill>
                <a:latin typeface="Noto Sans CJK HK"/>
                <a:cs typeface="Noto Sans CJK HK"/>
              </a:rPr>
              <a:t>tasks,</a:t>
            </a:r>
            <a:r>
              <a:rPr dirty="0" sz="1600" spc="-35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600" spc="-10">
                <a:solidFill>
                  <a:srgbClr val="DFD5DE"/>
                </a:solidFill>
                <a:latin typeface="Noto Sans CJK HK"/>
                <a:cs typeface="Noto Sans CJK HK"/>
              </a:rPr>
              <a:t>reducing </a:t>
            </a:r>
            <a:r>
              <a:rPr dirty="0" sz="1600">
                <a:solidFill>
                  <a:srgbClr val="DFD5DE"/>
                </a:solidFill>
                <a:latin typeface="Noto Sans CJK HK"/>
                <a:cs typeface="Noto Sans CJK HK"/>
              </a:rPr>
              <a:t>manual</a:t>
            </a:r>
            <a:r>
              <a:rPr dirty="0" sz="1600" spc="-25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600">
                <a:solidFill>
                  <a:srgbClr val="DFD5DE"/>
                </a:solidFill>
                <a:latin typeface="Noto Sans CJK HK"/>
                <a:cs typeface="Noto Sans CJK HK"/>
              </a:rPr>
              <a:t>effort</a:t>
            </a:r>
            <a:r>
              <a:rPr dirty="0" sz="1600" spc="-20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600">
                <a:solidFill>
                  <a:srgbClr val="DFD5DE"/>
                </a:solidFill>
                <a:latin typeface="Noto Sans CJK HK"/>
                <a:cs typeface="Noto Sans CJK HK"/>
              </a:rPr>
              <a:t>and</a:t>
            </a:r>
            <a:r>
              <a:rPr dirty="0" sz="1600" spc="-35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600" spc="-10">
                <a:solidFill>
                  <a:srgbClr val="DFD5DE"/>
                </a:solidFill>
                <a:latin typeface="Noto Sans CJK HK"/>
                <a:cs typeface="Noto Sans CJK HK"/>
              </a:rPr>
              <a:t>improving efficiency.</a:t>
            </a:r>
            <a:endParaRPr sz="1600">
              <a:latin typeface="Noto Sans CJK HK"/>
              <a:cs typeface="Noto Sans CJK HK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5184647" y="5430011"/>
            <a:ext cx="462280" cy="460375"/>
          </a:xfrm>
          <a:custGeom>
            <a:avLst/>
            <a:gdLst/>
            <a:ahLst/>
            <a:cxnLst/>
            <a:rect l="l" t="t" r="r" b="b"/>
            <a:pathLst>
              <a:path w="462279" h="460375">
                <a:moveTo>
                  <a:pt x="431038" y="0"/>
                </a:moveTo>
                <a:lnTo>
                  <a:pt x="30734" y="0"/>
                </a:lnTo>
                <a:lnTo>
                  <a:pt x="18752" y="2409"/>
                </a:lnTo>
                <a:lnTo>
                  <a:pt x="8985" y="8985"/>
                </a:lnTo>
                <a:lnTo>
                  <a:pt x="2409" y="18752"/>
                </a:lnTo>
                <a:lnTo>
                  <a:pt x="0" y="30733"/>
                </a:lnTo>
                <a:lnTo>
                  <a:pt x="0" y="429513"/>
                </a:lnTo>
                <a:lnTo>
                  <a:pt x="2409" y="441495"/>
                </a:lnTo>
                <a:lnTo>
                  <a:pt x="8985" y="451262"/>
                </a:lnTo>
                <a:lnTo>
                  <a:pt x="18752" y="457838"/>
                </a:lnTo>
                <a:lnTo>
                  <a:pt x="30734" y="460248"/>
                </a:lnTo>
                <a:lnTo>
                  <a:pt x="431038" y="460248"/>
                </a:lnTo>
                <a:lnTo>
                  <a:pt x="443019" y="457838"/>
                </a:lnTo>
                <a:lnTo>
                  <a:pt x="452786" y="451262"/>
                </a:lnTo>
                <a:lnTo>
                  <a:pt x="459362" y="441495"/>
                </a:lnTo>
                <a:lnTo>
                  <a:pt x="461772" y="429513"/>
                </a:lnTo>
                <a:lnTo>
                  <a:pt x="461772" y="30733"/>
                </a:lnTo>
                <a:lnTo>
                  <a:pt x="459362" y="18752"/>
                </a:lnTo>
                <a:lnTo>
                  <a:pt x="452786" y="8985"/>
                </a:lnTo>
                <a:lnTo>
                  <a:pt x="443019" y="2409"/>
                </a:lnTo>
                <a:lnTo>
                  <a:pt x="431038" y="0"/>
                </a:lnTo>
                <a:close/>
              </a:path>
            </a:pathLst>
          </a:custGeom>
          <a:solidFill>
            <a:srgbClr val="2525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5310885" y="5418582"/>
            <a:ext cx="2101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solidFill>
                  <a:srgbClr val="DFD5DE"/>
                </a:solidFill>
                <a:latin typeface="Verdana"/>
                <a:cs typeface="Verdana"/>
              </a:rPr>
              <a:t>2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839205" y="5400497"/>
            <a:ext cx="3386454" cy="14357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DFD5DE"/>
                </a:solidFill>
                <a:latin typeface="Verdana"/>
                <a:cs typeface="Verdana"/>
              </a:rPr>
              <a:t>Enhanced</a:t>
            </a:r>
            <a:r>
              <a:rPr dirty="0" sz="2000" spc="-17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DFD5DE"/>
                </a:solidFill>
                <a:latin typeface="Verdana"/>
                <a:cs typeface="Verdana"/>
              </a:rPr>
              <a:t>User</a:t>
            </a:r>
            <a:r>
              <a:rPr dirty="0" sz="2000" spc="-14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2000" spc="-10">
                <a:solidFill>
                  <a:srgbClr val="DFD5DE"/>
                </a:solidFill>
                <a:latin typeface="Verdana"/>
                <a:cs typeface="Verdana"/>
              </a:rPr>
              <a:t>Experience</a:t>
            </a:r>
            <a:endParaRPr sz="2000">
              <a:latin typeface="Verdana"/>
              <a:cs typeface="Verdana"/>
            </a:endParaRPr>
          </a:p>
          <a:p>
            <a:pPr algn="just" marL="12700" marR="76835">
              <a:lnSpc>
                <a:spcPct val="135300"/>
              </a:lnSpc>
              <a:spcBef>
                <a:spcPts val="900"/>
              </a:spcBef>
            </a:pPr>
            <a:r>
              <a:rPr dirty="0" sz="1600">
                <a:solidFill>
                  <a:srgbClr val="DFD5DE"/>
                </a:solidFill>
                <a:latin typeface="Noto Sans CJK HK"/>
                <a:cs typeface="Noto Sans CJK HK"/>
              </a:rPr>
              <a:t>Patrons</a:t>
            </a:r>
            <a:r>
              <a:rPr dirty="0" sz="1600" spc="-30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600">
                <a:solidFill>
                  <a:srgbClr val="DFD5DE"/>
                </a:solidFill>
                <a:latin typeface="Noto Sans CJK HK"/>
                <a:cs typeface="Noto Sans CJK HK"/>
              </a:rPr>
              <a:t>can</a:t>
            </a:r>
            <a:r>
              <a:rPr dirty="0" sz="1600" spc="-40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600">
                <a:solidFill>
                  <a:srgbClr val="DFD5DE"/>
                </a:solidFill>
                <a:latin typeface="Noto Sans CJK HK"/>
                <a:cs typeface="Noto Sans CJK HK"/>
              </a:rPr>
              <a:t>easily</a:t>
            </a:r>
            <a:r>
              <a:rPr dirty="0" sz="1600" spc="-45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600">
                <a:solidFill>
                  <a:srgbClr val="DFD5DE"/>
                </a:solidFill>
                <a:latin typeface="Noto Sans CJK HK"/>
                <a:cs typeface="Noto Sans CJK HK"/>
              </a:rPr>
              <a:t>search,</a:t>
            </a:r>
            <a:r>
              <a:rPr dirty="0" sz="1600" spc="-30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600" spc="-10">
                <a:solidFill>
                  <a:srgbClr val="DFD5DE"/>
                </a:solidFill>
                <a:latin typeface="Noto Sans CJK HK"/>
                <a:cs typeface="Noto Sans CJK HK"/>
              </a:rPr>
              <a:t>borrow, </a:t>
            </a:r>
            <a:r>
              <a:rPr dirty="0" sz="1600">
                <a:solidFill>
                  <a:srgbClr val="DFD5DE"/>
                </a:solidFill>
                <a:latin typeface="Noto Sans CJK HK"/>
                <a:cs typeface="Noto Sans CJK HK"/>
              </a:rPr>
              <a:t>and</a:t>
            </a:r>
            <a:r>
              <a:rPr dirty="0" sz="1600" spc="-35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600">
                <a:solidFill>
                  <a:srgbClr val="DFD5DE"/>
                </a:solidFill>
                <a:latin typeface="Noto Sans CJK HK"/>
                <a:cs typeface="Noto Sans CJK HK"/>
              </a:rPr>
              <a:t>return</a:t>
            </a:r>
            <a:r>
              <a:rPr dirty="0" sz="1600" spc="-30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600">
                <a:solidFill>
                  <a:srgbClr val="DFD5DE"/>
                </a:solidFill>
                <a:latin typeface="Noto Sans CJK HK"/>
                <a:cs typeface="Noto Sans CJK HK"/>
              </a:rPr>
              <a:t>books,</a:t>
            </a:r>
            <a:r>
              <a:rPr dirty="0" sz="1600" spc="-10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600">
                <a:solidFill>
                  <a:srgbClr val="DFD5DE"/>
                </a:solidFill>
                <a:latin typeface="Noto Sans CJK HK"/>
                <a:cs typeface="Noto Sans CJK HK"/>
              </a:rPr>
              <a:t>fostering</a:t>
            </a:r>
            <a:r>
              <a:rPr dirty="0" sz="1600" spc="-30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600">
                <a:solidFill>
                  <a:srgbClr val="DFD5DE"/>
                </a:solidFill>
                <a:latin typeface="Noto Sans CJK HK"/>
                <a:cs typeface="Noto Sans CJK HK"/>
              </a:rPr>
              <a:t>a</a:t>
            </a:r>
            <a:r>
              <a:rPr dirty="0" sz="1600" spc="-40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600" spc="-20">
                <a:solidFill>
                  <a:srgbClr val="DFD5DE"/>
                </a:solidFill>
                <a:latin typeface="Noto Sans CJK HK"/>
                <a:cs typeface="Noto Sans CJK HK"/>
              </a:rPr>
              <a:t>more </a:t>
            </a:r>
            <a:r>
              <a:rPr dirty="0" sz="1600">
                <a:solidFill>
                  <a:srgbClr val="DFD5DE"/>
                </a:solidFill>
                <a:latin typeface="Noto Sans CJK HK"/>
                <a:cs typeface="Noto Sans CJK HK"/>
              </a:rPr>
              <a:t>engaging</a:t>
            </a:r>
            <a:r>
              <a:rPr dirty="0" sz="1600" spc="-55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600">
                <a:solidFill>
                  <a:srgbClr val="DFD5DE"/>
                </a:solidFill>
                <a:latin typeface="Noto Sans CJK HK"/>
                <a:cs typeface="Noto Sans CJK HK"/>
              </a:rPr>
              <a:t>library</a:t>
            </a:r>
            <a:r>
              <a:rPr dirty="0" sz="1600" spc="-40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600" spc="-10">
                <a:solidFill>
                  <a:srgbClr val="DFD5DE"/>
                </a:solidFill>
                <a:latin typeface="Noto Sans CJK HK"/>
                <a:cs typeface="Noto Sans CJK HK"/>
              </a:rPr>
              <a:t>experience.</a:t>
            </a:r>
            <a:endParaRPr sz="1600">
              <a:latin typeface="Noto Sans CJK HK"/>
              <a:cs typeface="Noto Sans CJK HK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9651492" y="5430011"/>
            <a:ext cx="462280" cy="460375"/>
          </a:xfrm>
          <a:custGeom>
            <a:avLst/>
            <a:gdLst/>
            <a:ahLst/>
            <a:cxnLst/>
            <a:rect l="l" t="t" r="r" b="b"/>
            <a:pathLst>
              <a:path w="462279" h="460375">
                <a:moveTo>
                  <a:pt x="431037" y="0"/>
                </a:moveTo>
                <a:lnTo>
                  <a:pt x="30733" y="0"/>
                </a:lnTo>
                <a:lnTo>
                  <a:pt x="18752" y="2409"/>
                </a:lnTo>
                <a:lnTo>
                  <a:pt x="8985" y="8985"/>
                </a:lnTo>
                <a:lnTo>
                  <a:pt x="2409" y="18752"/>
                </a:lnTo>
                <a:lnTo>
                  <a:pt x="0" y="30733"/>
                </a:lnTo>
                <a:lnTo>
                  <a:pt x="0" y="429513"/>
                </a:lnTo>
                <a:lnTo>
                  <a:pt x="2409" y="441495"/>
                </a:lnTo>
                <a:lnTo>
                  <a:pt x="8985" y="451262"/>
                </a:lnTo>
                <a:lnTo>
                  <a:pt x="18752" y="457838"/>
                </a:lnTo>
                <a:lnTo>
                  <a:pt x="30733" y="460248"/>
                </a:lnTo>
                <a:lnTo>
                  <a:pt x="431037" y="460248"/>
                </a:lnTo>
                <a:lnTo>
                  <a:pt x="443019" y="457838"/>
                </a:lnTo>
                <a:lnTo>
                  <a:pt x="452786" y="451262"/>
                </a:lnTo>
                <a:lnTo>
                  <a:pt x="459362" y="441495"/>
                </a:lnTo>
                <a:lnTo>
                  <a:pt x="461772" y="429513"/>
                </a:lnTo>
                <a:lnTo>
                  <a:pt x="461772" y="30733"/>
                </a:lnTo>
                <a:lnTo>
                  <a:pt x="459362" y="18752"/>
                </a:lnTo>
                <a:lnTo>
                  <a:pt x="452786" y="8985"/>
                </a:lnTo>
                <a:lnTo>
                  <a:pt x="443019" y="2409"/>
                </a:lnTo>
                <a:lnTo>
                  <a:pt x="431037" y="0"/>
                </a:lnTo>
                <a:close/>
              </a:path>
            </a:pathLst>
          </a:custGeom>
          <a:solidFill>
            <a:srgbClr val="2525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9778110" y="5418582"/>
            <a:ext cx="20827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solidFill>
                  <a:srgbClr val="DFD5DE"/>
                </a:solidFill>
                <a:latin typeface="Verdana"/>
                <a:cs typeface="Verdana"/>
              </a:rPr>
              <a:t>3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0306050" y="5400497"/>
            <a:ext cx="3509010" cy="14357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solidFill>
                  <a:srgbClr val="DFD5DE"/>
                </a:solidFill>
                <a:latin typeface="Verdana"/>
                <a:cs typeface="Verdana"/>
              </a:rPr>
              <a:t>Data-</a:t>
            </a:r>
            <a:r>
              <a:rPr dirty="0" sz="2000" spc="-30">
                <a:solidFill>
                  <a:srgbClr val="DFD5DE"/>
                </a:solidFill>
                <a:latin typeface="Verdana"/>
                <a:cs typeface="Verdana"/>
              </a:rPr>
              <a:t>Driven</a:t>
            </a:r>
            <a:r>
              <a:rPr dirty="0" sz="2000" spc="-19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2000" spc="-10">
                <a:solidFill>
                  <a:srgbClr val="DFD5DE"/>
                </a:solidFill>
                <a:latin typeface="Verdana"/>
                <a:cs typeface="Verdana"/>
              </a:rPr>
              <a:t>Insights</a:t>
            </a:r>
            <a:endParaRPr sz="2000">
              <a:latin typeface="Verdana"/>
              <a:cs typeface="Verdana"/>
            </a:endParaRPr>
          </a:p>
          <a:p>
            <a:pPr marL="12700" marR="5080">
              <a:lnSpc>
                <a:spcPct val="135300"/>
              </a:lnSpc>
              <a:spcBef>
                <a:spcPts val="900"/>
              </a:spcBef>
            </a:pPr>
            <a:r>
              <a:rPr dirty="0" sz="1600">
                <a:solidFill>
                  <a:srgbClr val="DFD5DE"/>
                </a:solidFill>
                <a:latin typeface="Noto Sans CJK HK"/>
                <a:cs typeface="Noto Sans CJK HK"/>
              </a:rPr>
              <a:t>The</a:t>
            </a:r>
            <a:r>
              <a:rPr dirty="0" sz="1600" spc="-40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600">
                <a:solidFill>
                  <a:srgbClr val="DFD5DE"/>
                </a:solidFill>
                <a:latin typeface="Noto Sans CJK HK"/>
                <a:cs typeface="Noto Sans CJK HK"/>
              </a:rPr>
              <a:t>system</a:t>
            </a:r>
            <a:r>
              <a:rPr dirty="0" sz="1600" spc="-20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600">
                <a:solidFill>
                  <a:srgbClr val="DFD5DE"/>
                </a:solidFill>
                <a:latin typeface="Noto Sans CJK HK"/>
                <a:cs typeface="Noto Sans CJK HK"/>
              </a:rPr>
              <a:t>provides</a:t>
            </a:r>
            <a:r>
              <a:rPr dirty="0" sz="1600" spc="-45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600">
                <a:solidFill>
                  <a:srgbClr val="DFD5DE"/>
                </a:solidFill>
                <a:latin typeface="Noto Sans CJK HK"/>
                <a:cs typeface="Noto Sans CJK HK"/>
              </a:rPr>
              <a:t>valuable</a:t>
            </a:r>
            <a:r>
              <a:rPr dirty="0" sz="1600" spc="-40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600" spc="-20">
                <a:solidFill>
                  <a:srgbClr val="DFD5DE"/>
                </a:solidFill>
                <a:latin typeface="Noto Sans CJK HK"/>
                <a:cs typeface="Noto Sans CJK HK"/>
              </a:rPr>
              <a:t>data </a:t>
            </a:r>
            <a:r>
              <a:rPr dirty="0" sz="1600">
                <a:solidFill>
                  <a:srgbClr val="DFD5DE"/>
                </a:solidFill>
                <a:latin typeface="Noto Sans CJK HK"/>
                <a:cs typeface="Noto Sans CJK HK"/>
              </a:rPr>
              <a:t>and</a:t>
            </a:r>
            <a:r>
              <a:rPr dirty="0" sz="1600" spc="-35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600">
                <a:solidFill>
                  <a:srgbClr val="DFD5DE"/>
                </a:solidFill>
                <a:latin typeface="Noto Sans CJK HK"/>
                <a:cs typeface="Noto Sans CJK HK"/>
              </a:rPr>
              <a:t>analytics</a:t>
            </a:r>
            <a:r>
              <a:rPr dirty="0" sz="1600" spc="-40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600">
                <a:solidFill>
                  <a:srgbClr val="DFD5DE"/>
                </a:solidFill>
                <a:latin typeface="Noto Sans CJK HK"/>
                <a:cs typeface="Noto Sans CJK HK"/>
              </a:rPr>
              <a:t>to</a:t>
            </a:r>
            <a:r>
              <a:rPr dirty="0" sz="1600" spc="-20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600">
                <a:solidFill>
                  <a:srgbClr val="DFD5DE"/>
                </a:solidFill>
                <a:latin typeface="Noto Sans CJK HK"/>
                <a:cs typeface="Noto Sans CJK HK"/>
              </a:rPr>
              <a:t>help</a:t>
            </a:r>
            <a:r>
              <a:rPr dirty="0" sz="1600" spc="-40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600">
                <a:solidFill>
                  <a:srgbClr val="DFD5DE"/>
                </a:solidFill>
                <a:latin typeface="Noto Sans CJK HK"/>
                <a:cs typeface="Noto Sans CJK HK"/>
              </a:rPr>
              <a:t>librarians</a:t>
            </a:r>
            <a:r>
              <a:rPr dirty="0" sz="1600" spc="-40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600" spc="-20">
                <a:solidFill>
                  <a:srgbClr val="DFD5DE"/>
                </a:solidFill>
                <a:latin typeface="Noto Sans CJK HK"/>
                <a:cs typeface="Noto Sans CJK HK"/>
              </a:rPr>
              <a:t>make </a:t>
            </a:r>
            <a:r>
              <a:rPr dirty="0" sz="1600">
                <a:solidFill>
                  <a:srgbClr val="DFD5DE"/>
                </a:solidFill>
                <a:latin typeface="Noto Sans CJK HK"/>
                <a:cs typeface="Noto Sans CJK HK"/>
              </a:rPr>
              <a:t>informed</a:t>
            </a:r>
            <a:r>
              <a:rPr dirty="0" sz="1600" spc="-50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600" spc="-10">
                <a:solidFill>
                  <a:srgbClr val="DFD5DE"/>
                </a:solidFill>
                <a:latin typeface="Noto Sans CJK HK"/>
                <a:cs typeface="Noto Sans CJK HK"/>
              </a:rPr>
              <a:t>decisions.</a:t>
            </a:r>
            <a:endParaRPr sz="1600">
              <a:latin typeface="Noto Sans CJK HK"/>
              <a:cs typeface="Noto Sans CJK H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4630399" cy="248107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1939" y="2985338"/>
            <a:ext cx="11184890" cy="124396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4910"/>
              </a:lnSpc>
            </a:pPr>
            <a:r>
              <a:rPr dirty="0" sz="3900" spc="-254" b="0" i="0">
                <a:solidFill>
                  <a:srgbClr val="96B8FF"/>
                </a:solidFill>
                <a:latin typeface="Verdana"/>
                <a:cs typeface="Verdana"/>
              </a:rPr>
              <a:t>Idea:</a:t>
            </a:r>
            <a:r>
              <a:rPr dirty="0" sz="3900" spc="-310" b="0" i="0">
                <a:solidFill>
                  <a:srgbClr val="96B8FF"/>
                </a:solidFill>
                <a:latin typeface="Verdana"/>
                <a:cs typeface="Verdana"/>
              </a:rPr>
              <a:t> </a:t>
            </a:r>
            <a:r>
              <a:rPr dirty="0" sz="3900" b="0" i="0">
                <a:solidFill>
                  <a:srgbClr val="96B8FF"/>
                </a:solidFill>
                <a:latin typeface="Verdana"/>
                <a:cs typeface="Verdana"/>
              </a:rPr>
              <a:t>Developing</a:t>
            </a:r>
            <a:r>
              <a:rPr dirty="0" sz="3900" spc="-305" b="0" i="0">
                <a:solidFill>
                  <a:srgbClr val="96B8FF"/>
                </a:solidFill>
                <a:latin typeface="Verdana"/>
                <a:cs typeface="Verdana"/>
              </a:rPr>
              <a:t> </a:t>
            </a:r>
            <a:r>
              <a:rPr dirty="0" sz="3900" spc="-195" b="0" i="0">
                <a:solidFill>
                  <a:srgbClr val="96B8FF"/>
                </a:solidFill>
                <a:latin typeface="Verdana"/>
                <a:cs typeface="Verdana"/>
              </a:rPr>
              <a:t>a</a:t>
            </a:r>
            <a:r>
              <a:rPr dirty="0" sz="3900" spc="-300" b="0" i="0">
                <a:solidFill>
                  <a:srgbClr val="96B8FF"/>
                </a:solidFill>
                <a:latin typeface="Verdana"/>
                <a:cs typeface="Verdana"/>
              </a:rPr>
              <a:t> </a:t>
            </a:r>
            <a:r>
              <a:rPr dirty="0" sz="3900" b="0" i="0">
                <a:solidFill>
                  <a:srgbClr val="96B8FF"/>
                </a:solidFill>
                <a:latin typeface="Verdana"/>
                <a:cs typeface="Verdana"/>
              </a:rPr>
              <a:t>Simple</a:t>
            </a:r>
            <a:r>
              <a:rPr dirty="0" sz="3900" spc="-285" b="0" i="0">
                <a:solidFill>
                  <a:srgbClr val="96B8FF"/>
                </a:solidFill>
                <a:latin typeface="Verdana"/>
                <a:cs typeface="Verdana"/>
              </a:rPr>
              <a:t> </a:t>
            </a:r>
            <a:r>
              <a:rPr dirty="0" sz="3900" spc="-90" b="0" i="0">
                <a:solidFill>
                  <a:srgbClr val="96B8FF"/>
                </a:solidFill>
                <a:latin typeface="Verdana"/>
                <a:cs typeface="Verdana"/>
              </a:rPr>
              <a:t>yet</a:t>
            </a:r>
            <a:r>
              <a:rPr dirty="0" sz="3900" spc="-285" b="0" i="0">
                <a:solidFill>
                  <a:srgbClr val="96B8FF"/>
                </a:solidFill>
                <a:latin typeface="Verdana"/>
                <a:cs typeface="Verdana"/>
              </a:rPr>
              <a:t> </a:t>
            </a:r>
            <a:r>
              <a:rPr dirty="0" sz="3900" b="0" i="0">
                <a:solidFill>
                  <a:srgbClr val="96B8FF"/>
                </a:solidFill>
                <a:latin typeface="Verdana"/>
                <a:cs typeface="Verdana"/>
              </a:rPr>
              <a:t>Efficient</a:t>
            </a:r>
            <a:r>
              <a:rPr dirty="0" sz="3900" spc="-305" b="0" i="0">
                <a:solidFill>
                  <a:srgbClr val="96B8FF"/>
                </a:solidFill>
                <a:latin typeface="Verdana"/>
                <a:cs typeface="Verdana"/>
              </a:rPr>
              <a:t> </a:t>
            </a:r>
            <a:r>
              <a:rPr dirty="0" sz="3900" spc="-65" b="0" i="0">
                <a:solidFill>
                  <a:srgbClr val="96B8FF"/>
                </a:solidFill>
                <a:latin typeface="Verdana"/>
                <a:cs typeface="Verdana"/>
              </a:rPr>
              <a:t>Library </a:t>
            </a:r>
            <a:r>
              <a:rPr dirty="0" sz="3900" spc="-25" b="0" i="0">
                <a:solidFill>
                  <a:srgbClr val="96B8FF"/>
                </a:solidFill>
                <a:latin typeface="Verdana"/>
                <a:cs typeface="Verdana"/>
              </a:rPr>
              <a:t>Management</a:t>
            </a:r>
            <a:r>
              <a:rPr dirty="0" sz="3900" spc="-415" b="0" i="0">
                <a:solidFill>
                  <a:srgbClr val="96B8FF"/>
                </a:solidFill>
                <a:latin typeface="Verdana"/>
                <a:cs typeface="Verdana"/>
              </a:rPr>
              <a:t> </a:t>
            </a:r>
            <a:r>
              <a:rPr dirty="0" sz="3900" spc="-55" b="0" i="0">
                <a:solidFill>
                  <a:srgbClr val="96B8FF"/>
                </a:solidFill>
                <a:latin typeface="Verdana"/>
                <a:cs typeface="Verdana"/>
              </a:rPr>
              <a:t>System</a:t>
            </a:r>
            <a:r>
              <a:rPr dirty="0" sz="3900" spc="-380" b="0" i="0">
                <a:solidFill>
                  <a:srgbClr val="96B8FF"/>
                </a:solidFill>
                <a:latin typeface="Verdana"/>
                <a:cs typeface="Verdana"/>
              </a:rPr>
              <a:t> </a:t>
            </a:r>
            <a:r>
              <a:rPr dirty="0" sz="3900" spc="65" b="0" i="0">
                <a:solidFill>
                  <a:srgbClr val="96B8FF"/>
                </a:solidFill>
                <a:latin typeface="Verdana"/>
                <a:cs typeface="Verdana"/>
              </a:rPr>
              <a:t>Using</a:t>
            </a:r>
            <a:r>
              <a:rPr dirty="0" sz="3900" spc="-405" b="0" i="0">
                <a:solidFill>
                  <a:srgbClr val="96B8FF"/>
                </a:solidFill>
                <a:latin typeface="Verdana"/>
                <a:cs typeface="Verdana"/>
              </a:rPr>
              <a:t> </a:t>
            </a:r>
            <a:r>
              <a:rPr dirty="0" sz="3900" spc="-10" b="0" i="0">
                <a:solidFill>
                  <a:srgbClr val="96B8FF"/>
                </a:solidFill>
                <a:latin typeface="Verdana"/>
                <a:cs typeface="Verdana"/>
              </a:rPr>
              <a:t>Python</a:t>
            </a:r>
            <a:endParaRPr sz="3900">
              <a:latin typeface="Verdana"/>
              <a:cs typeface="Verdana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694944" y="4564379"/>
            <a:ext cx="13241019" cy="3121660"/>
          </a:xfrm>
          <a:custGeom>
            <a:avLst/>
            <a:gdLst/>
            <a:ahLst/>
            <a:cxnLst/>
            <a:rect l="l" t="t" r="r" b="b"/>
            <a:pathLst>
              <a:path w="13241019" h="3121659">
                <a:moveTo>
                  <a:pt x="6521196" y="1689481"/>
                </a:moveTo>
                <a:lnTo>
                  <a:pt x="6518846" y="1677860"/>
                </a:lnTo>
                <a:lnTo>
                  <a:pt x="6512458" y="1668373"/>
                </a:lnTo>
                <a:lnTo>
                  <a:pt x="6502971" y="1661985"/>
                </a:lnTo>
                <a:lnTo>
                  <a:pt x="6491351" y="1659636"/>
                </a:lnTo>
                <a:lnTo>
                  <a:pt x="29794" y="1659636"/>
                </a:lnTo>
                <a:lnTo>
                  <a:pt x="18186" y="1661985"/>
                </a:lnTo>
                <a:lnTo>
                  <a:pt x="8724" y="1668373"/>
                </a:lnTo>
                <a:lnTo>
                  <a:pt x="2336" y="1677860"/>
                </a:lnTo>
                <a:lnTo>
                  <a:pt x="0" y="1689481"/>
                </a:lnTo>
                <a:lnTo>
                  <a:pt x="0" y="3091357"/>
                </a:lnTo>
                <a:lnTo>
                  <a:pt x="2336" y="3102965"/>
                </a:lnTo>
                <a:lnTo>
                  <a:pt x="8724" y="3112427"/>
                </a:lnTo>
                <a:lnTo>
                  <a:pt x="18186" y="3118815"/>
                </a:lnTo>
                <a:lnTo>
                  <a:pt x="29794" y="3121152"/>
                </a:lnTo>
                <a:lnTo>
                  <a:pt x="6491351" y="3121152"/>
                </a:lnTo>
                <a:lnTo>
                  <a:pt x="6502971" y="3118815"/>
                </a:lnTo>
                <a:lnTo>
                  <a:pt x="6512458" y="3112427"/>
                </a:lnTo>
                <a:lnTo>
                  <a:pt x="6518846" y="3102965"/>
                </a:lnTo>
                <a:lnTo>
                  <a:pt x="6521196" y="3091357"/>
                </a:lnTo>
                <a:lnTo>
                  <a:pt x="6521196" y="1689481"/>
                </a:lnTo>
                <a:close/>
              </a:path>
              <a:path w="13241019" h="3121659">
                <a:moveTo>
                  <a:pt x="6521196" y="29845"/>
                </a:moveTo>
                <a:lnTo>
                  <a:pt x="6518846" y="18224"/>
                </a:lnTo>
                <a:lnTo>
                  <a:pt x="6512458" y="8737"/>
                </a:lnTo>
                <a:lnTo>
                  <a:pt x="6502971" y="2349"/>
                </a:lnTo>
                <a:lnTo>
                  <a:pt x="6491351" y="0"/>
                </a:lnTo>
                <a:lnTo>
                  <a:pt x="29794" y="0"/>
                </a:lnTo>
                <a:lnTo>
                  <a:pt x="18186" y="2349"/>
                </a:lnTo>
                <a:lnTo>
                  <a:pt x="8724" y="8737"/>
                </a:lnTo>
                <a:lnTo>
                  <a:pt x="2336" y="18224"/>
                </a:lnTo>
                <a:lnTo>
                  <a:pt x="0" y="29845"/>
                </a:lnTo>
                <a:lnTo>
                  <a:pt x="0" y="1431671"/>
                </a:lnTo>
                <a:lnTo>
                  <a:pt x="2336" y="1443304"/>
                </a:lnTo>
                <a:lnTo>
                  <a:pt x="8724" y="1452791"/>
                </a:lnTo>
                <a:lnTo>
                  <a:pt x="18186" y="1459179"/>
                </a:lnTo>
                <a:lnTo>
                  <a:pt x="29794" y="1461516"/>
                </a:lnTo>
                <a:lnTo>
                  <a:pt x="6491351" y="1461516"/>
                </a:lnTo>
                <a:lnTo>
                  <a:pt x="6502971" y="1459179"/>
                </a:lnTo>
                <a:lnTo>
                  <a:pt x="6512458" y="1452791"/>
                </a:lnTo>
                <a:lnTo>
                  <a:pt x="6518846" y="1443304"/>
                </a:lnTo>
                <a:lnTo>
                  <a:pt x="6521196" y="1431671"/>
                </a:lnTo>
                <a:lnTo>
                  <a:pt x="6521196" y="29845"/>
                </a:lnTo>
                <a:close/>
              </a:path>
              <a:path w="13241019" h="3121659">
                <a:moveTo>
                  <a:pt x="13240512" y="29845"/>
                </a:moveTo>
                <a:lnTo>
                  <a:pt x="13238163" y="18224"/>
                </a:lnTo>
                <a:lnTo>
                  <a:pt x="13231775" y="8737"/>
                </a:lnTo>
                <a:lnTo>
                  <a:pt x="13222288" y="2349"/>
                </a:lnTo>
                <a:lnTo>
                  <a:pt x="13210667" y="0"/>
                </a:lnTo>
                <a:lnTo>
                  <a:pt x="6749161" y="0"/>
                </a:lnTo>
                <a:lnTo>
                  <a:pt x="6737528" y="2349"/>
                </a:lnTo>
                <a:lnTo>
                  <a:pt x="6728041" y="8737"/>
                </a:lnTo>
                <a:lnTo>
                  <a:pt x="6721653" y="18224"/>
                </a:lnTo>
                <a:lnTo>
                  <a:pt x="6719316" y="29845"/>
                </a:lnTo>
                <a:lnTo>
                  <a:pt x="6719316" y="1431671"/>
                </a:lnTo>
                <a:lnTo>
                  <a:pt x="6721653" y="1443304"/>
                </a:lnTo>
                <a:lnTo>
                  <a:pt x="6728041" y="1452791"/>
                </a:lnTo>
                <a:lnTo>
                  <a:pt x="6737528" y="1459179"/>
                </a:lnTo>
                <a:lnTo>
                  <a:pt x="6749161" y="1461516"/>
                </a:lnTo>
                <a:lnTo>
                  <a:pt x="13210667" y="1461516"/>
                </a:lnTo>
                <a:lnTo>
                  <a:pt x="13222288" y="1459179"/>
                </a:lnTo>
                <a:lnTo>
                  <a:pt x="13231775" y="1452791"/>
                </a:lnTo>
                <a:lnTo>
                  <a:pt x="13238163" y="1443304"/>
                </a:lnTo>
                <a:lnTo>
                  <a:pt x="13240512" y="1431671"/>
                </a:lnTo>
                <a:lnTo>
                  <a:pt x="13240512" y="29845"/>
                </a:lnTo>
                <a:close/>
              </a:path>
            </a:pathLst>
          </a:custGeom>
          <a:solidFill>
            <a:srgbClr val="2525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880363" y="4731258"/>
            <a:ext cx="5915660" cy="27298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950">
                <a:solidFill>
                  <a:srgbClr val="DFD5DE"/>
                </a:solidFill>
                <a:latin typeface="Verdana"/>
                <a:cs typeface="Verdana"/>
              </a:rPr>
              <a:t>User-</a:t>
            </a:r>
            <a:r>
              <a:rPr dirty="0" sz="1950" spc="-35">
                <a:solidFill>
                  <a:srgbClr val="DFD5DE"/>
                </a:solidFill>
                <a:latin typeface="Verdana"/>
                <a:cs typeface="Verdana"/>
              </a:rPr>
              <a:t>Friendly</a:t>
            </a:r>
            <a:r>
              <a:rPr dirty="0" sz="1950" spc="-6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950" spc="-10">
                <a:solidFill>
                  <a:srgbClr val="DFD5DE"/>
                </a:solidFill>
                <a:latin typeface="Verdana"/>
                <a:cs typeface="Verdana"/>
              </a:rPr>
              <a:t>Interface</a:t>
            </a:r>
            <a:endParaRPr sz="1950">
              <a:latin typeface="Verdana"/>
              <a:cs typeface="Verdana"/>
            </a:endParaRPr>
          </a:p>
          <a:p>
            <a:pPr marL="12700" marR="239395">
              <a:lnSpc>
                <a:spcPct val="134800"/>
              </a:lnSpc>
              <a:spcBef>
                <a:spcPts val="865"/>
              </a:spcBef>
            </a:pPr>
            <a:r>
              <a:rPr dirty="0" sz="1550">
                <a:solidFill>
                  <a:srgbClr val="DFD5DE"/>
                </a:solidFill>
                <a:latin typeface="Noto Sans CJK HK"/>
                <a:cs typeface="Noto Sans CJK HK"/>
              </a:rPr>
              <a:t>Intuitive</a:t>
            </a:r>
            <a:r>
              <a:rPr dirty="0" sz="1550" spc="-30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550">
                <a:solidFill>
                  <a:srgbClr val="DFD5DE"/>
                </a:solidFill>
                <a:latin typeface="Noto Sans CJK HK"/>
                <a:cs typeface="Noto Sans CJK HK"/>
              </a:rPr>
              <a:t>design</a:t>
            </a:r>
            <a:r>
              <a:rPr dirty="0" sz="1550" spc="-15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550">
                <a:solidFill>
                  <a:srgbClr val="DFD5DE"/>
                </a:solidFill>
                <a:latin typeface="Noto Sans CJK HK"/>
                <a:cs typeface="Noto Sans CJK HK"/>
              </a:rPr>
              <a:t>that</a:t>
            </a:r>
            <a:r>
              <a:rPr dirty="0" sz="1550" spc="-20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550">
                <a:solidFill>
                  <a:srgbClr val="DFD5DE"/>
                </a:solidFill>
                <a:latin typeface="Noto Sans CJK HK"/>
                <a:cs typeface="Noto Sans CJK HK"/>
              </a:rPr>
              <a:t>caters</a:t>
            </a:r>
            <a:r>
              <a:rPr dirty="0" sz="1550" spc="-35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550">
                <a:solidFill>
                  <a:srgbClr val="DFD5DE"/>
                </a:solidFill>
                <a:latin typeface="Noto Sans CJK HK"/>
                <a:cs typeface="Noto Sans CJK HK"/>
              </a:rPr>
              <a:t>to</a:t>
            </a:r>
            <a:r>
              <a:rPr dirty="0" sz="1550" spc="-40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550">
                <a:solidFill>
                  <a:srgbClr val="DFD5DE"/>
                </a:solidFill>
                <a:latin typeface="Noto Sans CJK HK"/>
                <a:cs typeface="Noto Sans CJK HK"/>
              </a:rPr>
              <a:t>the</a:t>
            </a:r>
            <a:r>
              <a:rPr dirty="0" sz="1550" spc="-35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550">
                <a:solidFill>
                  <a:srgbClr val="DFD5DE"/>
                </a:solidFill>
                <a:latin typeface="Noto Sans CJK HK"/>
                <a:cs typeface="Noto Sans CJK HK"/>
              </a:rPr>
              <a:t>needs</a:t>
            </a:r>
            <a:r>
              <a:rPr dirty="0" sz="1550" spc="-10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550">
                <a:solidFill>
                  <a:srgbClr val="DFD5DE"/>
                </a:solidFill>
                <a:latin typeface="Noto Sans CJK HK"/>
                <a:cs typeface="Noto Sans CJK HK"/>
              </a:rPr>
              <a:t>of</a:t>
            </a:r>
            <a:r>
              <a:rPr dirty="0" sz="1550" spc="-40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550">
                <a:solidFill>
                  <a:srgbClr val="DFD5DE"/>
                </a:solidFill>
                <a:latin typeface="Noto Sans CJK HK"/>
                <a:cs typeface="Noto Sans CJK HK"/>
              </a:rPr>
              <a:t>both</a:t>
            </a:r>
            <a:r>
              <a:rPr dirty="0" sz="1550" spc="-45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550">
                <a:solidFill>
                  <a:srgbClr val="DFD5DE"/>
                </a:solidFill>
                <a:latin typeface="Noto Sans CJK HK"/>
                <a:cs typeface="Noto Sans CJK HK"/>
              </a:rPr>
              <a:t>librarians</a:t>
            </a:r>
            <a:r>
              <a:rPr dirty="0" sz="1550" spc="-30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550" spc="-25">
                <a:solidFill>
                  <a:srgbClr val="DFD5DE"/>
                </a:solidFill>
                <a:latin typeface="Noto Sans CJK HK"/>
                <a:cs typeface="Noto Sans CJK HK"/>
              </a:rPr>
              <a:t>and </a:t>
            </a:r>
            <a:r>
              <a:rPr dirty="0" sz="1550" spc="-10">
                <a:solidFill>
                  <a:srgbClr val="DFD5DE"/>
                </a:solidFill>
                <a:latin typeface="Noto Sans CJK HK"/>
                <a:cs typeface="Noto Sans CJK HK"/>
              </a:rPr>
              <a:t>patrons.</a:t>
            </a:r>
            <a:endParaRPr sz="1550">
              <a:latin typeface="Noto Sans CJK HK"/>
              <a:cs typeface="Noto Sans CJK HK"/>
            </a:endParaRPr>
          </a:p>
          <a:p>
            <a:pPr>
              <a:lnSpc>
                <a:spcPct val="100000"/>
              </a:lnSpc>
              <a:spcBef>
                <a:spcPts val="1930"/>
              </a:spcBef>
            </a:pPr>
            <a:endParaRPr sz="1550">
              <a:latin typeface="Noto Sans CJK HK"/>
              <a:cs typeface="Noto Sans CJK HK"/>
            </a:endParaRPr>
          </a:p>
          <a:p>
            <a:pPr marL="12700">
              <a:lnSpc>
                <a:spcPct val="100000"/>
              </a:lnSpc>
            </a:pPr>
            <a:r>
              <a:rPr dirty="0" sz="1950">
                <a:solidFill>
                  <a:srgbClr val="DFD5DE"/>
                </a:solidFill>
                <a:latin typeface="Verdana"/>
                <a:cs typeface="Verdana"/>
              </a:rPr>
              <a:t>Scalable</a:t>
            </a:r>
            <a:r>
              <a:rPr dirty="0" sz="1950" spc="-24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950">
                <a:solidFill>
                  <a:srgbClr val="DFD5DE"/>
                </a:solidFill>
                <a:latin typeface="Verdana"/>
                <a:cs typeface="Verdana"/>
              </a:rPr>
              <a:t>and</a:t>
            </a:r>
            <a:r>
              <a:rPr dirty="0" sz="1950" spc="-21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950" spc="-10">
                <a:solidFill>
                  <a:srgbClr val="DFD5DE"/>
                </a:solidFill>
                <a:latin typeface="Verdana"/>
                <a:cs typeface="Verdana"/>
              </a:rPr>
              <a:t>Extensible</a:t>
            </a:r>
            <a:endParaRPr sz="1950">
              <a:latin typeface="Verdana"/>
              <a:cs typeface="Verdana"/>
            </a:endParaRPr>
          </a:p>
          <a:p>
            <a:pPr marL="12700" marR="5080">
              <a:lnSpc>
                <a:spcPct val="134800"/>
              </a:lnSpc>
              <a:spcBef>
                <a:spcPts val="865"/>
              </a:spcBef>
            </a:pPr>
            <a:r>
              <a:rPr dirty="0" sz="1550">
                <a:solidFill>
                  <a:srgbClr val="DFD5DE"/>
                </a:solidFill>
                <a:latin typeface="Noto Sans CJK HK"/>
                <a:cs typeface="Noto Sans CJK HK"/>
              </a:rPr>
              <a:t>Ability</a:t>
            </a:r>
            <a:r>
              <a:rPr dirty="0" sz="1550" spc="-30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550">
                <a:solidFill>
                  <a:srgbClr val="DFD5DE"/>
                </a:solidFill>
                <a:latin typeface="Noto Sans CJK HK"/>
                <a:cs typeface="Noto Sans CJK HK"/>
              </a:rPr>
              <a:t>to</a:t>
            </a:r>
            <a:r>
              <a:rPr dirty="0" sz="1550" spc="-25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550" spc="-10">
                <a:solidFill>
                  <a:srgbClr val="DFD5DE"/>
                </a:solidFill>
                <a:latin typeface="Noto Sans CJK HK"/>
                <a:cs typeface="Noto Sans CJK HK"/>
              </a:rPr>
              <a:t>accommodate</a:t>
            </a:r>
            <a:r>
              <a:rPr dirty="0" sz="1550" spc="-15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550">
                <a:solidFill>
                  <a:srgbClr val="DFD5DE"/>
                </a:solidFill>
                <a:latin typeface="Noto Sans CJK HK"/>
                <a:cs typeface="Noto Sans CJK HK"/>
              </a:rPr>
              <a:t>growing</a:t>
            </a:r>
            <a:r>
              <a:rPr dirty="0" sz="1550" spc="-20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550">
                <a:solidFill>
                  <a:srgbClr val="DFD5DE"/>
                </a:solidFill>
                <a:latin typeface="Noto Sans CJK HK"/>
                <a:cs typeface="Noto Sans CJK HK"/>
              </a:rPr>
              <a:t>library</a:t>
            </a:r>
            <a:r>
              <a:rPr dirty="0" sz="1550" spc="-25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550">
                <a:solidFill>
                  <a:srgbClr val="DFD5DE"/>
                </a:solidFill>
                <a:latin typeface="Noto Sans CJK HK"/>
                <a:cs typeface="Noto Sans CJK HK"/>
              </a:rPr>
              <a:t>collections</a:t>
            </a:r>
            <a:r>
              <a:rPr dirty="0" sz="1550" spc="-40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550">
                <a:solidFill>
                  <a:srgbClr val="DFD5DE"/>
                </a:solidFill>
                <a:latin typeface="Noto Sans CJK HK"/>
                <a:cs typeface="Noto Sans CJK HK"/>
              </a:rPr>
              <a:t>and</a:t>
            </a:r>
            <a:r>
              <a:rPr dirty="0" sz="1550" spc="-35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550" spc="-10">
                <a:solidFill>
                  <a:srgbClr val="DFD5DE"/>
                </a:solidFill>
                <a:latin typeface="Noto Sans CJK HK"/>
                <a:cs typeface="Noto Sans CJK HK"/>
              </a:rPr>
              <a:t>evolving </a:t>
            </a:r>
            <a:r>
              <a:rPr dirty="0" sz="1550">
                <a:solidFill>
                  <a:srgbClr val="DFD5DE"/>
                </a:solidFill>
                <a:latin typeface="Noto Sans CJK HK"/>
                <a:cs typeface="Noto Sans CJK HK"/>
              </a:rPr>
              <a:t>user</a:t>
            </a:r>
            <a:r>
              <a:rPr dirty="0" sz="1550" spc="-10">
                <a:solidFill>
                  <a:srgbClr val="DFD5DE"/>
                </a:solidFill>
                <a:latin typeface="Noto Sans CJK HK"/>
                <a:cs typeface="Noto Sans CJK HK"/>
              </a:rPr>
              <a:t> requirements.</a:t>
            </a:r>
            <a:endParaRPr sz="1550">
              <a:latin typeface="Noto Sans CJK HK"/>
              <a:cs typeface="Noto Sans CJK HK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7414259" y="6224015"/>
            <a:ext cx="6521450" cy="1461770"/>
          </a:xfrm>
          <a:custGeom>
            <a:avLst/>
            <a:gdLst/>
            <a:ahLst/>
            <a:cxnLst/>
            <a:rect l="l" t="t" r="r" b="b"/>
            <a:pathLst>
              <a:path w="6521450" h="1461770">
                <a:moveTo>
                  <a:pt x="6491351" y="0"/>
                </a:moveTo>
                <a:lnTo>
                  <a:pt x="29845" y="0"/>
                </a:lnTo>
                <a:lnTo>
                  <a:pt x="18216" y="2341"/>
                </a:lnTo>
                <a:lnTo>
                  <a:pt x="8731" y="8731"/>
                </a:lnTo>
                <a:lnTo>
                  <a:pt x="2341" y="18216"/>
                </a:lnTo>
                <a:lnTo>
                  <a:pt x="0" y="29844"/>
                </a:lnTo>
                <a:lnTo>
                  <a:pt x="0" y="1431721"/>
                </a:lnTo>
                <a:lnTo>
                  <a:pt x="2341" y="1443320"/>
                </a:lnTo>
                <a:lnTo>
                  <a:pt x="8731" y="1452791"/>
                </a:lnTo>
                <a:lnTo>
                  <a:pt x="18216" y="1459175"/>
                </a:lnTo>
                <a:lnTo>
                  <a:pt x="29845" y="1461515"/>
                </a:lnTo>
                <a:lnTo>
                  <a:pt x="6491351" y="1461515"/>
                </a:lnTo>
                <a:lnTo>
                  <a:pt x="6502979" y="1459175"/>
                </a:lnTo>
                <a:lnTo>
                  <a:pt x="6512464" y="1452791"/>
                </a:lnTo>
                <a:lnTo>
                  <a:pt x="6518854" y="1443320"/>
                </a:lnTo>
                <a:lnTo>
                  <a:pt x="6521196" y="1431721"/>
                </a:lnTo>
                <a:lnTo>
                  <a:pt x="6521196" y="29844"/>
                </a:lnTo>
                <a:lnTo>
                  <a:pt x="6518854" y="18216"/>
                </a:lnTo>
                <a:lnTo>
                  <a:pt x="6512464" y="8731"/>
                </a:lnTo>
                <a:lnTo>
                  <a:pt x="6502979" y="2341"/>
                </a:lnTo>
                <a:lnTo>
                  <a:pt x="6491351" y="0"/>
                </a:lnTo>
                <a:close/>
              </a:path>
            </a:pathLst>
          </a:custGeom>
          <a:solidFill>
            <a:srgbClr val="2525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7600950" y="4731258"/>
            <a:ext cx="6082030" cy="27298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950">
                <a:solidFill>
                  <a:srgbClr val="DFD5DE"/>
                </a:solidFill>
                <a:latin typeface="Verdana"/>
                <a:cs typeface="Verdana"/>
              </a:rPr>
              <a:t>Robust</a:t>
            </a:r>
            <a:r>
              <a:rPr dirty="0" sz="1950" spc="-16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950" spc="-10">
                <a:solidFill>
                  <a:srgbClr val="DFD5DE"/>
                </a:solidFill>
                <a:latin typeface="Verdana"/>
                <a:cs typeface="Verdana"/>
              </a:rPr>
              <a:t>Functionality</a:t>
            </a:r>
            <a:endParaRPr sz="1950">
              <a:latin typeface="Verdana"/>
              <a:cs typeface="Verdana"/>
            </a:endParaRPr>
          </a:p>
          <a:p>
            <a:pPr marL="12700" marR="5080">
              <a:lnSpc>
                <a:spcPct val="134800"/>
              </a:lnSpc>
              <a:spcBef>
                <a:spcPts val="865"/>
              </a:spcBef>
            </a:pPr>
            <a:r>
              <a:rPr dirty="0" sz="1550" spc="-10">
                <a:solidFill>
                  <a:srgbClr val="DFD5DE"/>
                </a:solidFill>
                <a:latin typeface="Noto Sans CJK HK"/>
                <a:cs typeface="Noto Sans CJK HK"/>
              </a:rPr>
              <a:t>Comprehensive</a:t>
            </a:r>
            <a:r>
              <a:rPr dirty="0" sz="1550" spc="5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550">
                <a:solidFill>
                  <a:srgbClr val="DFD5DE"/>
                </a:solidFill>
                <a:latin typeface="Noto Sans CJK HK"/>
                <a:cs typeface="Noto Sans CJK HK"/>
              </a:rPr>
              <a:t>features</a:t>
            </a:r>
            <a:r>
              <a:rPr dirty="0" sz="1550" spc="-25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550">
                <a:solidFill>
                  <a:srgbClr val="DFD5DE"/>
                </a:solidFill>
                <a:latin typeface="Noto Sans CJK HK"/>
                <a:cs typeface="Noto Sans CJK HK"/>
              </a:rPr>
              <a:t>for</a:t>
            </a:r>
            <a:r>
              <a:rPr dirty="0" sz="1550" spc="-40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550">
                <a:solidFill>
                  <a:srgbClr val="DFD5DE"/>
                </a:solidFill>
                <a:latin typeface="Noto Sans CJK HK"/>
                <a:cs typeface="Noto Sans CJK HK"/>
              </a:rPr>
              <a:t>managing</a:t>
            </a:r>
            <a:r>
              <a:rPr dirty="0" sz="1550" spc="-25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550">
                <a:solidFill>
                  <a:srgbClr val="DFD5DE"/>
                </a:solidFill>
                <a:latin typeface="Noto Sans CJK HK"/>
                <a:cs typeface="Noto Sans CJK HK"/>
              </a:rPr>
              <a:t>book</a:t>
            </a:r>
            <a:r>
              <a:rPr dirty="0" sz="1550" spc="-35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550">
                <a:solidFill>
                  <a:srgbClr val="DFD5DE"/>
                </a:solidFill>
                <a:latin typeface="Noto Sans CJK HK"/>
                <a:cs typeface="Noto Sans CJK HK"/>
              </a:rPr>
              <a:t>inventory,</a:t>
            </a:r>
            <a:r>
              <a:rPr dirty="0" sz="1550" spc="-5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550" spc="-10">
                <a:solidFill>
                  <a:srgbClr val="DFD5DE"/>
                </a:solidFill>
                <a:latin typeface="Noto Sans CJK HK"/>
                <a:cs typeface="Noto Sans CJK HK"/>
              </a:rPr>
              <a:t>borrowing, </a:t>
            </a:r>
            <a:r>
              <a:rPr dirty="0" sz="1550">
                <a:solidFill>
                  <a:srgbClr val="DFD5DE"/>
                </a:solidFill>
                <a:latin typeface="Noto Sans CJK HK"/>
                <a:cs typeface="Noto Sans CJK HK"/>
              </a:rPr>
              <a:t>and</a:t>
            </a:r>
            <a:r>
              <a:rPr dirty="0" sz="1550" spc="-30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550" spc="-10">
                <a:solidFill>
                  <a:srgbClr val="DFD5DE"/>
                </a:solidFill>
                <a:latin typeface="Noto Sans CJK HK"/>
                <a:cs typeface="Noto Sans CJK HK"/>
              </a:rPr>
              <a:t>returns.</a:t>
            </a:r>
            <a:endParaRPr sz="1550">
              <a:latin typeface="Noto Sans CJK HK"/>
              <a:cs typeface="Noto Sans CJK HK"/>
            </a:endParaRPr>
          </a:p>
          <a:p>
            <a:pPr>
              <a:lnSpc>
                <a:spcPct val="100000"/>
              </a:lnSpc>
              <a:spcBef>
                <a:spcPts val="1930"/>
              </a:spcBef>
            </a:pPr>
            <a:endParaRPr sz="1550">
              <a:latin typeface="Noto Sans CJK HK"/>
              <a:cs typeface="Noto Sans CJK HK"/>
            </a:endParaRPr>
          </a:p>
          <a:p>
            <a:pPr marL="12700">
              <a:lnSpc>
                <a:spcPct val="100000"/>
              </a:lnSpc>
            </a:pPr>
            <a:r>
              <a:rPr dirty="0" sz="1950">
                <a:solidFill>
                  <a:srgbClr val="DFD5DE"/>
                </a:solidFill>
                <a:latin typeface="Verdana"/>
                <a:cs typeface="Verdana"/>
              </a:rPr>
              <a:t>Python-Powered</a:t>
            </a:r>
            <a:r>
              <a:rPr dirty="0" sz="1950" spc="-17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950" spc="-10">
                <a:solidFill>
                  <a:srgbClr val="DFD5DE"/>
                </a:solidFill>
                <a:latin typeface="Verdana"/>
                <a:cs typeface="Verdana"/>
              </a:rPr>
              <a:t>Efficiency</a:t>
            </a:r>
            <a:endParaRPr sz="1950">
              <a:latin typeface="Verdana"/>
              <a:cs typeface="Verdana"/>
            </a:endParaRPr>
          </a:p>
          <a:p>
            <a:pPr marL="12700" marR="651510">
              <a:lnSpc>
                <a:spcPct val="134800"/>
              </a:lnSpc>
              <a:spcBef>
                <a:spcPts val="865"/>
              </a:spcBef>
            </a:pPr>
            <a:r>
              <a:rPr dirty="0" sz="1550">
                <a:solidFill>
                  <a:srgbClr val="DFD5DE"/>
                </a:solidFill>
                <a:latin typeface="Noto Sans CJK HK"/>
                <a:cs typeface="Noto Sans CJK HK"/>
              </a:rPr>
              <a:t>Leveraging</a:t>
            </a:r>
            <a:r>
              <a:rPr dirty="0" sz="1550" spc="-15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550">
                <a:solidFill>
                  <a:srgbClr val="DFD5DE"/>
                </a:solidFill>
                <a:latin typeface="Noto Sans CJK HK"/>
                <a:cs typeface="Noto Sans CJK HK"/>
              </a:rPr>
              <a:t>the</a:t>
            </a:r>
            <a:r>
              <a:rPr dirty="0" sz="1550" spc="-40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550">
                <a:solidFill>
                  <a:srgbClr val="DFD5DE"/>
                </a:solidFill>
                <a:latin typeface="Noto Sans CJK HK"/>
                <a:cs typeface="Noto Sans CJK HK"/>
              </a:rPr>
              <a:t>simplicity</a:t>
            </a:r>
            <a:r>
              <a:rPr dirty="0" sz="1550" spc="-25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550">
                <a:solidFill>
                  <a:srgbClr val="DFD5DE"/>
                </a:solidFill>
                <a:latin typeface="Noto Sans CJK HK"/>
                <a:cs typeface="Noto Sans CJK HK"/>
              </a:rPr>
              <a:t>and</a:t>
            </a:r>
            <a:r>
              <a:rPr dirty="0" sz="1550" spc="-30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550">
                <a:solidFill>
                  <a:srgbClr val="DFD5DE"/>
                </a:solidFill>
                <a:latin typeface="Noto Sans CJK HK"/>
                <a:cs typeface="Noto Sans CJK HK"/>
              </a:rPr>
              <a:t>versatility</a:t>
            </a:r>
            <a:r>
              <a:rPr dirty="0" sz="1550" spc="-15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550">
                <a:solidFill>
                  <a:srgbClr val="DFD5DE"/>
                </a:solidFill>
                <a:latin typeface="Noto Sans CJK HK"/>
                <a:cs typeface="Noto Sans CJK HK"/>
              </a:rPr>
              <a:t>of</a:t>
            </a:r>
            <a:r>
              <a:rPr dirty="0" sz="1550" spc="-45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550">
                <a:solidFill>
                  <a:srgbClr val="DFD5DE"/>
                </a:solidFill>
                <a:latin typeface="Noto Sans CJK HK"/>
                <a:cs typeface="Noto Sans CJK HK"/>
              </a:rPr>
              <a:t>Python</a:t>
            </a:r>
            <a:r>
              <a:rPr dirty="0" sz="1550" spc="-45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550">
                <a:solidFill>
                  <a:srgbClr val="DFD5DE"/>
                </a:solidFill>
                <a:latin typeface="Noto Sans CJK HK"/>
                <a:cs typeface="Noto Sans CJK HK"/>
              </a:rPr>
              <a:t>for</a:t>
            </a:r>
            <a:r>
              <a:rPr dirty="0" sz="1550" spc="-45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550" spc="-10">
                <a:solidFill>
                  <a:srgbClr val="DFD5DE"/>
                </a:solidFill>
                <a:latin typeface="Noto Sans CJK HK"/>
                <a:cs typeface="Noto Sans CJK HK"/>
              </a:rPr>
              <a:t>rapid </a:t>
            </a:r>
            <a:r>
              <a:rPr dirty="0" sz="1550">
                <a:solidFill>
                  <a:srgbClr val="DFD5DE"/>
                </a:solidFill>
                <a:latin typeface="Noto Sans CJK HK"/>
                <a:cs typeface="Noto Sans CJK HK"/>
              </a:rPr>
              <a:t>development</a:t>
            </a:r>
            <a:r>
              <a:rPr dirty="0" sz="1550" spc="-30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550">
                <a:solidFill>
                  <a:srgbClr val="DFD5DE"/>
                </a:solidFill>
                <a:latin typeface="Noto Sans CJK HK"/>
                <a:cs typeface="Noto Sans CJK HK"/>
              </a:rPr>
              <a:t>and</a:t>
            </a:r>
            <a:r>
              <a:rPr dirty="0" sz="1550" spc="-55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550" spc="-10">
                <a:solidFill>
                  <a:srgbClr val="DFD5DE"/>
                </a:solidFill>
                <a:latin typeface="Noto Sans CJK HK"/>
                <a:cs typeface="Noto Sans CJK HK"/>
              </a:rPr>
              <a:t>deployment.</a:t>
            </a:r>
            <a:endParaRPr sz="1550">
              <a:latin typeface="Noto Sans CJK HK"/>
              <a:cs typeface="Noto Sans CJK H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1704319" y="0"/>
            <a:ext cx="2926080" cy="8229600"/>
          </a:xfrm>
          <a:custGeom>
            <a:avLst/>
            <a:gdLst/>
            <a:ahLst/>
            <a:cxnLst/>
            <a:rect l="l" t="t" r="r" b="b"/>
            <a:pathLst>
              <a:path w="2926080" h="8229600">
                <a:moveTo>
                  <a:pt x="0" y="0"/>
                </a:moveTo>
                <a:lnTo>
                  <a:pt x="47413" y="49461"/>
                </a:lnTo>
                <a:lnTo>
                  <a:pt x="94171" y="98950"/>
                </a:lnTo>
                <a:lnTo>
                  <a:pt x="140274" y="148466"/>
                </a:lnTo>
                <a:lnTo>
                  <a:pt x="185727" y="198008"/>
                </a:lnTo>
                <a:lnTo>
                  <a:pt x="230533" y="247573"/>
                </a:lnTo>
                <a:lnTo>
                  <a:pt x="274694" y="297160"/>
                </a:lnTo>
                <a:lnTo>
                  <a:pt x="318213" y="346766"/>
                </a:lnTo>
                <a:lnTo>
                  <a:pt x="361093" y="396391"/>
                </a:lnTo>
                <a:lnTo>
                  <a:pt x="403338" y="446033"/>
                </a:lnTo>
                <a:lnTo>
                  <a:pt x="444949" y="495689"/>
                </a:lnTo>
                <a:lnTo>
                  <a:pt x="485931" y="545359"/>
                </a:lnTo>
                <a:lnTo>
                  <a:pt x="526286" y="595040"/>
                </a:lnTo>
                <a:lnTo>
                  <a:pt x="566017" y="644732"/>
                </a:lnTo>
                <a:lnTo>
                  <a:pt x="605127" y="694431"/>
                </a:lnTo>
                <a:lnTo>
                  <a:pt x="643619" y="744136"/>
                </a:lnTo>
                <a:lnTo>
                  <a:pt x="681496" y="793847"/>
                </a:lnTo>
                <a:lnTo>
                  <a:pt x="718761" y="843560"/>
                </a:lnTo>
                <a:lnTo>
                  <a:pt x="755417" y="893275"/>
                </a:lnTo>
                <a:lnTo>
                  <a:pt x="791466" y="942989"/>
                </a:lnTo>
                <a:lnTo>
                  <a:pt x="826913" y="992701"/>
                </a:lnTo>
                <a:lnTo>
                  <a:pt x="861759" y="1042410"/>
                </a:lnTo>
                <a:lnTo>
                  <a:pt x="896008" y="1092113"/>
                </a:lnTo>
                <a:lnTo>
                  <a:pt x="929663" y="1141809"/>
                </a:lnTo>
                <a:lnTo>
                  <a:pt x="962727" y="1191495"/>
                </a:lnTo>
                <a:lnTo>
                  <a:pt x="995202" y="1241172"/>
                </a:lnTo>
                <a:lnTo>
                  <a:pt x="1027092" y="1290836"/>
                </a:lnTo>
                <a:lnTo>
                  <a:pt x="1058399" y="1340486"/>
                </a:lnTo>
                <a:lnTo>
                  <a:pt x="1089127" y="1390120"/>
                </a:lnTo>
                <a:lnTo>
                  <a:pt x="1119278" y="1439737"/>
                </a:lnTo>
                <a:lnTo>
                  <a:pt x="1148856" y="1489335"/>
                </a:lnTo>
                <a:lnTo>
                  <a:pt x="1177863" y="1538912"/>
                </a:lnTo>
                <a:lnTo>
                  <a:pt x="1206303" y="1588466"/>
                </a:lnTo>
                <a:lnTo>
                  <a:pt x="1234178" y="1637996"/>
                </a:lnTo>
                <a:lnTo>
                  <a:pt x="1261491" y="1687501"/>
                </a:lnTo>
                <a:lnTo>
                  <a:pt x="1288246" y="1736978"/>
                </a:lnTo>
                <a:lnTo>
                  <a:pt x="1314445" y="1786425"/>
                </a:lnTo>
                <a:lnTo>
                  <a:pt x="1340091" y="1835842"/>
                </a:lnTo>
                <a:lnTo>
                  <a:pt x="1365188" y="1885225"/>
                </a:lnTo>
                <a:lnTo>
                  <a:pt x="1389737" y="1934575"/>
                </a:lnTo>
                <a:lnTo>
                  <a:pt x="1413743" y="1983888"/>
                </a:lnTo>
                <a:lnTo>
                  <a:pt x="1437208" y="2033163"/>
                </a:lnTo>
                <a:lnTo>
                  <a:pt x="1460135" y="2082399"/>
                </a:lnTo>
                <a:lnTo>
                  <a:pt x="1482527" y="2131594"/>
                </a:lnTo>
                <a:lnTo>
                  <a:pt x="1504387" y="2180746"/>
                </a:lnTo>
                <a:lnTo>
                  <a:pt x="1525718" y="2229853"/>
                </a:lnTo>
                <a:lnTo>
                  <a:pt x="1546522" y="2278914"/>
                </a:lnTo>
                <a:lnTo>
                  <a:pt x="1566804" y="2327927"/>
                </a:lnTo>
                <a:lnTo>
                  <a:pt x="1586565" y="2376890"/>
                </a:lnTo>
                <a:lnTo>
                  <a:pt x="1605810" y="2425802"/>
                </a:lnTo>
                <a:lnTo>
                  <a:pt x="1624540" y="2474660"/>
                </a:lnTo>
                <a:lnTo>
                  <a:pt x="1642759" y="2523464"/>
                </a:lnTo>
                <a:lnTo>
                  <a:pt x="1660469" y="2572211"/>
                </a:lnTo>
                <a:lnTo>
                  <a:pt x="1677674" y="2620900"/>
                </a:lnTo>
                <a:lnTo>
                  <a:pt x="1694377" y="2669529"/>
                </a:lnTo>
                <a:lnTo>
                  <a:pt x="1710581" y="2718097"/>
                </a:lnTo>
                <a:lnTo>
                  <a:pt x="1726288" y="2766601"/>
                </a:lnTo>
                <a:lnTo>
                  <a:pt x="1741501" y="2815040"/>
                </a:lnTo>
                <a:lnTo>
                  <a:pt x="1756225" y="2863412"/>
                </a:lnTo>
                <a:lnTo>
                  <a:pt x="1770460" y="2911716"/>
                </a:lnTo>
                <a:lnTo>
                  <a:pt x="1784211" y="2959950"/>
                </a:lnTo>
                <a:lnTo>
                  <a:pt x="1797480" y="3008112"/>
                </a:lnTo>
                <a:lnTo>
                  <a:pt x="1810271" y="3056201"/>
                </a:lnTo>
                <a:lnTo>
                  <a:pt x="1822586" y="3104214"/>
                </a:lnTo>
                <a:lnTo>
                  <a:pt x="1834429" y="3152150"/>
                </a:lnTo>
                <a:lnTo>
                  <a:pt x="1845801" y="3200008"/>
                </a:lnTo>
                <a:lnTo>
                  <a:pt x="1856707" y="3247785"/>
                </a:lnTo>
                <a:lnTo>
                  <a:pt x="1867149" y="3295481"/>
                </a:lnTo>
                <a:lnTo>
                  <a:pt x="1877130" y="3343092"/>
                </a:lnTo>
                <a:lnTo>
                  <a:pt x="1886654" y="3390618"/>
                </a:lnTo>
                <a:lnTo>
                  <a:pt x="1895722" y="3438057"/>
                </a:lnTo>
                <a:lnTo>
                  <a:pt x="1904338" y="3485407"/>
                </a:lnTo>
                <a:lnTo>
                  <a:pt x="1912506" y="3532667"/>
                </a:lnTo>
                <a:lnTo>
                  <a:pt x="1920227" y="3579834"/>
                </a:lnTo>
                <a:lnTo>
                  <a:pt x="1927506" y="3626908"/>
                </a:lnTo>
                <a:lnTo>
                  <a:pt x="1934344" y="3673885"/>
                </a:lnTo>
                <a:lnTo>
                  <a:pt x="1940745" y="3720766"/>
                </a:lnTo>
                <a:lnTo>
                  <a:pt x="1946712" y="3767547"/>
                </a:lnTo>
                <a:lnTo>
                  <a:pt x="1952248" y="3814228"/>
                </a:lnTo>
                <a:lnTo>
                  <a:pt x="1957355" y="3860806"/>
                </a:lnTo>
                <a:lnTo>
                  <a:pt x="1962038" y="3907280"/>
                </a:lnTo>
                <a:lnTo>
                  <a:pt x="1966298" y="3953648"/>
                </a:lnTo>
                <a:lnTo>
                  <a:pt x="1970138" y="3999909"/>
                </a:lnTo>
                <a:lnTo>
                  <a:pt x="1973563" y="4046060"/>
                </a:lnTo>
                <a:lnTo>
                  <a:pt x="1976574" y="4092100"/>
                </a:lnTo>
                <a:lnTo>
                  <a:pt x="1979174" y="4138028"/>
                </a:lnTo>
                <a:lnTo>
                  <a:pt x="1981367" y="4183842"/>
                </a:lnTo>
                <a:lnTo>
                  <a:pt x="1983155" y="4229539"/>
                </a:lnTo>
                <a:lnTo>
                  <a:pt x="1984542" y="4275118"/>
                </a:lnTo>
                <a:lnTo>
                  <a:pt x="1985531" y="4320578"/>
                </a:lnTo>
                <a:lnTo>
                  <a:pt x="1986123" y="4365917"/>
                </a:lnTo>
                <a:lnTo>
                  <a:pt x="1986324" y="4411133"/>
                </a:lnTo>
                <a:lnTo>
                  <a:pt x="1986134" y="4456225"/>
                </a:lnTo>
                <a:lnTo>
                  <a:pt x="1985558" y="4501190"/>
                </a:lnTo>
                <a:lnTo>
                  <a:pt x="1984598" y="4546027"/>
                </a:lnTo>
                <a:lnTo>
                  <a:pt x="1983257" y="4590735"/>
                </a:lnTo>
                <a:lnTo>
                  <a:pt x="1981538" y="4635311"/>
                </a:lnTo>
                <a:lnTo>
                  <a:pt x="1979444" y="4679754"/>
                </a:lnTo>
                <a:lnTo>
                  <a:pt x="1976979" y="4724063"/>
                </a:lnTo>
                <a:lnTo>
                  <a:pt x="1974145" y="4768235"/>
                </a:lnTo>
                <a:lnTo>
                  <a:pt x="1970944" y="4812269"/>
                </a:lnTo>
                <a:lnTo>
                  <a:pt x="1967381" y="4856162"/>
                </a:lnTo>
                <a:lnTo>
                  <a:pt x="1963458" y="4899915"/>
                </a:lnTo>
                <a:lnTo>
                  <a:pt x="1959177" y="4943524"/>
                </a:lnTo>
                <a:lnTo>
                  <a:pt x="1954543" y="4986988"/>
                </a:lnTo>
                <a:lnTo>
                  <a:pt x="1949557" y="5030305"/>
                </a:lnTo>
                <a:lnTo>
                  <a:pt x="1944223" y="5073474"/>
                </a:lnTo>
                <a:lnTo>
                  <a:pt x="1938544" y="5116493"/>
                </a:lnTo>
                <a:lnTo>
                  <a:pt x="1932523" y="5159360"/>
                </a:lnTo>
                <a:lnTo>
                  <a:pt x="1926162" y="5202074"/>
                </a:lnTo>
                <a:lnTo>
                  <a:pt x="1919465" y="5244632"/>
                </a:lnTo>
                <a:lnTo>
                  <a:pt x="1912435" y="5287034"/>
                </a:lnTo>
                <a:lnTo>
                  <a:pt x="1905074" y="5329277"/>
                </a:lnTo>
                <a:lnTo>
                  <a:pt x="1897386" y="5371359"/>
                </a:lnTo>
                <a:lnTo>
                  <a:pt x="1889374" y="5413280"/>
                </a:lnTo>
                <a:lnTo>
                  <a:pt x="1881040" y="5455037"/>
                </a:lnTo>
                <a:lnTo>
                  <a:pt x="1872387" y="5496629"/>
                </a:lnTo>
                <a:lnTo>
                  <a:pt x="1863419" y="5538053"/>
                </a:lnTo>
                <a:lnTo>
                  <a:pt x="1854139" y="5579309"/>
                </a:lnTo>
                <a:lnTo>
                  <a:pt x="1844549" y="5620394"/>
                </a:lnTo>
                <a:lnTo>
                  <a:pt x="1834652" y="5661307"/>
                </a:lnTo>
                <a:lnTo>
                  <a:pt x="1824451" y="5702047"/>
                </a:lnTo>
                <a:lnTo>
                  <a:pt x="1813950" y="5742610"/>
                </a:lnTo>
                <a:lnTo>
                  <a:pt x="1803151" y="5782996"/>
                </a:lnTo>
                <a:lnTo>
                  <a:pt x="1792057" y="5823204"/>
                </a:lnTo>
                <a:lnTo>
                  <a:pt x="1780671" y="5863230"/>
                </a:lnTo>
                <a:lnTo>
                  <a:pt x="1768996" y="5903075"/>
                </a:lnTo>
                <a:lnTo>
                  <a:pt x="1757036" y="5942735"/>
                </a:lnTo>
                <a:lnTo>
                  <a:pt x="1744792" y="5982209"/>
                </a:lnTo>
                <a:lnTo>
                  <a:pt x="1732269" y="6021496"/>
                </a:lnTo>
                <a:lnTo>
                  <a:pt x="1719469" y="6060593"/>
                </a:lnTo>
                <a:lnTo>
                  <a:pt x="1706394" y="6099500"/>
                </a:lnTo>
                <a:lnTo>
                  <a:pt x="1693048" y="6138214"/>
                </a:lnTo>
                <a:lnTo>
                  <a:pt x="1679435" y="6176734"/>
                </a:lnTo>
                <a:lnTo>
                  <a:pt x="1665556" y="6215057"/>
                </a:lnTo>
                <a:lnTo>
                  <a:pt x="1651415" y="6253183"/>
                </a:lnTo>
                <a:lnTo>
                  <a:pt x="1637015" y="6291110"/>
                </a:lnTo>
                <a:lnTo>
                  <a:pt x="1622358" y="6328835"/>
                </a:lnTo>
                <a:lnTo>
                  <a:pt x="1607449" y="6366358"/>
                </a:lnTo>
                <a:lnTo>
                  <a:pt x="1592288" y="6403676"/>
                </a:lnTo>
                <a:lnTo>
                  <a:pt x="1576881" y="6440788"/>
                </a:lnTo>
                <a:lnTo>
                  <a:pt x="1561229" y="6477692"/>
                </a:lnTo>
                <a:lnTo>
                  <a:pt x="1545336" y="6514387"/>
                </a:lnTo>
                <a:lnTo>
                  <a:pt x="1529204" y="6550870"/>
                </a:lnTo>
                <a:lnTo>
                  <a:pt x="1512837" y="6587140"/>
                </a:lnTo>
                <a:lnTo>
                  <a:pt x="1496237" y="6623195"/>
                </a:lnTo>
                <a:lnTo>
                  <a:pt x="1479408" y="6659034"/>
                </a:lnTo>
                <a:lnTo>
                  <a:pt x="1462352" y="6694655"/>
                </a:lnTo>
                <a:lnTo>
                  <a:pt x="1445072" y="6730056"/>
                </a:lnTo>
                <a:lnTo>
                  <a:pt x="1427572" y="6765235"/>
                </a:lnTo>
                <a:lnTo>
                  <a:pt x="1409854" y="6800192"/>
                </a:lnTo>
                <a:lnTo>
                  <a:pt x="1391922" y="6834923"/>
                </a:lnTo>
                <a:lnTo>
                  <a:pt x="1373777" y="6869428"/>
                </a:lnTo>
                <a:lnTo>
                  <a:pt x="1355424" y="6903704"/>
                </a:lnTo>
                <a:lnTo>
                  <a:pt x="1336865" y="6937750"/>
                </a:lnTo>
                <a:lnTo>
                  <a:pt x="1318103" y="6971565"/>
                </a:lnTo>
                <a:lnTo>
                  <a:pt x="1299141" y="7005146"/>
                </a:lnTo>
                <a:lnTo>
                  <a:pt x="1279982" y="7038492"/>
                </a:lnTo>
                <a:lnTo>
                  <a:pt x="1260629" y="7071601"/>
                </a:lnTo>
                <a:lnTo>
                  <a:pt x="1241085" y="7104472"/>
                </a:lnTo>
                <a:lnTo>
                  <a:pt x="1221353" y="7137102"/>
                </a:lnTo>
                <a:lnTo>
                  <a:pt x="1181337" y="7201636"/>
                </a:lnTo>
                <a:lnTo>
                  <a:pt x="1140605" y="7265188"/>
                </a:lnTo>
                <a:lnTo>
                  <a:pt x="1099179" y="7327745"/>
                </a:lnTo>
                <a:lnTo>
                  <a:pt x="1057084" y="7389293"/>
                </a:lnTo>
                <a:lnTo>
                  <a:pt x="1014344" y="7449819"/>
                </a:lnTo>
                <a:lnTo>
                  <a:pt x="970981" y="7509310"/>
                </a:lnTo>
                <a:lnTo>
                  <a:pt x="927021" y="7567751"/>
                </a:lnTo>
                <a:lnTo>
                  <a:pt x="882487" y="7625129"/>
                </a:lnTo>
                <a:lnTo>
                  <a:pt x="837402" y="7681430"/>
                </a:lnTo>
                <a:lnTo>
                  <a:pt x="791790" y="7736641"/>
                </a:lnTo>
                <a:lnTo>
                  <a:pt x="745675" y="7790749"/>
                </a:lnTo>
                <a:lnTo>
                  <a:pt x="699080" y="7843739"/>
                </a:lnTo>
                <a:lnTo>
                  <a:pt x="652030" y="7895597"/>
                </a:lnTo>
                <a:lnTo>
                  <a:pt x="604548" y="7946312"/>
                </a:lnTo>
                <a:lnTo>
                  <a:pt x="556657" y="7995867"/>
                </a:lnTo>
                <a:lnTo>
                  <a:pt x="508382" y="8044251"/>
                </a:lnTo>
                <a:lnTo>
                  <a:pt x="459747" y="8091450"/>
                </a:lnTo>
                <a:lnTo>
                  <a:pt x="410774" y="8137449"/>
                </a:lnTo>
                <a:lnTo>
                  <a:pt x="361487" y="8182236"/>
                </a:lnTo>
                <a:lnTo>
                  <a:pt x="311911" y="8225797"/>
                </a:lnTo>
                <a:lnTo>
                  <a:pt x="2926079" y="8229599"/>
                </a:lnTo>
                <a:lnTo>
                  <a:pt x="2926079" y="17145"/>
                </a:lnTo>
                <a:lnTo>
                  <a:pt x="0" y="0"/>
                </a:lnTo>
                <a:close/>
              </a:path>
            </a:pathLst>
          </a:custGeom>
          <a:solidFill>
            <a:srgbClr val="585858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1304" y="2141347"/>
            <a:ext cx="12048490" cy="141605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5600"/>
              </a:lnSpc>
            </a:pPr>
            <a:r>
              <a:rPr dirty="0" sz="4450" spc="-75" b="0" i="0">
                <a:solidFill>
                  <a:srgbClr val="96B8FF"/>
                </a:solidFill>
                <a:latin typeface="Verdana"/>
                <a:cs typeface="Verdana"/>
              </a:rPr>
              <a:t>System</a:t>
            </a:r>
            <a:r>
              <a:rPr dirty="0" sz="4450" spc="-430" b="0" i="0">
                <a:solidFill>
                  <a:srgbClr val="96B8FF"/>
                </a:solidFill>
                <a:latin typeface="Verdana"/>
                <a:cs typeface="Verdana"/>
              </a:rPr>
              <a:t> </a:t>
            </a:r>
            <a:r>
              <a:rPr dirty="0" sz="4450" spc="-30" b="0" i="0">
                <a:solidFill>
                  <a:srgbClr val="96B8FF"/>
                </a:solidFill>
                <a:latin typeface="Verdana"/>
                <a:cs typeface="Verdana"/>
              </a:rPr>
              <a:t>Architecture:</a:t>
            </a:r>
            <a:r>
              <a:rPr dirty="0" sz="4450" spc="-425" b="0" i="0">
                <a:solidFill>
                  <a:srgbClr val="96B8FF"/>
                </a:solidFill>
                <a:latin typeface="Verdana"/>
                <a:cs typeface="Verdana"/>
              </a:rPr>
              <a:t> </a:t>
            </a:r>
            <a:r>
              <a:rPr dirty="0" sz="4450" spc="-254" b="0" i="0">
                <a:solidFill>
                  <a:srgbClr val="96B8FF"/>
                </a:solidFill>
                <a:latin typeface="Verdana"/>
                <a:cs typeface="Verdana"/>
              </a:rPr>
              <a:t>Key</a:t>
            </a:r>
            <a:r>
              <a:rPr dirty="0" sz="4450" spc="-425" b="0" i="0">
                <a:solidFill>
                  <a:srgbClr val="96B8FF"/>
                </a:solidFill>
                <a:latin typeface="Verdana"/>
                <a:cs typeface="Verdana"/>
              </a:rPr>
              <a:t> </a:t>
            </a:r>
            <a:r>
              <a:rPr dirty="0" sz="4450" spc="80" b="0" i="0">
                <a:solidFill>
                  <a:srgbClr val="96B8FF"/>
                </a:solidFill>
                <a:latin typeface="Verdana"/>
                <a:cs typeface="Verdana"/>
              </a:rPr>
              <a:t>Components</a:t>
            </a:r>
            <a:r>
              <a:rPr dirty="0" sz="4450" spc="-445" b="0" i="0">
                <a:solidFill>
                  <a:srgbClr val="96B8FF"/>
                </a:solidFill>
                <a:latin typeface="Verdana"/>
                <a:cs typeface="Verdana"/>
              </a:rPr>
              <a:t> </a:t>
            </a:r>
            <a:r>
              <a:rPr dirty="0" sz="4450" spc="-25" b="0" i="0">
                <a:solidFill>
                  <a:srgbClr val="96B8FF"/>
                </a:solidFill>
                <a:latin typeface="Verdana"/>
                <a:cs typeface="Verdana"/>
              </a:rPr>
              <a:t>and </a:t>
            </a:r>
            <a:r>
              <a:rPr dirty="0" sz="4450" spc="-75" b="0" i="0">
                <a:solidFill>
                  <a:srgbClr val="96B8FF"/>
                </a:solidFill>
                <a:latin typeface="Verdana"/>
                <a:cs typeface="Verdana"/>
              </a:rPr>
              <a:t>Their</a:t>
            </a:r>
            <a:r>
              <a:rPr dirty="0" sz="4450" spc="-445" b="0" i="0">
                <a:solidFill>
                  <a:srgbClr val="96B8FF"/>
                </a:solidFill>
                <a:latin typeface="Verdana"/>
                <a:cs typeface="Verdana"/>
              </a:rPr>
              <a:t> </a:t>
            </a:r>
            <a:r>
              <a:rPr dirty="0" sz="4450" spc="-10" b="0" i="0">
                <a:solidFill>
                  <a:srgbClr val="96B8FF"/>
                </a:solidFill>
                <a:latin typeface="Verdana"/>
                <a:cs typeface="Verdana"/>
              </a:rPr>
              <a:t>Functionalities</a:t>
            </a:r>
            <a:endParaRPr sz="445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81304" y="4146042"/>
            <a:ext cx="3415029" cy="16770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25">
                <a:solidFill>
                  <a:srgbClr val="96B8FF"/>
                </a:solidFill>
                <a:latin typeface="Verdana"/>
                <a:cs typeface="Verdana"/>
              </a:rPr>
              <a:t>Book</a:t>
            </a:r>
            <a:r>
              <a:rPr dirty="0" sz="2200" spc="-220">
                <a:solidFill>
                  <a:srgbClr val="96B8FF"/>
                </a:solidFill>
                <a:latin typeface="Verdana"/>
                <a:cs typeface="Verdana"/>
              </a:rPr>
              <a:t> </a:t>
            </a:r>
            <a:r>
              <a:rPr dirty="0" sz="2200" spc="-10">
                <a:solidFill>
                  <a:srgbClr val="96B8FF"/>
                </a:solidFill>
                <a:latin typeface="Verdana"/>
                <a:cs typeface="Verdana"/>
              </a:rPr>
              <a:t>Inventory</a:t>
            </a:r>
            <a:endParaRPr sz="2200">
              <a:latin typeface="Verdana"/>
              <a:cs typeface="Verdana"/>
            </a:endParaRPr>
          </a:p>
          <a:p>
            <a:pPr marL="12700" marR="5080">
              <a:lnSpc>
                <a:spcPct val="138300"/>
              </a:lnSpc>
              <a:spcBef>
                <a:spcPts val="1655"/>
              </a:spcBef>
            </a:pPr>
            <a:r>
              <a:rPr dirty="0" sz="1750">
                <a:solidFill>
                  <a:srgbClr val="DFD5DE"/>
                </a:solidFill>
                <a:latin typeface="Noto Sans CJK HK"/>
                <a:cs typeface="Noto Sans CJK HK"/>
              </a:rPr>
              <a:t>Manages</a:t>
            </a:r>
            <a:r>
              <a:rPr dirty="0" sz="1750" spc="-70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750">
                <a:solidFill>
                  <a:srgbClr val="DFD5DE"/>
                </a:solidFill>
                <a:latin typeface="Noto Sans CJK HK"/>
                <a:cs typeface="Noto Sans CJK HK"/>
              </a:rPr>
              <a:t>the</a:t>
            </a:r>
            <a:r>
              <a:rPr dirty="0" sz="1750" spc="-60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750">
                <a:solidFill>
                  <a:srgbClr val="DFD5DE"/>
                </a:solidFill>
                <a:latin typeface="Noto Sans CJK HK"/>
                <a:cs typeface="Noto Sans CJK HK"/>
              </a:rPr>
              <a:t>collection</a:t>
            </a:r>
            <a:r>
              <a:rPr dirty="0" sz="1750" spc="-40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750">
                <a:solidFill>
                  <a:srgbClr val="DFD5DE"/>
                </a:solidFill>
                <a:latin typeface="Noto Sans CJK HK"/>
                <a:cs typeface="Noto Sans CJK HK"/>
              </a:rPr>
              <a:t>of</a:t>
            </a:r>
            <a:r>
              <a:rPr dirty="0" sz="1750" spc="-55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750" spc="-10">
                <a:solidFill>
                  <a:srgbClr val="DFD5DE"/>
                </a:solidFill>
                <a:latin typeface="Noto Sans CJK HK"/>
                <a:cs typeface="Noto Sans CJK HK"/>
              </a:rPr>
              <a:t>books, including</a:t>
            </a:r>
            <a:r>
              <a:rPr dirty="0" sz="1750" spc="-30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750" spc="-10">
                <a:solidFill>
                  <a:srgbClr val="DFD5DE"/>
                </a:solidFill>
                <a:latin typeface="Noto Sans CJK HK"/>
                <a:cs typeface="Noto Sans CJK HK"/>
              </a:rPr>
              <a:t>information</a:t>
            </a:r>
            <a:r>
              <a:rPr dirty="0" sz="1750" spc="5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750">
                <a:solidFill>
                  <a:srgbClr val="DFD5DE"/>
                </a:solidFill>
                <a:latin typeface="Noto Sans CJK HK"/>
                <a:cs typeface="Noto Sans CJK HK"/>
              </a:rPr>
              <a:t>like</a:t>
            </a:r>
            <a:r>
              <a:rPr dirty="0" sz="1750" spc="-10">
                <a:solidFill>
                  <a:srgbClr val="DFD5DE"/>
                </a:solidFill>
                <a:latin typeface="Noto Sans CJK HK"/>
                <a:cs typeface="Noto Sans CJK HK"/>
              </a:rPr>
              <a:t> title, </a:t>
            </a:r>
            <a:r>
              <a:rPr dirty="0" sz="1750">
                <a:solidFill>
                  <a:srgbClr val="DFD5DE"/>
                </a:solidFill>
                <a:latin typeface="Noto Sans CJK HK"/>
                <a:cs typeface="Noto Sans CJK HK"/>
              </a:rPr>
              <a:t>author,</a:t>
            </a:r>
            <a:r>
              <a:rPr dirty="0" sz="1750" spc="-35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750">
                <a:solidFill>
                  <a:srgbClr val="DFD5DE"/>
                </a:solidFill>
                <a:latin typeface="Noto Sans CJK HK"/>
                <a:cs typeface="Noto Sans CJK HK"/>
              </a:rPr>
              <a:t>and</a:t>
            </a:r>
            <a:r>
              <a:rPr dirty="0" sz="1750" spc="-25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750" spc="-10">
                <a:solidFill>
                  <a:srgbClr val="DFD5DE"/>
                </a:solidFill>
                <a:latin typeface="Noto Sans CJK HK"/>
                <a:cs typeface="Noto Sans CJK HK"/>
              </a:rPr>
              <a:t>availability.</a:t>
            </a:r>
            <a:endParaRPr sz="1750">
              <a:latin typeface="Noto Sans CJK HK"/>
              <a:cs typeface="Noto Sans CJK HK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320665" y="4146042"/>
            <a:ext cx="3560445" cy="13081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20">
                <a:solidFill>
                  <a:srgbClr val="96B8FF"/>
                </a:solidFill>
                <a:latin typeface="Verdana"/>
                <a:cs typeface="Verdana"/>
              </a:rPr>
              <a:t>Patron</a:t>
            </a:r>
            <a:r>
              <a:rPr dirty="0" sz="2200" spc="-190">
                <a:solidFill>
                  <a:srgbClr val="96B8FF"/>
                </a:solidFill>
                <a:latin typeface="Verdana"/>
                <a:cs typeface="Verdana"/>
              </a:rPr>
              <a:t> </a:t>
            </a:r>
            <a:r>
              <a:rPr dirty="0" sz="2200" spc="-10">
                <a:solidFill>
                  <a:srgbClr val="96B8FF"/>
                </a:solidFill>
                <a:latin typeface="Verdana"/>
                <a:cs typeface="Verdana"/>
              </a:rPr>
              <a:t>Management</a:t>
            </a:r>
            <a:endParaRPr sz="2200">
              <a:latin typeface="Verdana"/>
              <a:cs typeface="Verdana"/>
            </a:endParaRPr>
          </a:p>
          <a:p>
            <a:pPr marL="12700" marR="5080">
              <a:lnSpc>
                <a:spcPct val="138300"/>
              </a:lnSpc>
              <a:spcBef>
                <a:spcPts val="1655"/>
              </a:spcBef>
            </a:pPr>
            <a:r>
              <a:rPr dirty="0" sz="1750">
                <a:solidFill>
                  <a:srgbClr val="DFD5DE"/>
                </a:solidFill>
                <a:latin typeface="Noto Sans CJK HK"/>
                <a:cs typeface="Noto Sans CJK HK"/>
              </a:rPr>
              <a:t>Handles</a:t>
            </a:r>
            <a:r>
              <a:rPr dirty="0" sz="1750" spc="-60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750">
                <a:solidFill>
                  <a:srgbClr val="DFD5DE"/>
                </a:solidFill>
                <a:latin typeface="Noto Sans CJK HK"/>
                <a:cs typeface="Noto Sans CJK HK"/>
              </a:rPr>
              <a:t>user</a:t>
            </a:r>
            <a:r>
              <a:rPr dirty="0" sz="1750" spc="-65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750">
                <a:solidFill>
                  <a:srgbClr val="DFD5DE"/>
                </a:solidFill>
                <a:latin typeface="Noto Sans CJK HK"/>
                <a:cs typeface="Noto Sans CJK HK"/>
              </a:rPr>
              <a:t>accounts,</a:t>
            </a:r>
            <a:r>
              <a:rPr dirty="0" sz="1750" spc="-65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750" spc="-10">
                <a:solidFill>
                  <a:srgbClr val="DFD5DE"/>
                </a:solidFill>
                <a:latin typeface="Noto Sans CJK HK"/>
                <a:cs typeface="Noto Sans CJK HK"/>
              </a:rPr>
              <a:t>borrowing </a:t>
            </a:r>
            <a:r>
              <a:rPr dirty="0" sz="1750">
                <a:solidFill>
                  <a:srgbClr val="DFD5DE"/>
                </a:solidFill>
                <a:latin typeface="Noto Sans CJK HK"/>
                <a:cs typeface="Noto Sans CJK HK"/>
              </a:rPr>
              <a:t>history,</a:t>
            </a:r>
            <a:r>
              <a:rPr dirty="0" sz="1750" spc="-40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750">
                <a:solidFill>
                  <a:srgbClr val="DFD5DE"/>
                </a:solidFill>
                <a:latin typeface="Noto Sans CJK HK"/>
                <a:cs typeface="Noto Sans CJK HK"/>
              </a:rPr>
              <a:t>and</a:t>
            </a:r>
            <a:r>
              <a:rPr dirty="0" sz="1750" spc="-45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750">
                <a:solidFill>
                  <a:srgbClr val="DFD5DE"/>
                </a:solidFill>
                <a:latin typeface="Noto Sans CJK HK"/>
                <a:cs typeface="Noto Sans CJK HK"/>
              </a:rPr>
              <a:t>fine</a:t>
            </a:r>
            <a:r>
              <a:rPr dirty="0" sz="1750" spc="-40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750" spc="-10">
                <a:solidFill>
                  <a:srgbClr val="DFD5DE"/>
                </a:solidFill>
                <a:latin typeface="Noto Sans CJK HK"/>
                <a:cs typeface="Noto Sans CJK HK"/>
              </a:rPr>
              <a:t>calculations.</a:t>
            </a:r>
            <a:endParaRPr sz="1750">
              <a:latin typeface="Noto Sans CJK HK"/>
              <a:cs typeface="Noto Sans CJK HK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9860406" y="4146042"/>
            <a:ext cx="3978910" cy="16770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20">
                <a:solidFill>
                  <a:srgbClr val="96B8FF"/>
                </a:solidFill>
                <a:latin typeface="Verdana"/>
                <a:cs typeface="Verdana"/>
              </a:rPr>
              <a:t>Borrowing</a:t>
            </a:r>
            <a:r>
              <a:rPr dirty="0" sz="2200" spc="-180">
                <a:solidFill>
                  <a:srgbClr val="96B8FF"/>
                </a:solidFill>
                <a:latin typeface="Verdana"/>
                <a:cs typeface="Verdana"/>
              </a:rPr>
              <a:t> </a:t>
            </a:r>
            <a:r>
              <a:rPr dirty="0" sz="2200" spc="-20">
                <a:solidFill>
                  <a:srgbClr val="96B8FF"/>
                </a:solidFill>
                <a:latin typeface="Verdana"/>
                <a:cs typeface="Verdana"/>
              </a:rPr>
              <a:t>and</a:t>
            </a:r>
            <a:r>
              <a:rPr dirty="0" sz="2200" spc="-190">
                <a:solidFill>
                  <a:srgbClr val="96B8FF"/>
                </a:solidFill>
                <a:latin typeface="Verdana"/>
                <a:cs typeface="Verdana"/>
              </a:rPr>
              <a:t> </a:t>
            </a:r>
            <a:r>
              <a:rPr dirty="0" sz="2200" spc="-10">
                <a:solidFill>
                  <a:srgbClr val="96B8FF"/>
                </a:solidFill>
                <a:latin typeface="Verdana"/>
                <a:cs typeface="Verdana"/>
              </a:rPr>
              <a:t>Returns</a:t>
            </a:r>
            <a:endParaRPr sz="2200">
              <a:latin typeface="Verdana"/>
              <a:cs typeface="Verdana"/>
            </a:endParaRPr>
          </a:p>
          <a:p>
            <a:pPr marL="12700" marR="5080">
              <a:lnSpc>
                <a:spcPct val="138300"/>
              </a:lnSpc>
              <a:spcBef>
                <a:spcPts val="1655"/>
              </a:spcBef>
            </a:pPr>
            <a:r>
              <a:rPr dirty="0" sz="1750">
                <a:solidFill>
                  <a:srgbClr val="DFD5DE"/>
                </a:solidFill>
                <a:latin typeface="Noto Sans CJK HK"/>
                <a:cs typeface="Noto Sans CJK HK"/>
              </a:rPr>
              <a:t>Facilitates</a:t>
            </a:r>
            <a:r>
              <a:rPr dirty="0" sz="1750" spc="-35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750">
                <a:solidFill>
                  <a:srgbClr val="DFD5DE"/>
                </a:solidFill>
                <a:latin typeface="Noto Sans CJK HK"/>
                <a:cs typeface="Noto Sans CJK HK"/>
              </a:rPr>
              <a:t>the</a:t>
            </a:r>
            <a:r>
              <a:rPr dirty="0" sz="1750" spc="-45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750">
                <a:solidFill>
                  <a:srgbClr val="DFD5DE"/>
                </a:solidFill>
                <a:latin typeface="Noto Sans CJK HK"/>
                <a:cs typeface="Noto Sans CJK HK"/>
              </a:rPr>
              <a:t>process</a:t>
            </a:r>
            <a:r>
              <a:rPr dirty="0" sz="1750" spc="-50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750">
                <a:solidFill>
                  <a:srgbClr val="DFD5DE"/>
                </a:solidFill>
                <a:latin typeface="Noto Sans CJK HK"/>
                <a:cs typeface="Noto Sans CJK HK"/>
              </a:rPr>
              <a:t>of</a:t>
            </a:r>
            <a:r>
              <a:rPr dirty="0" sz="1750" spc="-40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750">
                <a:solidFill>
                  <a:srgbClr val="DFD5DE"/>
                </a:solidFill>
                <a:latin typeface="Noto Sans CJK HK"/>
                <a:cs typeface="Noto Sans CJK HK"/>
              </a:rPr>
              <a:t>checking</a:t>
            </a:r>
            <a:r>
              <a:rPr dirty="0" sz="1750" spc="-60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750" spc="-25">
                <a:solidFill>
                  <a:srgbClr val="DFD5DE"/>
                </a:solidFill>
                <a:latin typeface="Noto Sans CJK HK"/>
                <a:cs typeface="Noto Sans CJK HK"/>
              </a:rPr>
              <a:t>out </a:t>
            </a:r>
            <a:r>
              <a:rPr dirty="0" sz="1750">
                <a:solidFill>
                  <a:srgbClr val="DFD5DE"/>
                </a:solidFill>
                <a:latin typeface="Noto Sans CJK HK"/>
                <a:cs typeface="Noto Sans CJK HK"/>
              </a:rPr>
              <a:t>and</a:t>
            </a:r>
            <a:r>
              <a:rPr dirty="0" sz="1750" spc="-50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750">
                <a:solidFill>
                  <a:srgbClr val="DFD5DE"/>
                </a:solidFill>
                <a:latin typeface="Noto Sans CJK HK"/>
                <a:cs typeface="Noto Sans CJK HK"/>
              </a:rPr>
              <a:t>returning</a:t>
            </a:r>
            <a:r>
              <a:rPr dirty="0" sz="1750" spc="-65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750">
                <a:solidFill>
                  <a:srgbClr val="DFD5DE"/>
                </a:solidFill>
                <a:latin typeface="Noto Sans CJK HK"/>
                <a:cs typeface="Noto Sans CJK HK"/>
              </a:rPr>
              <a:t>books,</a:t>
            </a:r>
            <a:r>
              <a:rPr dirty="0" sz="1750" spc="-40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750">
                <a:solidFill>
                  <a:srgbClr val="DFD5DE"/>
                </a:solidFill>
                <a:latin typeface="Noto Sans CJK HK"/>
                <a:cs typeface="Noto Sans CJK HK"/>
              </a:rPr>
              <a:t>with</a:t>
            </a:r>
            <a:r>
              <a:rPr dirty="0" sz="1750" spc="-45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750">
                <a:solidFill>
                  <a:srgbClr val="DFD5DE"/>
                </a:solidFill>
                <a:latin typeface="Noto Sans CJK HK"/>
                <a:cs typeface="Noto Sans CJK HK"/>
              </a:rPr>
              <a:t>due</a:t>
            </a:r>
            <a:r>
              <a:rPr dirty="0" sz="1750" spc="-45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750" spc="-20">
                <a:solidFill>
                  <a:srgbClr val="DFD5DE"/>
                </a:solidFill>
                <a:latin typeface="Noto Sans CJK HK"/>
                <a:cs typeface="Noto Sans CJK HK"/>
              </a:rPr>
              <a:t>date </a:t>
            </a:r>
            <a:r>
              <a:rPr dirty="0" sz="1750" spc="-10">
                <a:solidFill>
                  <a:srgbClr val="DFD5DE"/>
                </a:solidFill>
                <a:latin typeface="Noto Sans CJK HK"/>
                <a:cs typeface="Noto Sans CJK HK"/>
              </a:rPr>
              <a:t>tracking.</a:t>
            </a:r>
            <a:endParaRPr sz="1750">
              <a:latin typeface="Noto Sans CJK HK"/>
              <a:cs typeface="Noto Sans CJK H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4630400" cy="8229600"/>
            <a:chOff x="0" y="0"/>
            <a:chExt cx="14630400" cy="8229600"/>
          </a:xfrm>
        </p:grpSpPr>
        <p:sp>
          <p:nvSpPr>
            <p:cNvPr id="3" name="object 3" descr=""/>
            <p:cNvSpPr/>
            <p:nvPr/>
          </p:nvSpPr>
          <p:spPr>
            <a:xfrm>
              <a:off x="11704319" y="0"/>
              <a:ext cx="2926080" cy="8229600"/>
            </a:xfrm>
            <a:custGeom>
              <a:avLst/>
              <a:gdLst/>
              <a:ahLst/>
              <a:cxnLst/>
              <a:rect l="l" t="t" r="r" b="b"/>
              <a:pathLst>
                <a:path w="2926080" h="8229600">
                  <a:moveTo>
                    <a:pt x="0" y="0"/>
                  </a:moveTo>
                  <a:lnTo>
                    <a:pt x="47413" y="49461"/>
                  </a:lnTo>
                  <a:lnTo>
                    <a:pt x="94171" y="98950"/>
                  </a:lnTo>
                  <a:lnTo>
                    <a:pt x="140274" y="148466"/>
                  </a:lnTo>
                  <a:lnTo>
                    <a:pt x="185727" y="198008"/>
                  </a:lnTo>
                  <a:lnTo>
                    <a:pt x="230533" y="247573"/>
                  </a:lnTo>
                  <a:lnTo>
                    <a:pt x="274694" y="297160"/>
                  </a:lnTo>
                  <a:lnTo>
                    <a:pt x="318213" y="346766"/>
                  </a:lnTo>
                  <a:lnTo>
                    <a:pt x="361093" y="396391"/>
                  </a:lnTo>
                  <a:lnTo>
                    <a:pt x="403338" y="446033"/>
                  </a:lnTo>
                  <a:lnTo>
                    <a:pt x="444949" y="495689"/>
                  </a:lnTo>
                  <a:lnTo>
                    <a:pt x="485931" y="545359"/>
                  </a:lnTo>
                  <a:lnTo>
                    <a:pt x="526286" y="595040"/>
                  </a:lnTo>
                  <a:lnTo>
                    <a:pt x="566017" y="644732"/>
                  </a:lnTo>
                  <a:lnTo>
                    <a:pt x="605127" y="694431"/>
                  </a:lnTo>
                  <a:lnTo>
                    <a:pt x="643619" y="744136"/>
                  </a:lnTo>
                  <a:lnTo>
                    <a:pt x="681496" y="793847"/>
                  </a:lnTo>
                  <a:lnTo>
                    <a:pt x="718761" y="843560"/>
                  </a:lnTo>
                  <a:lnTo>
                    <a:pt x="755417" y="893275"/>
                  </a:lnTo>
                  <a:lnTo>
                    <a:pt x="791466" y="942989"/>
                  </a:lnTo>
                  <a:lnTo>
                    <a:pt x="826913" y="992701"/>
                  </a:lnTo>
                  <a:lnTo>
                    <a:pt x="861759" y="1042410"/>
                  </a:lnTo>
                  <a:lnTo>
                    <a:pt x="896008" y="1092113"/>
                  </a:lnTo>
                  <a:lnTo>
                    <a:pt x="929663" y="1141809"/>
                  </a:lnTo>
                  <a:lnTo>
                    <a:pt x="962727" y="1191495"/>
                  </a:lnTo>
                  <a:lnTo>
                    <a:pt x="995202" y="1241172"/>
                  </a:lnTo>
                  <a:lnTo>
                    <a:pt x="1027092" y="1290836"/>
                  </a:lnTo>
                  <a:lnTo>
                    <a:pt x="1058399" y="1340486"/>
                  </a:lnTo>
                  <a:lnTo>
                    <a:pt x="1089127" y="1390120"/>
                  </a:lnTo>
                  <a:lnTo>
                    <a:pt x="1119278" y="1439737"/>
                  </a:lnTo>
                  <a:lnTo>
                    <a:pt x="1148856" y="1489335"/>
                  </a:lnTo>
                  <a:lnTo>
                    <a:pt x="1177863" y="1538912"/>
                  </a:lnTo>
                  <a:lnTo>
                    <a:pt x="1206303" y="1588466"/>
                  </a:lnTo>
                  <a:lnTo>
                    <a:pt x="1234178" y="1637996"/>
                  </a:lnTo>
                  <a:lnTo>
                    <a:pt x="1261491" y="1687501"/>
                  </a:lnTo>
                  <a:lnTo>
                    <a:pt x="1288246" y="1736978"/>
                  </a:lnTo>
                  <a:lnTo>
                    <a:pt x="1314445" y="1786425"/>
                  </a:lnTo>
                  <a:lnTo>
                    <a:pt x="1340091" y="1835842"/>
                  </a:lnTo>
                  <a:lnTo>
                    <a:pt x="1365188" y="1885225"/>
                  </a:lnTo>
                  <a:lnTo>
                    <a:pt x="1389737" y="1934575"/>
                  </a:lnTo>
                  <a:lnTo>
                    <a:pt x="1413743" y="1983888"/>
                  </a:lnTo>
                  <a:lnTo>
                    <a:pt x="1437208" y="2033163"/>
                  </a:lnTo>
                  <a:lnTo>
                    <a:pt x="1460135" y="2082399"/>
                  </a:lnTo>
                  <a:lnTo>
                    <a:pt x="1482527" y="2131594"/>
                  </a:lnTo>
                  <a:lnTo>
                    <a:pt x="1504387" y="2180746"/>
                  </a:lnTo>
                  <a:lnTo>
                    <a:pt x="1525718" y="2229853"/>
                  </a:lnTo>
                  <a:lnTo>
                    <a:pt x="1546522" y="2278914"/>
                  </a:lnTo>
                  <a:lnTo>
                    <a:pt x="1566804" y="2327927"/>
                  </a:lnTo>
                  <a:lnTo>
                    <a:pt x="1586565" y="2376890"/>
                  </a:lnTo>
                  <a:lnTo>
                    <a:pt x="1605810" y="2425802"/>
                  </a:lnTo>
                  <a:lnTo>
                    <a:pt x="1624540" y="2474660"/>
                  </a:lnTo>
                  <a:lnTo>
                    <a:pt x="1642759" y="2523464"/>
                  </a:lnTo>
                  <a:lnTo>
                    <a:pt x="1660469" y="2572211"/>
                  </a:lnTo>
                  <a:lnTo>
                    <a:pt x="1677674" y="2620900"/>
                  </a:lnTo>
                  <a:lnTo>
                    <a:pt x="1694377" y="2669529"/>
                  </a:lnTo>
                  <a:lnTo>
                    <a:pt x="1710581" y="2718097"/>
                  </a:lnTo>
                  <a:lnTo>
                    <a:pt x="1726288" y="2766601"/>
                  </a:lnTo>
                  <a:lnTo>
                    <a:pt x="1741501" y="2815040"/>
                  </a:lnTo>
                  <a:lnTo>
                    <a:pt x="1756225" y="2863412"/>
                  </a:lnTo>
                  <a:lnTo>
                    <a:pt x="1770460" y="2911716"/>
                  </a:lnTo>
                  <a:lnTo>
                    <a:pt x="1784211" y="2959950"/>
                  </a:lnTo>
                  <a:lnTo>
                    <a:pt x="1797480" y="3008112"/>
                  </a:lnTo>
                  <a:lnTo>
                    <a:pt x="1810271" y="3056201"/>
                  </a:lnTo>
                  <a:lnTo>
                    <a:pt x="1822586" y="3104214"/>
                  </a:lnTo>
                  <a:lnTo>
                    <a:pt x="1834429" y="3152150"/>
                  </a:lnTo>
                  <a:lnTo>
                    <a:pt x="1845801" y="3200008"/>
                  </a:lnTo>
                  <a:lnTo>
                    <a:pt x="1856707" y="3247785"/>
                  </a:lnTo>
                  <a:lnTo>
                    <a:pt x="1867149" y="3295481"/>
                  </a:lnTo>
                  <a:lnTo>
                    <a:pt x="1877130" y="3343092"/>
                  </a:lnTo>
                  <a:lnTo>
                    <a:pt x="1886654" y="3390618"/>
                  </a:lnTo>
                  <a:lnTo>
                    <a:pt x="1895722" y="3438057"/>
                  </a:lnTo>
                  <a:lnTo>
                    <a:pt x="1904338" y="3485407"/>
                  </a:lnTo>
                  <a:lnTo>
                    <a:pt x="1912506" y="3532667"/>
                  </a:lnTo>
                  <a:lnTo>
                    <a:pt x="1920227" y="3579834"/>
                  </a:lnTo>
                  <a:lnTo>
                    <a:pt x="1927506" y="3626908"/>
                  </a:lnTo>
                  <a:lnTo>
                    <a:pt x="1934344" y="3673885"/>
                  </a:lnTo>
                  <a:lnTo>
                    <a:pt x="1940745" y="3720766"/>
                  </a:lnTo>
                  <a:lnTo>
                    <a:pt x="1946712" y="3767547"/>
                  </a:lnTo>
                  <a:lnTo>
                    <a:pt x="1952248" y="3814228"/>
                  </a:lnTo>
                  <a:lnTo>
                    <a:pt x="1957355" y="3860806"/>
                  </a:lnTo>
                  <a:lnTo>
                    <a:pt x="1962038" y="3907280"/>
                  </a:lnTo>
                  <a:lnTo>
                    <a:pt x="1966298" y="3953648"/>
                  </a:lnTo>
                  <a:lnTo>
                    <a:pt x="1970138" y="3999909"/>
                  </a:lnTo>
                  <a:lnTo>
                    <a:pt x="1973563" y="4046060"/>
                  </a:lnTo>
                  <a:lnTo>
                    <a:pt x="1976574" y="4092100"/>
                  </a:lnTo>
                  <a:lnTo>
                    <a:pt x="1979174" y="4138028"/>
                  </a:lnTo>
                  <a:lnTo>
                    <a:pt x="1981367" y="4183842"/>
                  </a:lnTo>
                  <a:lnTo>
                    <a:pt x="1983155" y="4229539"/>
                  </a:lnTo>
                  <a:lnTo>
                    <a:pt x="1984542" y="4275118"/>
                  </a:lnTo>
                  <a:lnTo>
                    <a:pt x="1985531" y="4320578"/>
                  </a:lnTo>
                  <a:lnTo>
                    <a:pt x="1986123" y="4365917"/>
                  </a:lnTo>
                  <a:lnTo>
                    <a:pt x="1986324" y="4411133"/>
                  </a:lnTo>
                  <a:lnTo>
                    <a:pt x="1986134" y="4456225"/>
                  </a:lnTo>
                  <a:lnTo>
                    <a:pt x="1985558" y="4501190"/>
                  </a:lnTo>
                  <a:lnTo>
                    <a:pt x="1984598" y="4546027"/>
                  </a:lnTo>
                  <a:lnTo>
                    <a:pt x="1983257" y="4590735"/>
                  </a:lnTo>
                  <a:lnTo>
                    <a:pt x="1981538" y="4635311"/>
                  </a:lnTo>
                  <a:lnTo>
                    <a:pt x="1979444" y="4679754"/>
                  </a:lnTo>
                  <a:lnTo>
                    <a:pt x="1976979" y="4724063"/>
                  </a:lnTo>
                  <a:lnTo>
                    <a:pt x="1974145" y="4768235"/>
                  </a:lnTo>
                  <a:lnTo>
                    <a:pt x="1970944" y="4812269"/>
                  </a:lnTo>
                  <a:lnTo>
                    <a:pt x="1967381" y="4856162"/>
                  </a:lnTo>
                  <a:lnTo>
                    <a:pt x="1963458" y="4899915"/>
                  </a:lnTo>
                  <a:lnTo>
                    <a:pt x="1959177" y="4943524"/>
                  </a:lnTo>
                  <a:lnTo>
                    <a:pt x="1954543" y="4986988"/>
                  </a:lnTo>
                  <a:lnTo>
                    <a:pt x="1949557" y="5030305"/>
                  </a:lnTo>
                  <a:lnTo>
                    <a:pt x="1944223" y="5073474"/>
                  </a:lnTo>
                  <a:lnTo>
                    <a:pt x="1938544" y="5116493"/>
                  </a:lnTo>
                  <a:lnTo>
                    <a:pt x="1932523" y="5159360"/>
                  </a:lnTo>
                  <a:lnTo>
                    <a:pt x="1926162" y="5202074"/>
                  </a:lnTo>
                  <a:lnTo>
                    <a:pt x="1919465" y="5244632"/>
                  </a:lnTo>
                  <a:lnTo>
                    <a:pt x="1912435" y="5287034"/>
                  </a:lnTo>
                  <a:lnTo>
                    <a:pt x="1905074" y="5329277"/>
                  </a:lnTo>
                  <a:lnTo>
                    <a:pt x="1897386" y="5371359"/>
                  </a:lnTo>
                  <a:lnTo>
                    <a:pt x="1889374" y="5413280"/>
                  </a:lnTo>
                  <a:lnTo>
                    <a:pt x="1881040" y="5455037"/>
                  </a:lnTo>
                  <a:lnTo>
                    <a:pt x="1872387" y="5496629"/>
                  </a:lnTo>
                  <a:lnTo>
                    <a:pt x="1863419" y="5538053"/>
                  </a:lnTo>
                  <a:lnTo>
                    <a:pt x="1854139" y="5579309"/>
                  </a:lnTo>
                  <a:lnTo>
                    <a:pt x="1844549" y="5620394"/>
                  </a:lnTo>
                  <a:lnTo>
                    <a:pt x="1834652" y="5661307"/>
                  </a:lnTo>
                  <a:lnTo>
                    <a:pt x="1824451" y="5702047"/>
                  </a:lnTo>
                  <a:lnTo>
                    <a:pt x="1813950" y="5742610"/>
                  </a:lnTo>
                  <a:lnTo>
                    <a:pt x="1803151" y="5782996"/>
                  </a:lnTo>
                  <a:lnTo>
                    <a:pt x="1792057" y="5823204"/>
                  </a:lnTo>
                  <a:lnTo>
                    <a:pt x="1780671" y="5863230"/>
                  </a:lnTo>
                  <a:lnTo>
                    <a:pt x="1768996" y="5903075"/>
                  </a:lnTo>
                  <a:lnTo>
                    <a:pt x="1757036" y="5942735"/>
                  </a:lnTo>
                  <a:lnTo>
                    <a:pt x="1744792" y="5982209"/>
                  </a:lnTo>
                  <a:lnTo>
                    <a:pt x="1732269" y="6021496"/>
                  </a:lnTo>
                  <a:lnTo>
                    <a:pt x="1719469" y="6060593"/>
                  </a:lnTo>
                  <a:lnTo>
                    <a:pt x="1706394" y="6099500"/>
                  </a:lnTo>
                  <a:lnTo>
                    <a:pt x="1693048" y="6138214"/>
                  </a:lnTo>
                  <a:lnTo>
                    <a:pt x="1679435" y="6176734"/>
                  </a:lnTo>
                  <a:lnTo>
                    <a:pt x="1665556" y="6215057"/>
                  </a:lnTo>
                  <a:lnTo>
                    <a:pt x="1651415" y="6253183"/>
                  </a:lnTo>
                  <a:lnTo>
                    <a:pt x="1637015" y="6291110"/>
                  </a:lnTo>
                  <a:lnTo>
                    <a:pt x="1622358" y="6328835"/>
                  </a:lnTo>
                  <a:lnTo>
                    <a:pt x="1607449" y="6366358"/>
                  </a:lnTo>
                  <a:lnTo>
                    <a:pt x="1592288" y="6403676"/>
                  </a:lnTo>
                  <a:lnTo>
                    <a:pt x="1576881" y="6440788"/>
                  </a:lnTo>
                  <a:lnTo>
                    <a:pt x="1561229" y="6477692"/>
                  </a:lnTo>
                  <a:lnTo>
                    <a:pt x="1545336" y="6514387"/>
                  </a:lnTo>
                  <a:lnTo>
                    <a:pt x="1529204" y="6550870"/>
                  </a:lnTo>
                  <a:lnTo>
                    <a:pt x="1512837" y="6587140"/>
                  </a:lnTo>
                  <a:lnTo>
                    <a:pt x="1496237" y="6623195"/>
                  </a:lnTo>
                  <a:lnTo>
                    <a:pt x="1479408" y="6659034"/>
                  </a:lnTo>
                  <a:lnTo>
                    <a:pt x="1462352" y="6694655"/>
                  </a:lnTo>
                  <a:lnTo>
                    <a:pt x="1445072" y="6730056"/>
                  </a:lnTo>
                  <a:lnTo>
                    <a:pt x="1427572" y="6765235"/>
                  </a:lnTo>
                  <a:lnTo>
                    <a:pt x="1409854" y="6800192"/>
                  </a:lnTo>
                  <a:lnTo>
                    <a:pt x="1391922" y="6834923"/>
                  </a:lnTo>
                  <a:lnTo>
                    <a:pt x="1373777" y="6869428"/>
                  </a:lnTo>
                  <a:lnTo>
                    <a:pt x="1355424" y="6903704"/>
                  </a:lnTo>
                  <a:lnTo>
                    <a:pt x="1336865" y="6937750"/>
                  </a:lnTo>
                  <a:lnTo>
                    <a:pt x="1318103" y="6971565"/>
                  </a:lnTo>
                  <a:lnTo>
                    <a:pt x="1299141" y="7005146"/>
                  </a:lnTo>
                  <a:lnTo>
                    <a:pt x="1279982" y="7038492"/>
                  </a:lnTo>
                  <a:lnTo>
                    <a:pt x="1260629" y="7071601"/>
                  </a:lnTo>
                  <a:lnTo>
                    <a:pt x="1241085" y="7104472"/>
                  </a:lnTo>
                  <a:lnTo>
                    <a:pt x="1221353" y="7137102"/>
                  </a:lnTo>
                  <a:lnTo>
                    <a:pt x="1181337" y="7201636"/>
                  </a:lnTo>
                  <a:lnTo>
                    <a:pt x="1140605" y="7265188"/>
                  </a:lnTo>
                  <a:lnTo>
                    <a:pt x="1099179" y="7327745"/>
                  </a:lnTo>
                  <a:lnTo>
                    <a:pt x="1057084" y="7389293"/>
                  </a:lnTo>
                  <a:lnTo>
                    <a:pt x="1014344" y="7449819"/>
                  </a:lnTo>
                  <a:lnTo>
                    <a:pt x="970981" y="7509310"/>
                  </a:lnTo>
                  <a:lnTo>
                    <a:pt x="927021" y="7567751"/>
                  </a:lnTo>
                  <a:lnTo>
                    <a:pt x="882487" y="7625129"/>
                  </a:lnTo>
                  <a:lnTo>
                    <a:pt x="837402" y="7681430"/>
                  </a:lnTo>
                  <a:lnTo>
                    <a:pt x="791790" y="7736641"/>
                  </a:lnTo>
                  <a:lnTo>
                    <a:pt x="745675" y="7790749"/>
                  </a:lnTo>
                  <a:lnTo>
                    <a:pt x="699080" y="7843739"/>
                  </a:lnTo>
                  <a:lnTo>
                    <a:pt x="652030" y="7895597"/>
                  </a:lnTo>
                  <a:lnTo>
                    <a:pt x="604548" y="7946312"/>
                  </a:lnTo>
                  <a:lnTo>
                    <a:pt x="556657" y="7995867"/>
                  </a:lnTo>
                  <a:lnTo>
                    <a:pt x="508382" y="8044251"/>
                  </a:lnTo>
                  <a:lnTo>
                    <a:pt x="459747" y="8091450"/>
                  </a:lnTo>
                  <a:lnTo>
                    <a:pt x="410774" y="8137449"/>
                  </a:lnTo>
                  <a:lnTo>
                    <a:pt x="361487" y="8182236"/>
                  </a:lnTo>
                  <a:lnTo>
                    <a:pt x="311911" y="8225797"/>
                  </a:lnTo>
                  <a:lnTo>
                    <a:pt x="2926079" y="8229599"/>
                  </a:lnTo>
                  <a:lnTo>
                    <a:pt x="2926079" y="17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85858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4630399" cy="2724912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2000" y="5012435"/>
              <a:ext cx="545592" cy="544068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20895" y="5012435"/>
              <a:ext cx="544068" cy="544068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78267" y="5012435"/>
              <a:ext cx="545592" cy="544068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837164" y="5012435"/>
              <a:ext cx="544068" cy="544068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5900"/>
              </a:lnSpc>
              <a:spcBef>
                <a:spcPts val="105"/>
              </a:spcBef>
            </a:pPr>
            <a:r>
              <a:rPr dirty="0" sz="4250" b="0" i="0">
                <a:solidFill>
                  <a:srgbClr val="96B8FF"/>
                </a:solidFill>
                <a:latin typeface="Verdana"/>
                <a:cs typeface="Verdana"/>
              </a:rPr>
              <a:t>User</a:t>
            </a:r>
            <a:r>
              <a:rPr dirty="0" sz="4250" spc="-365" b="0" i="0">
                <a:solidFill>
                  <a:srgbClr val="96B8FF"/>
                </a:solidFill>
                <a:latin typeface="Verdana"/>
                <a:cs typeface="Verdana"/>
              </a:rPr>
              <a:t> </a:t>
            </a:r>
            <a:r>
              <a:rPr dirty="0" sz="4250" spc="-135" b="0" i="0">
                <a:solidFill>
                  <a:srgbClr val="96B8FF"/>
                </a:solidFill>
                <a:latin typeface="Verdana"/>
                <a:cs typeface="Verdana"/>
              </a:rPr>
              <a:t>Interface:</a:t>
            </a:r>
            <a:r>
              <a:rPr dirty="0" sz="4250" spc="-350" b="0" i="0">
                <a:solidFill>
                  <a:srgbClr val="96B8FF"/>
                </a:solidFill>
                <a:latin typeface="Verdana"/>
                <a:cs typeface="Verdana"/>
              </a:rPr>
              <a:t> </a:t>
            </a:r>
            <a:r>
              <a:rPr dirty="0" sz="4250" b="0" i="0">
                <a:solidFill>
                  <a:srgbClr val="96B8FF"/>
                </a:solidFill>
                <a:latin typeface="Verdana"/>
                <a:cs typeface="Verdana"/>
              </a:rPr>
              <a:t>Providing</a:t>
            </a:r>
            <a:r>
              <a:rPr dirty="0" sz="4250" spc="-365" b="0" i="0">
                <a:solidFill>
                  <a:srgbClr val="96B8FF"/>
                </a:solidFill>
                <a:latin typeface="Verdana"/>
                <a:cs typeface="Verdana"/>
              </a:rPr>
              <a:t> </a:t>
            </a:r>
            <a:r>
              <a:rPr dirty="0" sz="4250" spc="-210" b="0" i="0">
                <a:solidFill>
                  <a:srgbClr val="96B8FF"/>
                </a:solidFill>
                <a:latin typeface="Verdana"/>
                <a:cs typeface="Verdana"/>
              </a:rPr>
              <a:t>a</a:t>
            </a:r>
            <a:r>
              <a:rPr dirty="0" sz="4250" spc="-360" b="0" i="0">
                <a:solidFill>
                  <a:srgbClr val="96B8FF"/>
                </a:solidFill>
                <a:latin typeface="Verdana"/>
                <a:cs typeface="Verdana"/>
              </a:rPr>
              <a:t> </a:t>
            </a:r>
            <a:r>
              <a:rPr dirty="0" sz="4250" spc="50" b="0" i="0">
                <a:solidFill>
                  <a:srgbClr val="96B8FF"/>
                </a:solidFill>
                <a:latin typeface="Verdana"/>
                <a:cs typeface="Verdana"/>
              </a:rPr>
              <a:t>User-</a:t>
            </a:r>
            <a:r>
              <a:rPr dirty="0" sz="4250" spc="-40" b="0" i="0">
                <a:solidFill>
                  <a:srgbClr val="96B8FF"/>
                </a:solidFill>
                <a:latin typeface="Verdana"/>
                <a:cs typeface="Verdana"/>
              </a:rPr>
              <a:t>Friendly </a:t>
            </a:r>
            <a:r>
              <a:rPr dirty="0" sz="4250" b="0" i="0">
                <a:solidFill>
                  <a:srgbClr val="96B8FF"/>
                </a:solidFill>
                <a:latin typeface="Verdana"/>
                <a:cs typeface="Verdana"/>
              </a:rPr>
              <a:t>Experience</a:t>
            </a:r>
            <a:r>
              <a:rPr dirty="0" sz="4250" spc="-400" b="0" i="0">
                <a:solidFill>
                  <a:srgbClr val="96B8FF"/>
                </a:solidFill>
                <a:latin typeface="Verdana"/>
                <a:cs typeface="Verdana"/>
              </a:rPr>
              <a:t> </a:t>
            </a:r>
            <a:r>
              <a:rPr dirty="0" sz="4250" b="0" i="0">
                <a:solidFill>
                  <a:srgbClr val="96B8FF"/>
                </a:solidFill>
                <a:latin typeface="Verdana"/>
                <a:cs typeface="Verdana"/>
              </a:rPr>
              <a:t>for</a:t>
            </a:r>
            <a:r>
              <a:rPr dirty="0" sz="4250" spc="-420" b="0" i="0">
                <a:solidFill>
                  <a:srgbClr val="96B8FF"/>
                </a:solidFill>
                <a:latin typeface="Verdana"/>
                <a:cs typeface="Verdana"/>
              </a:rPr>
              <a:t> </a:t>
            </a:r>
            <a:r>
              <a:rPr dirty="0" sz="4250" spc="-70" b="0" i="0">
                <a:solidFill>
                  <a:srgbClr val="96B8FF"/>
                </a:solidFill>
                <a:latin typeface="Verdana"/>
                <a:cs typeface="Verdana"/>
              </a:rPr>
              <a:t>Librarians</a:t>
            </a:r>
            <a:r>
              <a:rPr dirty="0" sz="4250" spc="-425" b="0" i="0">
                <a:solidFill>
                  <a:srgbClr val="96B8FF"/>
                </a:solidFill>
                <a:latin typeface="Verdana"/>
                <a:cs typeface="Verdana"/>
              </a:rPr>
              <a:t> </a:t>
            </a:r>
            <a:r>
              <a:rPr dirty="0" sz="4250" spc="-35" b="0" i="0">
                <a:solidFill>
                  <a:srgbClr val="96B8FF"/>
                </a:solidFill>
                <a:latin typeface="Verdana"/>
                <a:cs typeface="Verdana"/>
              </a:rPr>
              <a:t>and</a:t>
            </a:r>
            <a:r>
              <a:rPr dirty="0" sz="4250" spc="-420" b="0" i="0">
                <a:solidFill>
                  <a:srgbClr val="96B8FF"/>
                </a:solidFill>
                <a:latin typeface="Verdana"/>
                <a:cs typeface="Verdana"/>
              </a:rPr>
              <a:t> </a:t>
            </a:r>
            <a:r>
              <a:rPr dirty="0" sz="4250" spc="-10" b="0" i="0">
                <a:solidFill>
                  <a:srgbClr val="96B8FF"/>
                </a:solidFill>
                <a:latin typeface="Verdana"/>
                <a:cs typeface="Verdana"/>
              </a:rPr>
              <a:t>Patrons</a:t>
            </a:r>
            <a:endParaRPr sz="4250">
              <a:latin typeface="Verdana"/>
              <a:cs typeface="Verdan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750214" y="5754370"/>
            <a:ext cx="2886075" cy="14928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-20">
                <a:solidFill>
                  <a:srgbClr val="DFD5DE"/>
                </a:solidFill>
                <a:latin typeface="Verdana"/>
                <a:cs typeface="Verdana"/>
              </a:rPr>
              <a:t>Book</a:t>
            </a:r>
            <a:r>
              <a:rPr dirty="0" sz="2100" spc="-204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2100" spc="-10">
                <a:solidFill>
                  <a:srgbClr val="DFD5DE"/>
                </a:solidFill>
                <a:latin typeface="Verdana"/>
                <a:cs typeface="Verdana"/>
              </a:rPr>
              <a:t>Search</a:t>
            </a:r>
            <a:endParaRPr sz="2100">
              <a:latin typeface="Verdana"/>
              <a:cs typeface="Verdana"/>
            </a:endParaRPr>
          </a:p>
          <a:p>
            <a:pPr marL="12700" marR="5080">
              <a:lnSpc>
                <a:spcPct val="132400"/>
              </a:lnSpc>
              <a:spcBef>
                <a:spcPts val="930"/>
              </a:spcBef>
            </a:pPr>
            <a:r>
              <a:rPr dirty="0" sz="1700">
                <a:solidFill>
                  <a:srgbClr val="DFD5DE"/>
                </a:solidFill>
                <a:latin typeface="Noto Sans CJK HK"/>
                <a:cs typeface="Noto Sans CJK HK"/>
              </a:rPr>
              <a:t>Enables</a:t>
            </a:r>
            <a:r>
              <a:rPr dirty="0" sz="1700" spc="-45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700">
                <a:solidFill>
                  <a:srgbClr val="DFD5DE"/>
                </a:solidFill>
                <a:latin typeface="Noto Sans CJK HK"/>
                <a:cs typeface="Noto Sans CJK HK"/>
              </a:rPr>
              <a:t>users</a:t>
            </a:r>
            <a:r>
              <a:rPr dirty="0" sz="1700" spc="-10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700">
                <a:solidFill>
                  <a:srgbClr val="DFD5DE"/>
                </a:solidFill>
                <a:latin typeface="Noto Sans CJK HK"/>
                <a:cs typeface="Noto Sans CJK HK"/>
              </a:rPr>
              <a:t>to</a:t>
            </a:r>
            <a:r>
              <a:rPr dirty="0" sz="1700" spc="-50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700">
                <a:solidFill>
                  <a:srgbClr val="DFD5DE"/>
                </a:solidFill>
                <a:latin typeface="Noto Sans CJK HK"/>
                <a:cs typeface="Noto Sans CJK HK"/>
              </a:rPr>
              <a:t>quickly</a:t>
            </a:r>
            <a:r>
              <a:rPr dirty="0" sz="1700" spc="-20">
                <a:solidFill>
                  <a:srgbClr val="DFD5DE"/>
                </a:solidFill>
                <a:latin typeface="Noto Sans CJK HK"/>
                <a:cs typeface="Noto Sans CJK HK"/>
              </a:rPr>
              <a:t> find </a:t>
            </a:r>
            <a:r>
              <a:rPr dirty="0" sz="1700">
                <a:solidFill>
                  <a:srgbClr val="DFD5DE"/>
                </a:solidFill>
                <a:latin typeface="Noto Sans CJK HK"/>
                <a:cs typeface="Noto Sans CJK HK"/>
              </a:rPr>
              <a:t>and</a:t>
            </a:r>
            <a:r>
              <a:rPr dirty="0" sz="1700" spc="-45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700">
                <a:solidFill>
                  <a:srgbClr val="DFD5DE"/>
                </a:solidFill>
                <a:latin typeface="Noto Sans CJK HK"/>
                <a:cs typeface="Noto Sans CJK HK"/>
              </a:rPr>
              <a:t>locate</a:t>
            </a:r>
            <a:r>
              <a:rPr dirty="0" sz="1700" spc="-25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700">
                <a:solidFill>
                  <a:srgbClr val="DFD5DE"/>
                </a:solidFill>
                <a:latin typeface="Noto Sans CJK HK"/>
                <a:cs typeface="Noto Sans CJK HK"/>
              </a:rPr>
              <a:t>books</a:t>
            </a:r>
            <a:r>
              <a:rPr dirty="0" sz="1700" spc="-40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700">
                <a:solidFill>
                  <a:srgbClr val="DFD5DE"/>
                </a:solidFill>
                <a:latin typeface="Noto Sans CJK HK"/>
                <a:cs typeface="Noto Sans CJK HK"/>
              </a:rPr>
              <a:t>in</a:t>
            </a:r>
            <a:r>
              <a:rPr dirty="0" sz="1700" spc="-10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700" spc="-25">
                <a:solidFill>
                  <a:srgbClr val="DFD5DE"/>
                </a:solidFill>
                <a:latin typeface="Noto Sans CJK HK"/>
                <a:cs typeface="Noto Sans CJK HK"/>
              </a:rPr>
              <a:t>the </a:t>
            </a:r>
            <a:r>
              <a:rPr dirty="0" sz="1700">
                <a:solidFill>
                  <a:srgbClr val="DFD5DE"/>
                </a:solidFill>
                <a:latin typeface="Noto Sans CJK HK"/>
                <a:cs typeface="Noto Sans CJK HK"/>
              </a:rPr>
              <a:t>library's</a:t>
            </a:r>
            <a:r>
              <a:rPr dirty="0" sz="1700" spc="-70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700" spc="-10">
                <a:solidFill>
                  <a:srgbClr val="DFD5DE"/>
                </a:solidFill>
                <a:latin typeface="Noto Sans CJK HK"/>
                <a:cs typeface="Noto Sans CJK HK"/>
              </a:rPr>
              <a:t>collection.</a:t>
            </a:r>
            <a:endParaRPr sz="1700">
              <a:latin typeface="Noto Sans CJK HK"/>
              <a:cs typeface="Noto Sans CJK HK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4108196" y="5754370"/>
            <a:ext cx="2809240" cy="14928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-10">
                <a:solidFill>
                  <a:srgbClr val="DFD5DE"/>
                </a:solidFill>
                <a:latin typeface="Verdana"/>
                <a:cs typeface="Verdana"/>
              </a:rPr>
              <a:t>Borrowing</a:t>
            </a:r>
            <a:endParaRPr sz="2100">
              <a:latin typeface="Verdana"/>
              <a:cs typeface="Verdana"/>
            </a:endParaRPr>
          </a:p>
          <a:p>
            <a:pPr marL="12700" marR="5080">
              <a:lnSpc>
                <a:spcPct val="132400"/>
              </a:lnSpc>
              <a:spcBef>
                <a:spcPts val="930"/>
              </a:spcBef>
            </a:pPr>
            <a:r>
              <a:rPr dirty="0" sz="1700">
                <a:solidFill>
                  <a:srgbClr val="DFD5DE"/>
                </a:solidFill>
                <a:latin typeface="Noto Sans CJK HK"/>
                <a:cs typeface="Noto Sans CJK HK"/>
              </a:rPr>
              <a:t>Allows</a:t>
            </a:r>
            <a:r>
              <a:rPr dirty="0" sz="1700" spc="-10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700">
                <a:solidFill>
                  <a:srgbClr val="DFD5DE"/>
                </a:solidFill>
                <a:latin typeface="Noto Sans CJK HK"/>
                <a:cs typeface="Noto Sans CJK HK"/>
              </a:rPr>
              <a:t>patrons</a:t>
            </a:r>
            <a:r>
              <a:rPr dirty="0" sz="1700" spc="-50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700">
                <a:solidFill>
                  <a:srgbClr val="DFD5DE"/>
                </a:solidFill>
                <a:latin typeface="Noto Sans CJK HK"/>
                <a:cs typeface="Noto Sans CJK HK"/>
              </a:rPr>
              <a:t>to</a:t>
            </a:r>
            <a:r>
              <a:rPr dirty="0" sz="1700" spc="-25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700">
                <a:solidFill>
                  <a:srgbClr val="DFD5DE"/>
                </a:solidFill>
                <a:latin typeface="Noto Sans CJK HK"/>
                <a:cs typeface="Noto Sans CJK HK"/>
              </a:rPr>
              <a:t>check</a:t>
            </a:r>
            <a:r>
              <a:rPr dirty="0" sz="1700" spc="-25">
                <a:solidFill>
                  <a:srgbClr val="DFD5DE"/>
                </a:solidFill>
                <a:latin typeface="Noto Sans CJK HK"/>
                <a:cs typeface="Noto Sans CJK HK"/>
              </a:rPr>
              <a:t> out </a:t>
            </a:r>
            <a:r>
              <a:rPr dirty="0" sz="1700">
                <a:solidFill>
                  <a:srgbClr val="DFD5DE"/>
                </a:solidFill>
                <a:latin typeface="Noto Sans CJK HK"/>
                <a:cs typeface="Noto Sans CJK HK"/>
              </a:rPr>
              <a:t>books</a:t>
            </a:r>
            <a:r>
              <a:rPr dirty="0" sz="1700" spc="-40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700">
                <a:solidFill>
                  <a:srgbClr val="DFD5DE"/>
                </a:solidFill>
                <a:latin typeface="Noto Sans CJK HK"/>
                <a:cs typeface="Noto Sans CJK HK"/>
              </a:rPr>
              <a:t>with</a:t>
            </a:r>
            <a:r>
              <a:rPr dirty="0" sz="1700" spc="-30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700">
                <a:solidFill>
                  <a:srgbClr val="DFD5DE"/>
                </a:solidFill>
                <a:latin typeface="Noto Sans CJK HK"/>
                <a:cs typeface="Noto Sans CJK HK"/>
              </a:rPr>
              <a:t>a</a:t>
            </a:r>
            <a:r>
              <a:rPr dirty="0" sz="1700" spc="-5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700">
                <a:solidFill>
                  <a:srgbClr val="DFD5DE"/>
                </a:solidFill>
                <a:latin typeface="Noto Sans CJK HK"/>
                <a:cs typeface="Noto Sans CJK HK"/>
              </a:rPr>
              <a:t>few</a:t>
            </a:r>
            <a:r>
              <a:rPr dirty="0" sz="1700" spc="-15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700" spc="-10">
                <a:solidFill>
                  <a:srgbClr val="DFD5DE"/>
                </a:solidFill>
                <a:latin typeface="Noto Sans CJK HK"/>
                <a:cs typeface="Noto Sans CJK HK"/>
              </a:rPr>
              <a:t>simple clicks.</a:t>
            </a:r>
            <a:endParaRPr sz="1700">
              <a:latin typeface="Noto Sans CJK HK"/>
              <a:cs typeface="Noto Sans CJK HK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7466456" y="5754370"/>
            <a:ext cx="2944495" cy="14928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-10">
                <a:solidFill>
                  <a:srgbClr val="DFD5DE"/>
                </a:solidFill>
                <a:latin typeface="Verdana"/>
                <a:cs typeface="Verdana"/>
              </a:rPr>
              <a:t>Returns</a:t>
            </a:r>
            <a:endParaRPr sz="2100">
              <a:latin typeface="Verdana"/>
              <a:cs typeface="Verdana"/>
            </a:endParaRPr>
          </a:p>
          <a:p>
            <a:pPr marL="12700" marR="5080">
              <a:lnSpc>
                <a:spcPct val="132400"/>
              </a:lnSpc>
              <a:spcBef>
                <a:spcPts val="930"/>
              </a:spcBef>
            </a:pPr>
            <a:r>
              <a:rPr dirty="0" sz="1700">
                <a:solidFill>
                  <a:srgbClr val="DFD5DE"/>
                </a:solidFill>
                <a:latin typeface="Noto Sans CJK HK"/>
                <a:cs typeface="Noto Sans CJK HK"/>
              </a:rPr>
              <a:t>Streamlines</a:t>
            </a:r>
            <a:r>
              <a:rPr dirty="0" sz="1700" spc="-55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700">
                <a:solidFill>
                  <a:srgbClr val="DFD5DE"/>
                </a:solidFill>
                <a:latin typeface="Noto Sans CJK HK"/>
                <a:cs typeface="Noto Sans CJK HK"/>
              </a:rPr>
              <a:t>the</a:t>
            </a:r>
            <a:r>
              <a:rPr dirty="0" sz="1700" spc="-35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700">
                <a:solidFill>
                  <a:srgbClr val="DFD5DE"/>
                </a:solidFill>
                <a:latin typeface="Noto Sans CJK HK"/>
                <a:cs typeface="Noto Sans CJK HK"/>
              </a:rPr>
              <a:t>process</a:t>
            </a:r>
            <a:r>
              <a:rPr dirty="0" sz="1700" spc="-35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700" spc="-25">
                <a:solidFill>
                  <a:srgbClr val="DFD5DE"/>
                </a:solidFill>
                <a:latin typeface="Noto Sans CJK HK"/>
                <a:cs typeface="Noto Sans CJK HK"/>
              </a:rPr>
              <a:t>of </a:t>
            </a:r>
            <a:r>
              <a:rPr dirty="0" sz="1700">
                <a:solidFill>
                  <a:srgbClr val="DFD5DE"/>
                </a:solidFill>
                <a:latin typeface="Noto Sans CJK HK"/>
                <a:cs typeface="Noto Sans CJK HK"/>
              </a:rPr>
              <a:t>returning</a:t>
            </a:r>
            <a:r>
              <a:rPr dirty="0" sz="1700" spc="-35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700">
                <a:solidFill>
                  <a:srgbClr val="DFD5DE"/>
                </a:solidFill>
                <a:latin typeface="Noto Sans CJK HK"/>
                <a:cs typeface="Noto Sans CJK HK"/>
              </a:rPr>
              <a:t>books</a:t>
            </a:r>
            <a:r>
              <a:rPr dirty="0" sz="1700" spc="-35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700">
                <a:solidFill>
                  <a:srgbClr val="DFD5DE"/>
                </a:solidFill>
                <a:latin typeface="Noto Sans CJK HK"/>
                <a:cs typeface="Noto Sans CJK HK"/>
              </a:rPr>
              <a:t>and</a:t>
            </a:r>
            <a:r>
              <a:rPr dirty="0" sz="1700" spc="-15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700" spc="-10">
                <a:solidFill>
                  <a:srgbClr val="DFD5DE"/>
                </a:solidFill>
                <a:latin typeface="Noto Sans CJK HK"/>
                <a:cs typeface="Noto Sans CJK HK"/>
              </a:rPr>
              <a:t>tracking </a:t>
            </a:r>
            <a:r>
              <a:rPr dirty="0" sz="1700">
                <a:solidFill>
                  <a:srgbClr val="DFD5DE"/>
                </a:solidFill>
                <a:latin typeface="Noto Sans CJK HK"/>
                <a:cs typeface="Noto Sans CJK HK"/>
              </a:rPr>
              <a:t>due</a:t>
            </a:r>
            <a:r>
              <a:rPr dirty="0" sz="1700" spc="-20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700" spc="-10">
                <a:solidFill>
                  <a:srgbClr val="DFD5DE"/>
                </a:solidFill>
                <a:latin typeface="Noto Sans CJK HK"/>
                <a:cs typeface="Noto Sans CJK HK"/>
              </a:rPr>
              <a:t>dates.</a:t>
            </a:r>
            <a:endParaRPr sz="1700">
              <a:latin typeface="Noto Sans CJK HK"/>
              <a:cs typeface="Noto Sans CJK HK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0824718" y="5754370"/>
            <a:ext cx="3049905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-75">
                <a:solidFill>
                  <a:srgbClr val="DFD5DE"/>
                </a:solidFill>
                <a:latin typeface="Verdana"/>
                <a:cs typeface="Verdana"/>
              </a:rPr>
              <a:t>Inventory</a:t>
            </a:r>
            <a:r>
              <a:rPr dirty="0" sz="2100" spc="-17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2100" spc="-10">
                <a:solidFill>
                  <a:srgbClr val="DFD5DE"/>
                </a:solidFill>
                <a:latin typeface="Verdana"/>
                <a:cs typeface="Verdana"/>
              </a:rPr>
              <a:t>Management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0824718" y="6533489"/>
            <a:ext cx="2510155" cy="10541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32400"/>
              </a:lnSpc>
              <a:spcBef>
                <a:spcPts val="95"/>
              </a:spcBef>
            </a:pPr>
            <a:r>
              <a:rPr dirty="0" sz="1700">
                <a:solidFill>
                  <a:srgbClr val="DFD5DE"/>
                </a:solidFill>
                <a:latin typeface="Noto Sans CJK HK"/>
                <a:cs typeface="Noto Sans CJK HK"/>
              </a:rPr>
              <a:t>Enables</a:t>
            </a:r>
            <a:r>
              <a:rPr dirty="0" sz="1700" spc="-25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700">
                <a:solidFill>
                  <a:srgbClr val="DFD5DE"/>
                </a:solidFill>
                <a:latin typeface="Noto Sans CJK HK"/>
                <a:cs typeface="Noto Sans CJK HK"/>
              </a:rPr>
              <a:t>librarians</a:t>
            </a:r>
            <a:r>
              <a:rPr dirty="0" sz="1700" spc="5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700" spc="-25">
                <a:solidFill>
                  <a:srgbClr val="DFD5DE"/>
                </a:solidFill>
                <a:latin typeface="Noto Sans CJK HK"/>
                <a:cs typeface="Noto Sans CJK HK"/>
              </a:rPr>
              <a:t>to </a:t>
            </a:r>
            <a:r>
              <a:rPr dirty="0" sz="1700">
                <a:solidFill>
                  <a:srgbClr val="DFD5DE"/>
                </a:solidFill>
                <a:latin typeface="Noto Sans CJK HK"/>
                <a:cs typeface="Noto Sans CJK HK"/>
              </a:rPr>
              <a:t>efficiently</a:t>
            </a:r>
            <a:r>
              <a:rPr dirty="0" sz="1700" spc="-75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700">
                <a:solidFill>
                  <a:srgbClr val="DFD5DE"/>
                </a:solidFill>
                <a:latin typeface="Noto Sans CJK HK"/>
                <a:cs typeface="Noto Sans CJK HK"/>
              </a:rPr>
              <a:t>manage</a:t>
            </a:r>
            <a:r>
              <a:rPr dirty="0" sz="1700" spc="-45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700" spc="-25">
                <a:solidFill>
                  <a:srgbClr val="DFD5DE"/>
                </a:solidFill>
                <a:latin typeface="Noto Sans CJK HK"/>
                <a:cs typeface="Noto Sans CJK HK"/>
              </a:rPr>
              <a:t>the </a:t>
            </a:r>
            <a:r>
              <a:rPr dirty="0" sz="1700">
                <a:solidFill>
                  <a:srgbClr val="DFD5DE"/>
                </a:solidFill>
                <a:latin typeface="Noto Sans CJK HK"/>
                <a:cs typeface="Noto Sans CJK HK"/>
              </a:rPr>
              <a:t>library's</a:t>
            </a:r>
            <a:r>
              <a:rPr dirty="0" sz="1700" spc="-35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700">
                <a:solidFill>
                  <a:srgbClr val="DFD5DE"/>
                </a:solidFill>
                <a:latin typeface="Noto Sans CJK HK"/>
                <a:cs typeface="Noto Sans CJK HK"/>
              </a:rPr>
              <a:t>book</a:t>
            </a:r>
            <a:r>
              <a:rPr dirty="0" sz="1700" spc="-70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700" spc="-10">
                <a:solidFill>
                  <a:srgbClr val="DFD5DE"/>
                </a:solidFill>
                <a:latin typeface="Noto Sans CJK HK"/>
                <a:cs typeface="Noto Sans CJK HK"/>
              </a:rPr>
              <a:t>collection.</a:t>
            </a:r>
            <a:endParaRPr sz="1700">
              <a:latin typeface="Noto Sans CJK HK"/>
              <a:cs typeface="Noto Sans CJK H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0" y="0"/>
            <a:ext cx="5486400" cy="82295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2574" y="407669"/>
            <a:ext cx="7622540" cy="10922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6100"/>
              </a:lnSpc>
              <a:spcBef>
                <a:spcPts val="95"/>
              </a:spcBef>
            </a:pPr>
            <a:r>
              <a:rPr dirty="0" sz="3300" spc="75" b="0" i="0">
                <a:solidFill>
                  <a:srgbClr val="96B8FF"/>
                </a:solidFill>
                <a:latin typeface="Verdana"/>
                <a:cs typeface="Verdana"/>
              </a:rPr>
              <a:t>Core</a:t>
            </a:r>
            <a:r>
              <a:rPr dirty="0" sz="3300" spc="-315" b="0" i="0">
                <a:solidFill>
                  <a:srgbClr val="96B8FF"/>
                </a:solidFill>
                <a:latin typeface="Verdana"/>
                <a:cs typeface="Verdana"/>
              </a:rPr>
              <a:t> </a:t>
            </a:r>
            <a:r>
              <a:rPr dirty="0" sz="3300" spc="-130" b="0" i="0">
                <a:solidFill>
                  <a:srgbClr val="96B8FF"/>
                </a:solidFill>
                <a:latin typeface="Verdana"/>
                <a:cs typeface="Verdana"/>
              </a:rPr>
              <a:t>Features:</a:t>
            </a:r>
            <a:r>
              <a:rPr dirty="0" sz="3300" spc="-310" b="0" i="0">
                <a:solidFill>
                  <a:srgbClr val="96B8FF"/>
                </a:solidFill>
                <a:latin typeface="Verdana"/>
                <a:cs typeface="Verdana"/>
              </a:rPr>
              <a:t> </a:t>
            </a:r>
            <a:r>
              <a:rPr dirty="0" sz="3300" spc="-60" b="0" i="0">
                <a:solidFill>
                  <a:srgbClr val="96B8FF"/>
                </a:solidFill>
                <a:latin typeface="Verdana"/>
                <a:cs typeface="Verdana"/>
              </a:rPr>
              <a:t>Borrowing,</a:t>
            </a:r>
            <a:r>
              <a:rPr dirty="0" sz="3300" spc="-325" b="0" i="0">
                <a:solidFill>
                  <a:srgbClr val="96B8FF"/>
                </a:solidFill>
                <a:latin typeface="Verdana"/>
                <a:cs typeface="Verdana"/>
              </a:rPr>
              <a:t> </a:t>
            </a:r>
            <a:r>
              <a:rPr dirty="0" sz="3300" spc="-30" b="0" i="0">
                <a:solidFill>
                  <a:srgbClr val="96B8FF"/>
                </a:solidFill>
                <a:latin typeface="Verdana"/>
                <a:cs typeface="Verdana"/>
              </a:rPr>
              <a:t>Returning, </a:t>
            </a:r>
            <a:r>
              <a:rPr dirty="0" sz="3300" spc="-25" b="0" i="0">
                <a:solidFill>
                  <a:srgbClr val="96B8FF"/>
                </a:solidFill>
                <a:latin typeface="Verdana"/>
                <a:cs typeface="Verdana"/>
              </a:rPr>
              <a:t>and</a:t>
            </a:r>
            <a:r>
              <a:rPr dirty="0" sz="3300" spc="-345" b="0" i="0">
                <a:solidFill>
                  <a:srgbClr val="96B8FF"/>
                </a:solidFill>
                <a:latin typeface="Verdana"/>
                <a:cs typeface="Verdana"/>
              </a:rPr>
              <a:t> </a:t>
            </a:r>
            <a:r>
              <a:rPr dirty="0" sz="3300" spc="-10" b="0" i="0">
                <a:solidFill>
                  <a:srgbClr val="96B8FF"/>
                </a:solidFill>
                <a:latin typeface="Verdana"/>
                <a:cs typeface="Verdana"/>
              </a:rPr>
              <a:t>Managing</a:t>
            </a:r>
            <a:r>
              <a:rPr dirty="0" sz="3300" spc="-330" b="0" i="0">
                <a:solidFill>
                  <a:srgbClr val="96B8FF"/>
                </a:solidFill>
                <a:latin typeface="Verdana"/>
                <a:cs typeface="Verdana"/>
              </a:rPr>
              <a:t> </a:t>
            </a:r>
            <a:r>
              <a:rPr dirty="0" sz="3300" spc="-35" b="0" i="0">
                <a:solidFill>
                  <a:srgbClr val="96B8FF"/>
                </a:solidFill>
                <a:latin typeface="Verdana"/>
                <a:cs typeface="Verdana"/>
              </a:rPr>
              <a:t>Book</a:t>
            </a:r>
            <a:r>
              <a:rPr dirty="0" sz="3300" spc="-325" b="0" i="0">
                <a:solidFill>
                  <a:srgbClr val="96B8FF"/>
                </a:solidFill>
                <a:latin typeface="Verdana"/>
                <a:cs typeface="Verdana"/>
              </a:rPr>
              <a:t> </a:t>
            </a:r>
            <a:r>
              <a:rPr dirty="0" sz="3300" spc="-10" b="0" i="0">
                <a:solidFill>
                  <a:srgbClr val="96B8FF"/>
                </a:solidFill>
                <a:latin typeface="Verdana"/>
                <a:cs typeface="Verdana"/>
              </a:rPr>
              <a:t>Inventory</a:t>
            </a:r>
            <a:endParaRPr sz="33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688083" y="2465323"/>
            <a:ext cx="5638165" cy="636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50" spc="-10">
                <a:solidFill>
                  <a:srgbClr val="DFD5DE"/>
                </a:solidFill>
                <a:latin typeface="Verdana"/>
                <a:cs typeface="Verdana"/>
              </a:rPr>
              <a:t>Book</a:t>
            </a:r>
            <a:r>
              <a:rPr dirty="0" sz="1650" spc="-19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650" spc="-10">
                <a:solidFill>
                  <a:srgbClr val="DFD5DE"/>
                </a:solidFill>
                <a:latin typeface="Verdana"/>
                <a:cs typeface="Verdana"/>
              </a:rPr>
              <a:t>Search</a:t>
            </a:r>
            <a:endParaRPr sz="16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265"/>
              </a:spcBef>
            </a:pPr>
            <a:r>
              <a:rPr dirty="0" sz="1300">
                <a:solidFill>
                  <a:srgbClr val="DFD5DE"/>
                </a:solidFill>
                <a:latin typeface="Noto Sans CJK HK"/>
                <a:cs typeface="Noto Sans CJK HK"/>
              </a:rPr>
              <a:t>Patrons</a:t>
            </a:r>
            <a:r>
              <a:rPr dirty="0" sz="1300" spc="-35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300">
                <a:solidFill>
                  <a:srgbClr val="DFD5DE"/>
                </a:solidFill>
                <a:latin typeface="Noto Sans CJK HK"/>
                <a:cs typeface="Noto Sans CJK HK"/>
              </a:rPr>
              <a:t>can</a:t>
            </a:r>
            <a:r>
              <a:rPr dirty="0" sz="1300" spc="-35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300">
                <a:solidFill>
                  <a:srgbClr val="DFD5DE"/>
                </a:solidFill>
                <a:latin typeface="Noto Sans CJK HK"/>
                <a:cs typeface="Noto Sans CJK HK"/>
              </a:rPr>
              <a:t>search</a:t>
            </a:r>
            <a:r>
              <a:rPr dirty="0" sz="1300" spc="-40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300">
                <a:solidFill>
                  <a:srgbClr val="DFD5DE"/>
                </a:solidFill>
                <a:latin typeface="Noto Sans CJK HK"/>
                <a:cs typeface="Noto Sans CJK HK"/>
              </a:rPr>
              <a:t>for</a:t>
            </a:r>
            <a:r>
              <a:rPr dirty="0" sz="1300" spc="-30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300">
                <a:solidFill>
                  <a:srgbClr val="DFD5DE"/>
                </a:solidFill>
                <a:latin typeface="Noto Sans CJK HK"/>
                <a:cs typeface="Noto Sans CJK HK"/>
              </a:rPr>
              <a:t>and</a:t>
            </a:r>
            <a:r>
              <a:rPr dirty="0" sz="1300" spc="-40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300">
                <a:solidFill>
                  <a:srgbClr val="DFD5DE"/>
                </a:solidFill>
                <a:latin typeface="Noto Sans CJK HK"/>
                <a:cs typeface="Noto Sans CJK HK"/>
              </a:rPr>
              <a:t>locate</a:t>
            </a:r>
            <a:r>
              <a:rPr dirty="0" sz="1300" spc="-25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300">
                <a:solidFill>
                  <a:srgbClr val="DFD5DE"/>
                </a:solidFill>
                <a:latin typeface="Noto Sans CJK HK"/>
                <a:cs typeface="Noto Sans CJK HK"/>
              </a:rPr>
              <a:t>desired</a:t>
            </a:r>
            <a:r>
              <a:rPr dirty="0" sz="1300" spc="-40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300">
                <a:solidFill>
                  <a:srgbClr val="DFD5DE"/>
                </a:solidFill>
                <a:latin typeface="Noto Sans CJK HK"/>
                <a:cs typeface="Noto Sans CJK HK"/>
              </a:rPr>
              <a:t>books</a:t>
            </a:r>
            <a:r>
              <a:rPr dirty="0" sz="1300" spc="-25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300">
                <a:solidFill>
                  <a:srgbClr val="DFD5DE"/>
                </a:solidFill>
                <a:latin typeface="Noto Sans CJK HK"/>
                <a:cs typeface="Noto Sans CJK HK"/>
              </a:rPr>
              <a:t>in</a:t>
            </a:r>
            <a:r>
              <a:rPr dirty="0" sz="1300" spc="-50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300">
                <a:solidFill>
                  <a:srgbClr val="DFD5DE"/>
                </a:solidFill>
                <a:latin typeface="Noto Sans CJK HK"/>
                <a:cs typeface="Noto Sans CJK HK"/>
              </a:rPr>
              <a:t>the</a:t>
            </a:r>
            <a:r>
              <a:rPr dirty="0" sz="1300" spc="-40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300">
                <a:solidFill>
                  <a:srgbClr val="DFD5DE"/>
                </a:solidFill>
                <a:latin typeface="Noto Sans CJK HK"/>
                <a:cs typeface="Noto Sans CJK HK"/>
              </a:rPr>
              <a:t>library's</a:t>
            </a:r>
            <a:r>
              <a:rPr dirty="0" sz="1300" spc="-40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300" spc="-10">
                <a:solidFill>
                  <a:srgbClr val="DFD5DE"/>
                </a:solidFill>
                <a:latin typeface="Noto Sans CJK HK"/>
                <a:cs typeface="Noto Sans CJK HK"/>
              </a:rPr>
              <a:t>database.</a:t>
            </a:r>
            <a:endParaRPr sz="1300">
              <a:latin typeface="Noto Sans CJK HK"/>
              <a:cs typeface="Noto Sans CJK HK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5883" y="2318004"/>
            <a:ext cx="850391" cy="5442204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Borrowing</a:t>
            </a:r>
          </a:p>
          <a:p>
            <a:pPr marL="12700" marR="641350">
              <a:lnSpc>
                <a:spcPct val="134800"/>
              </a:lnSpc>
              <a:spcBef>
                <a:spcPts val="725"/>
              </a:spcBef>
            </a:pPr>
            <a:r>
              <a:rPr dirty="0" sz="1300">
                <a:latin typeface="Noto Sans CJK HK"/>
                <a:cs typeface="Noto Sans CJK HK"/>
              </a:rPr>
              <a:t>Patrons</a:t>
            </a:r>
            <a:r>
              <a:rPr dirty="0" sz="1300" spc="-25">
                <a:latin typeface="Noto Sans CJK HK"/>
                <a:cs typeface="Noto Sans CJK HK"/>
              </a:rPr>
              <a:t> </a:t>
            </a:r>
            <a:r>
              <a:rPr dirty="0" sz="1300">
                <a:latin typeface="Noto Sans CJK HK"/>
                <a:cs typeface="Noto Sans CJK HK"/>
              </a:rPr>
              <a:t>can</a:t>
            </a:r>
            <a:r>
              <a:rPr dirty="0" sz="1300" spc="-40">
                <a:latin typeface="Noto Sans CJK HK"/>
                <a:cs typeface="Noto Sans CJK HK"/>
              </a:rPr>
              <a:t> </a:t>
            </a:r>
            <a:r>
              <a:rPr dirty="0" sz="1300">
                <a:latin typeface="Noto Sans CJK HK"/>
                <a:cs typeface="Noto Sans CJK HK"/>
              </a:rPr>
              <a:t>check</a:t>
            </a:r>
            <a:r>
              <a:rPr dirty="0" sz="1300" spc="-30">
                <a:latin typeface="Noto Sans CJK HK"/>
                <a:cs typeface="Noto Sans CJK HK"/>
              </a:rPr>
              <a:t> </a:t>
            </a:r>
            <a:r>
              <a:rPr dirty="0" sz="1300">
                <a:latin typeface="Noto Sans CJK HK"/>
                <a:cs typeface="Noto Sans CJK HK"/>
              </a:rPr>
              <a:t>out</a:t>
            </a:r>
            <a:r>
              <a:rPr dirty="0" sz="1300" spc="-35">
                <a:latin typeface="Noto Sans CJK HK"/>
                <a:cs typeface="Noto Sans CJK HK"/>
              </a:rPr>
              <a:t> </a:t>
            </a:r>
            <a:r>
              <a:rPr dirty="0" sz="1300">
                <a:latin typeface="Noto Sans CJK HK"/>
                <a:cs typeface="Noto Sans CJK HK"/>
              </a:rPr>
              <a:t>books,</a:t>
            </a:r>
            <a:r>
              <a:rPr dirty="0" sz="1300" spc="-40">
                <a:latin typeface="Noto Sans CJK HK"/>
                <a:cs typeface="Noto Sans CJK HK"/>
              </a:rPr>
              <a:t> </a:t>
            </a:r>
            <a:r>
              <a:rPr dirty="0" sz="1300">
                <a:latin typeface="Noto Sans CJK HK"/>
                <a:cs typeface="Noto Sans CJK HK"/>
              </a:rPr>
              <a:t>with</a:t>
            </a:r>
            <a:r>
              <a:rPr dirty="0" sz="1300" spc="-40">
                <a:latin typeface="Noto Sans CJK HK"/>
                <a:cs typeface="Noto Sans CJK HK"/>
              </a:rPr>
              <a:t> </a:t>
            </a:r>
            <a:r>
              <a:rPr dirty="0" sz="1300">
                <a:latin typeface="Noto Sans CJK HK"/>
                <a:cs typeface="Noto Sans CJK HK"/>
              </a:rPr>
              <a:t>the</a:t>
            </a:r>
            <a:r>
              <a:rPr dirty="0" sz="1300" spc="-35">
                <a:latin typeface="Noto Sans CJK HK"/>
                <a:cs typeface="Noto Sans CJK HK"/>
              </a:rPr>
              <a:t> </a:t>
            </a:r>
            <a:r>
              <a:rPr dirty="0" sz="1300">
                <a:latin typeface="Noto Sans CJK HK"/>
                <a:cs typeface="Noto Sans CJK HK"/>
              </a:rPr>
              <a:t>system</a:t>
            </a:r>
            <a:r>
              <a:rPr dirty="0" sz="1300" spc="-40">
                <a:latin typeface="Noto Sans CJK HK"/>
                <a:cs typeface="Noto Sans CJK HK"/>
              </a:rPr>
              <a:t> </a:t>
            </a:r>
            <a:r>
              <a:rPr dirty="0" sz="1300">
                <a:latin typeface="Noto Sans CJK HK"/>
                <a:cs typeface="Noto Sans CJK HK"/>
              </a:rPr>
              <a:t>automatically</a:t>
            </a:r>
            <a:r>
              <a:rPr dirty="0" sz="1300" spc="-20">
                <a:latin typeface="Noto Sans CJK HK"/>
                <a:cs typeface="Noto Sans CJK HK"/>
              </a:rPr>
              <a:t> </a:t>
            </a:r>
            <a:r>
              <a:rPr dirty="0" sz="1300">
                <a:latin typeface="Noto Sans CJK HK"/>
                <a:cs typeface="Noto Sans CJK HK"/>
              </a:rPr>
              <a:t>updating</a:t>
            </a:r>
            <a:r>
              <a:rPr dirty="0" sz="1300" spc="-45">
                <a:latin typeface="Noto Sans CJK HK"/>
                <a:cs typeface="Noto Sans CJK HK"/>
              </a:rPr>
              <a:t> </a:t>
            </a:r>
            <a:r>
              <a:rPr dirty="0" sz="1300">
                <a:latin typeface="Noto Sans CJK HK"/>
                <a:cs typeface="Noto Sans CJK HK"/>
              </a:rPr>
              <a:t>the</a:t>
            </a:r>
            <a:r>
              <a:rPr dirty="0" sz="1300" spc="-35">
                <a:latin typeface="Noto Sans CJK HK"/>
                <a:cs typeface="Noto Sans CJK HK"/>
              </a:rPr>
              <a:t> </a:t>
            </a:r>
            <a:r>
              <a:rPr dirty="0" sz="1300" spc="-10">
                <a:latin typeface="Noto Sans CJK HK"/>
                <a:cs typeface="Noto Sans CJK HK"/>
              </a:rPr>
              <a:t>book's </a:t>
            </a:r>
            <a:r>
              <a:rPr dirty="0" sz="1300">
                <a:latin typeface="Noto Sans CJK HK"/>
                <a:cs typeface="Noto Sans CJK HK"/>
              </a:rPr>
              <a:t>availability</a:t>
            </a:r>
            <a:r>
              <a:rPr dirty="0" sz="1300" spc="-20">
                <a:latin typeface="Noto Sans CJK HK"/>
                <a:cs typeface="Noto Sans CJK HK"/>
              </a:rPr>
              <a:t> </a:t>
            </a:r>
            <a:r>
              <a:rPr dirty="0" sz="1300">
                <a:latin typeface="Noto Sans CJK HK"/>
                <a:cs typeface="Noto Sans CJK HK"/>
              </a:rPr>
              <a:t>and</a:t>
            </a:r>
            <a:r>
              <a:rPr dirty="0" sz="1300" spc="-35">
                <a:latin typeface="Noto Sans CJK HK"/>
                <a:cs typeface="Noto Sans CJK HK"/>
              </a:rPr>
              <a:t> </a:t>
            </a:r>
            <a:r>
              <a:rPr dirty="0" sz="1300">
                <a:latin typeface="Noto Sans CJK HK"/>
                <a:cs typeface="Noto Sans CJK HK"/>
              </a:rPr>
              <a:t>the</a:t>
            </a:r>
            <a:r>
              <a:rPr dirty="0" sz="1300" spc="-40">
                <a:latin typeface="Noto Sans CJK HK"/>
                <a:cs typeface="Noto Sans CJK HK"/>
              </a:rPr>
              <a:t> </a:t>
            </a:r>
            <a:r>
              <a:rPr dirty="0" sz="1300">
                <a:latin typeface="Noto Sans CJK HK"/>
                <a:cs typeface="Noto Sans CJK HK"/>
              </a:rPr>
              <a:t>patron's</a:t>
            </a:r>
            <a:r>
              <a:rPr dirty="0" sz="1300" spc="-40">
                <a:latin typeface="Noto Sans CJK HK"/>
                <a:cs typeface="Noto Sans CJK HK"/>
              </a:rPr>
              <a:t> </a:t>
            </a:r>
            <a:r>
              <a:rPr dirty="0" sz="1300">
                <a:latin typeface="Noto Sans CJK HK"/>
                <a:cs typeface="Noto Sans CJK HK"/>
              </a:rPr>
              <a:t>borrowing</a:t>
            </a:r>
            <a:r>
              <a:rPr dirty="0" sz="1300" spc="-40">
                <a:latin typeface="Noto Sans CJK HK"/>
                <a:cs typeface="Noto Sans CJK HK"/>
              </a:rPr>
              <a:t> </a:t>
            </a:r>
            <a:r>
              <a:rPr dirty="0" sz="1300" spc="-10">
                <a:latin typeface="Noto Sans CJK HK"/>
                <a:cs typeface="Noto Sans CJK HK"/>
              </a:rPr>
              <a:t>history.</a:t>
            </a:r>
            <a:endParaRPr sz="1300">
              <a:latin typeface="Noto Sans CJK HK"/>
              <a:cs typeface="Noto Sans CJK HK"/>
            </a:endParaRPr>
          </a:p>
          <a:p>
            <a:pPr>
              <a:lnSpc>
                <a:spcPct val="100000"/>
              </a:lnSpc>
              <a:spcBef>
                <a:spcPts val="1360"/>
              </a:spcBef>
            </a:pPr>
            <a:endParaRPr sz="1300">
              <a:latin typeface="Noto Sans CJK HK"/>
              <a:cs typeface="Noto Sans CJK HK"/>
            </a:endParaRPr>
          </a:p>
          <a:p>
            <a:pPr marL="12700">
              <a:lnSpc>
                <a:spcPct val="100000"/>
              </a:lnSpc>
            </a:pPr>
            <a:r>
              <a:rPr dirty="0" spc="-10"/>
              <a:t>Returns</a:t>
            </a:r>
          </a:p>
          <a:p>
            <a:pPr marL="12700">
              <a:lnSpc>
                <a:spcPct val="100000"/>
              </a:lnSpc>
              <a:spcBef>
                <a:spcPts val="1265"/>
              </a:spcBef>
            </a:pPr>
            <a:r>
              <a:rPr dirty="0" sz="1300">
                <a:latin typeface="Noto Sans CJK HK"/>
                <a:cs typeface="Noto Sans CJK HK"/>
              </a:rPr>
              <a:t>Patrons</a:t>
            </a:r>
            <a:r>
              <a:rPr dirty="0" sz="1300" spc="-20">
                <a:latin typeface="Noto Sans CJK HK"/>
                <a:cs typeface="Noto Sans CJK HK"/>
              </a:rPr>
              <a:t> </a:t>
            </a:r>
            <a:r>
              <a:rPr dirty="0" sz="1300">
                <a:latin typeface="Noto Sans CJK HK"/>
                <a:cs typeface="Noto Sans CJK HK"/>
              </a:rPr>
              <a:t>can</a:t>
            </a:r>
            <a:r>
              <a:rPr dirty="0" sz="1300" spc="-30">
                <a:latin typeface="Noto Sans CJK HK"/>
                <a:cs typeface="Noto Sans CJK HK"/>
              </a:rPr>
              <a:t> </a:t>
            </a:r>
            <a:r>
              <a:rPr dirty="0" sz="1300">
                <a:latin typeface="Noto Sans CJK HK"/>
                <a:cs typeface="Noto Sans CJK HK"/>
              </a:rPr>
              <a:t>return</a:t>
            </a:r>
            <a:r>
              <a:rPr dirty="0" sz="1300" spc="-45">
                <a:latin typeface="Noto Sans CJK HK"/>
                <a:cs typeface="Noto Sans CJK HK"/>
              </a:rPr>
              <a:t> </a:t>
            </a:r>
            <a:r>
              <a:rPr dirty="0" sz="1300">
                <a:latin typeface="Noto Sans CJK HK"/>
                <a:cs typeface="Noto Sans CJK HK"/>
              </a:rPr>
              <a:t>books,</a:t>
            </a:r>
            <a:r>
              <a:rPr dirty="0" sz="1300" spc="-30">
                <a:latin typeface="Noto Sans CJK HK"/>
                <a:cs typeface="Noto Sans CJK HK"/>
              </a:rPr>
              <a:t> </a:t>
            </a:r>
            <a:r>
              <a:rPr dirty="0" sz="1300">
                <a:latin typeface="Noto Sans CJK HK"/>
                <a:cs typeface="Noto Sans CJK HK"/>
              </a:rPr>
              <a:t>and</a:t>
            </a:r>
            <a:r>
              <a:rPr dirty="0" sz="1300" spc="-30">
                <a:latin typeface="Noto Sans CJK HK"/>
                <a:cs typeface="Noto Sans CJK HK"/>
              </a:rPr>
              <a:t> </a:t>
            </a:r>
            <a:r>
              <a:rPr dirty="0" sz="1300">
                <a:latin typeface="Noto Sans CJK HK"/>
                <a:cs typeface="Noto Sans CJK HK"/>
              </a:rPr>
              <a:t>the</a:t>
            </a:r>
            <a:r>
              <a:rPr dirty="0" sz="1300" spc="-40">
                <a:latin typeface="Noto Sans CJK HK"/>
                <a:cs typeface="Noto Sans CJK HK"/>
              </a:rPr>
              <a:t> </a:t>
            </a:r>
            <a:r>
              <a:rPr dirty="0" sz="1300">
                <a:latin typeface="Noto Sans CJK HK"/>
                <a:cs typeface="Noto Sans CJK HK"/>
              </a:rPr>
              <a:t>system</a:t>
            </a:r>
            <a:r>
              <a:rPr dirty="0" sz="1300" spc="-25">
                <a:latin typeface="Noto Sans CJK HK"/>
                <a:cs typeface="Noto Sans CJK HK"/>
              </a:rPr>
              <a:t> </a:t>
            </a:r>
            <a:r>
              <a:rPr dirty="0" sz="1300">
                <a:latin typeface="Noto Sans CJK HK"/>
                <a:cs typeface="Noto Sans CJK HK"/>
              </a:rPr>
              <a:t>updates</a:t>
            </a:r>
            <a:r>
              <a:rPr dirty="0" sz="1300" spc="-35">
                <a:latin typeface="Noto Sans CJK HK"/>
                <a:cs typeface="Noto Sans CJK HK"/>
              </a:rPr>
              <a:t> </a:t>
            </a:r>
            <a:r>
              <a:rPr dirty="0" sz="1300">
                <a:latin typeface="Noto Sans CJK HK"/>
                <a:cs typeface="Noto Sans CJK HK"/>
              </a:rPr>
              <a:t>the</a:t>
            </a:r>
            <a:r>
              <a:rPr dirty="0" sz="1300" spc="-30">
                <a:latin typeface="Noto Sans CJK HK"/>
                <a:cs typeface="Noto Sans CJK HK"/>
              </a:rPr>
              <a:t> </a:t>
            </a:r>
            <a:r>
              <a:rPr dirty="0" sz="1300">
                <a:latin typeface="Noto Sans CJK HK"/>
                <a:cs typeface="Noto Sans CJK HK"/>
              </a:rPr>
              <a:t>book's</a:t>
            </a:r>
            <a:r>
              <a:rPr dirty="0" sz="1300" spc="-30">
                <a:latin typeface="Noto Sans CJK HK"/>
                <a:cs typeface="Noto Sans CJK HK"/>
              </a:rPr>
              <a:t> </a:t>
            </a:r>
            <a:r>
              <a:rPr dirty="0" sz="1300">
                <a:latin typeface="Noto Sans CJK HK"/>
                <a:cs typeface="Noto Sans CJK HK"/>
              </a:rPr>
              <a:t>status</a:t>
            </a:r>
            <a:r>
              <a:rPr dirty="0" sz="1300" spc="-25">
                <a:latin typeface="Noto Sans CJK HK"/>
                <a:cs typeface="Noto Sans CJK HK"/>
              </a:rPr>
              <a:t> </a:t>
            </a:r>
            <a:r>
              <a:rPr dirty="0" sz="1300">
                <a:latin typeface="Noto Sans CJK HK"/>
                <a:cs typeface="Noto Sans CJK HK"/>
              </a:rPr>
              <a:t>and</a:t>
            </a:r>
            <a:r>
              <a:rPr dirty="0" sz="1300" spc="-40">
                <a:latin typeface="Noto Sans CJK HK"/>
                <a:cs typeface="Noto Sans CJK HK"/>
              </a:rPr>
              <a:t> </a:t>
            </a:r>
            <a:r>
              <a:rPr dirty="0" sz="1300">
                <a:latin typeface="Noto Sans CJK HK"/>
                <a:cs typeface="Noto Sans CJK HK"/>
              </a:rPr>
              <a:t>the</a:t>
            </a:r>
            <a:r>
              <a:rPr dirty="0" sz="1300" spc="-35">
                <a:latin typeface="Noto Sans CJK HK"/>
                <a:cs typeface="Noto Sans CJK HK"/>
              </a:rPr>
              <a:t> </a:t>
            </a:r>
            <a:r>
              <a:rPr dirty="0" sz="1300" spc="-10">
                <a:latin typeface="Noto Sans CJK HK"/>
                <a:cs typeface="Noto Sans CJK HK"/>
              </a:rPr>
              <a:t>patron's</a:t>
            </a:r>
            <a:endParaRPr sz="1300">
              <a:latin typeface="Noto Sans CJK HK"/>
              <a:cs typeface="Noto Sans CJK HK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dirty="0" sz="1300">
                <a:latin typeface="Noto Sans CJK HK"/>
                <a:cs typeface="Noto Sans CJK HK"/>
              </a:rPr>
              <a:t>account</a:t>
            </a:r>
            <a:r>
              <a:rPr dirty="0" sz="1300" spc="-65">
                <a:latin typeface="Noto Sans CJK HK"/>
                <a:cs typeface="Noto Sans CJK HK"/>
              </a:rPr>
              <a:t> </a:t>
            </a:r>
            <a:r>
              <a:rPr dirty="0" sz="1300" spc="-10">
                <a:latin typeface="Noto Sans CJK HK"/>
                <a:cs typeface="Noto Sans CJK HK"/>
              </a:rPr>
              <a:t>accordingly.</a:t>
            </a:r>
            <a:endParaRPr sz="1300">
              <a:latin typeface="Noto Sans CJK HK"/>
              <a:cs typeface="Noto Sans CJK HK"/>
            </a:endParaRPr>
          </a:p>
          <a:p>
            <a:pPr>
              <a:lnSpc>
                <a:spcPct val="100000"/>
              </a:lnSpc>
              <a:spcBef>
                <a:spcPts val="1365"/>
              </a:spcBef>
            </a:pPr>
            <a:endParaRPr sz="1300">
              <a:latin typeface="Noto Sans CJK HK"/>
              <a:cs typeface="Noto Sans CJK HK"/>
            </a:endParaRPr>
          </a:p>
          <a:p>
            <a:pPr marL="12700">
              <a:lnSpc>
                <a:spcPct val="100000"/>
              </a:lnSpc>
            </a:pPr>
            <a:r>
              <a:rPr dirty="0" spc="-60"/>
              <a:t>Inventory</a:t>
            </a:r>
            <a:r>
              <a:rPr dirty="0" spc="-160"/>
              <a:t> </a:t>
            </a:r>
            <a:r>
              <a:rPr dirty="0" spc="-10"/>
              <a:t>Management</a:t>
            </a:r>
          </a:p>
          <a:p>
            <a:pPr marL="12700" marR="5080">
              <a:lnSpc>
                <a:spcPct val="134600"/>
              </a:lnSpc>
              <a:spcBef>
                <a:spcPts val="725"/>
              </a:spcBef>
            </a:pPr>
            <a:r>
              <a:rPr dirty="0" sz="1300" spc="-10">
                <a:latin typeface="Noto Sans CJK HK"/>
                <a:cs typeface="Noto Sans CJK HK"/>
              </a:rPr>
              <a:t>Librarians</a:t>
            </a:r>
            <a:r>
              <a:rPr dirty="0" sz="1300" spc="-35">
                <a:latin typeface="Noto Sans CJK HK"/>
                <a:cs typeface="Noto Sans CJK HK"/>
              </a:rPr>
              <a:t> </a:t>
            </a:r>
            <a:r>
              <a:rPr dirty="0" sz="1300">
                <a:latin typeface="Noto Sans CJK HK"/>
                <a:cs typeface="Noto Sans CJK HK"/>
              </a:rPr>
              <a:t>can</a:t>
            </a:r>
            <a:r>
              <a:rPr dirty="0" sz="1300" spc="-20">
                <a:latin typeface="Noto Sans CJK HK"/>
                <a:cs typeface="Noto Sans CJK HK"/>
              </a:rPr>
              <a:t> </a:t>
            </a:r>
            <a:r>
              <a:rPr dirty="0" sz="1300">
                <a:latin typeface="Noto Sans CJK HK"/>
                <a:cs typeface="Noto Sans CJK HK"/>
              </a:rPr>
              <a:t>add,</a:t>
            </a:r>
            <a:r>
              <a:rPr dirty="0" sz="1300" spc="-40">
                <a:latin typeface="Noto Sans CJK HK"/>
                <a:cs typeface="Noto Sans CJK HK"/>
              </a:rPr>
              <a:t> </a:t>
            </a:r>
            <a:r>
              <a:rPr dirty="0" sz="1300">
                <a:latin typeface="Noto Sans CJK HK"/>
                <a:cs typeface="Noto Sans CJK HK"/>
              </a:rPr>
              <a:t>edit,</a:t>
            </a:r>
            <a:r>
              <a:rPr dirty="0" sz="1300" spc="-15">
                <a:latin typeface="Noto Sans CJK HK"/>
                <a:cs typeface="Noto Sans CJK HK"/>
              </a:rPr>
              <a:t> </a:t>
            </a:r>
            <a:r>
              <a:rPr dirty="0" sz="1300">
                <a:latin typeface="Noto Sans CJK HK"/>
                <a:cs typeface="Noto Sans CJK HK"/>
              </a:rPr>
              <a:t>and</a:t>
            </a:r>
            <a:r>
              <a:rPr dirty="0" sz="1300" spc="-40">
                <a:latin typeface="Noto Sans CJK HK"/>
                <a:cs typeface="Noto Sans CJK HK"/>
              </a:rPr>
              <a:t> </a:t>
            </a:r>
            <a:r>
              <a:rPr dirty="0" sz="1300">
                <a:latin typeface="Noto Sans CJK HK"/>
                <a:cs typeface="Noto Sans CJK HK"/>
              </a:rPr>
              <a:t>remove</a:t>
            </a:r>
            <a:r>
              <a:rPr dirty="0" sz="1300" spc="-5">
                <a:latin typeface="Noto Sans CJK HK"/>
                <a:cs typeface="Noto Sans CJK HK"/>
              </a:rPr>
              <a:t> </a:t>
            </a:r>
            <a:r>
              <a:rPr dirty="0" sz="1300">
                <a:latin typeface="Noto Sans CJK HK"/>
                <a:cs typeface="Noto Sans CJK HK"/>
              </a:rPr>
              <a:t>book</a:t>
            </a:r>
            <a:r>
              <a:rPr dirty="0" sz="1300" spc="-25">
                <a:latin typeface="Noto Sans CJK HK"/>
                <a:cs typeface="Noto Sans CJK HK"/>
              </a:rPr>
              <a:t> </a:t>
            </a:r>
            <a:r>
              <a:rPr dirty="0" sz="1300">
                <a:latin typeface="Noto Sans CJK HK"/>
                <a:cs typeface="Noto Sans CJK HK"/>
              </a:rPr>
              <a:t>records,</a:t>
            </a:r>
            <a:r>
              <a:rPr dirty="0" sz="1300" spc="-30">
                <a:latin typeface="Noto Sans CJK HK"/>
                <a:cs typeface="Noto Sans CJK HK"/>
              </a:rPr>
              <a:t> </a:t>
            </a:r>
            <a:r>
              <a:rPr dirty="0" sz="1300" spc="-10">
                <a:latin typeface="Noto Sans CJK HK"/>
                <a:cs typeface="Noto Sans CJK HK"/>
              </a:rPr>
              <a:t>ensuring</a:t>
            </a:r>
            <a:r>
              <a:rPr dirty="0" sz="1300" spc="-30">
                <a:latin typeface="Noto Sans CJK HK"/>
                <a:cs typeface="Noto Sans CJK HK"/>
              </a:rPr>
              <a:t> </a:t>
            </a:r>
            <a:r>
              <a:rPr dirty="0" sz="1300">
                <a:latin typeface="Noto Sans CJK HK"/>
                <a:cs typeface="Noto Sans CJK HK"/>
              </a:rPr>
              <a:t>the</a:t>
            </a:r>
            <a:r>
              <a:rPr dirty="0" sz="1300" spc="-30">
                <a:latin typeface="Noto Sans CJK HK"/>
                <a:cs typeface="Noto Sans CJK HK"/>
              </a:rPr>
              <a:t> </a:t>
            </a:r>
            <a:r>
              <a:rPr dirty="0" sz="1300">
                <a:latin typeface="Noto Sans CJK HK"/>
                <a:cs typeface="Noto Sans CJK HK"/>
              </a:rPr>
              <a:t>library's</a:t>
            </a:r>
            <a:r>
              <a:rPr dirty="0" sz="1300" spc="-25">
                <a:latin typeface="Noto Sans CJK HK"/>
                <a:cs typeface="Noto Sans CJK HK"/>
              </a:rPr>
              <a:t> </a:t>
            </a:r>
            <a:r>
              <a:rPr dirty="0" sz="1300">
                <a:latin typeface="Noto Sans CJK HK"/>
                <a:cs typeface="Noto Sans CJK HK"/>
              </a:rPr>
              <a:t>collection</a:t>
            </a:r>
            <a:r>
              <a:rPr dirty="0" sz="1300" spc="-15">
                <a:latin typeface="Noto Sans CJK HK"/>
                <a:cs typeface="Noto Sans CJK HK"/>
              </a:rPr>
              <a:t> </a:t>
            </a:r>
            <a:r>
              <a:rPr dirty="0" sz="1300">
                <a:latin typeface="Noto Sans CJK HK"/>
                <a:cs typeface="Noto Sans CJK HK"/>
              </a:rPr>
              <a:t>is</a:t>
            </a:r>
            <a:r>
              <a:rPr dirty="0" sz="1300" spc="-20">
                <a:latin typeface="Noto Sans CJK HK"/>
                <a:cs typeface="Noto Sans CJK HK"/>
              </a:rPr>
              <a:t> </a:t>
            </a:r>
            <a:r>
              <a:rPr dirty="0" sz="1300" spc="-25">
                <a:latin typeface="Noto Sans CJK HK"/>
                <a:cs typeface="Noto Sans CJK HK"/>
              </a:rPr>
              <a:t>up- </a:t>
            </a:r>
            <a:r>
              <a:rPr dirty="0" sz="1300" spc="-20">
                <a:latin typeface="Noto Sans CJK HK"/>
                <a:cs typeface="Noto Sans CJK HK"/>
              </a:rPr>
              <a:t>to-date.</a:t>
            </a:r>
            <a:endParaRPr sz="1300">
              <a:latin typeface="Noto Sans CJK HK"/>
              <a:cs typeface="Noto Sans CJK H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4630400" cy="8229600"/>
            <a:chOff x="0" y="0"/>
            <a:chExt cx="14630400" cy="8229600"/>
          </a:xfrm>
        </p:grpSpPr>
        <p:sp>
          <p:nvSpPr>
            <p:cNvPr id="3" name="object 3" descr=""/>
            <p:cNvSpPr/>
            <p:nvPr/>
          </p:nvSpPr>
          <p:spPr>
            <a:xfrm>
              <a:off x="11704319" y="0"/>
              <a:ext cx="2926080" cy="8229600"/>
            </a:xfrm>
            <a:custGeom>
              <a:avLst/>
              <a:gdLst/>
              <a:ahLst/>
              <a:cxnLst/>
              <a:rect l="l" t="t" r="r" b="b"/>
              <a:pathLst>
                <a:path w="2926080" h="8229600">
                  <a:moveTo>
                    <a:pt x="0" y="0"/>
                  </a:moveTo>
                  <a:lnTo>
                    <a:pt x="47413" y="49461"/>
                  </a:lnTo>
                  <a:lnTo>
                    <a:pt x="94171" y="98950"/>
                  </a:lnTo>
                  <a:lnTo>
                    <a:pt x="140274" y="148466"/>
                  </a:lnTo>
                  <a:lnTo>
                    <a:pt x="185727" y="198008"/>
                  </a:lnTo>
                  <a:lnTo>
                    <a:pt x="230533" y="247573"/>
                  </a:lnTo>
                  <a:lnTo>
                    <a:pt x="274694" y="297160"/>
                  </a:lnTo>
                  <a:lnTo>
                    <a:pt x="318213" y="346766"/>
                  </a:lnTo>
                  <a:lnTo>
                    <a:pt x="361093" y="396391"/>
                  </a:lnTo>
                  <a:lnTo>
                    <a:pt x="403338" y="446033"/>
                  </a:lnTo>
                  <a:lnTo>
                    <a:pt x="444949" y="495689"/>
                  </a:lnTo>
                  <a:lnTo>
                    <a:pt x="485931" y="545359"/>
                  </a:lnTo>
                  <a:lnTo>
                    <a:pt x="526286" y="595040"/>
                  </a:lnTo>
                  <a:lnTo>
                    <a:pt x="566017" y="644732"/>
                  </a:lnTo>
                  <a:lnTo>
                    <a:pt x="605127" y="694431"/>
                  </a:lnTo>
                  <a:lnTo>
                    <a:pt x="643619" y="744136"/>
                  </a:lnTo>
                  <a:lnTo>
                    <a:pt x="681496" y="793847"/>
                  </a:lnTo>
                  <a:lnTo>
                    <a:pt x="718761" y="843560"/>
                  </a:lnTo>
                  <a:lnTo>
                    <a:pt x="755417" y="893275"/>
                  </a:lnTo>
                  <a:lnTo>
                    <a:pt x="791466" y="942989"/>
                  </a:lnTo>
                  <a:lnTo>
                    <a:pt x="826913" y="992701"/>
                  </a:lnTo>
                  <a:lnTo>
                    <a:pt x="861759" y="1042410"/>
                  </a:lnTo>
                  <a:lnTo>
                    <a:pt x="896008" y="1092113"/>
                  </a:lnTo>
                  <a:lnTo>
                    <a:pt x="929663" y="1141809"/>
                  </a:lnTo>
                  <a:lnTo>
                    <a:pt x="962727" y="1191495"/>
                  </a:lnTo>
                  <a:lnTo>
                    <a:pt x="995202" y="1241172"/>
                  </a:lnTo>
                  <a:lnTo>
                    <a:pt x="1027092" y="1290836"/>
                  </a:lnTo>
                  <a:lnTo>
                    <a:pt x="1058399" y="1340486"/>
                  </a:lnTo>
                  <a:lnTo>
                    <a:pt x="1089127" y="1390120"/>
                  </a:lnTo>
                  <a:lnTo>
                    <a:pt x="1119278" y="1439737"/>
                  </a:lnTo>
                  <a:lnTo>
                    <a:pt x="1148856" y="1489335"/>
                  </a:lnTo>
                  <a:lnTo>
                    <a:pt x="1177863" y="1538912"/>
                  </a:lnTo>
                  <a:lnTo>
                    <a:pt x="1206303" y="1588466"/>
                  </a:lnTo>
                  <a:lnTo>
                    <a:pt x="1234178" y="1637996"/>
                  </a:lnTo>
                  <a:lnTo>
                    <a:pt x="1261491" y="1687501"/>
                  </a:lnTo>
                  <a:lnTo>
                    <a:pt x="1288246" y="1736978"/>
                  </a:lnTo>
                  <a:lnTo>
                    <a:pt x="1314445" y="1786425"/>
                  </a:lnTo>
                  <a:lnTo>
                    <a:pt x="1340091" y="1835842"/>
                  </a:lnTo>
                  <a:lnTo>
                    <a:pt x="1365188" y="1885225"/>
                  </a:lnTo>
                  <a:lnTo>
                    <a:pt x="1389737" y="1934575"/>
                  </a:lnTo>
                  <a:lnTo>
                    <a:pt x="1413743" y="1983888"/>
                  </a:lnTo>
                  <a:lnTo>
                    <a:pt x="1437208" y="2033163"/>
                  </a:lnTo>
                  <a:lnTo>
                    <a:pt x="1460135" y="2082399"/>
                  </a:lnTo>
                  <a:lnTo>
                    <a:pt x="1482527" y="2131594"/>
                  </a:lnTo>
                  <a:lnTo>
                    <a:pt x="1504387" y="2180746"/>
                  </a:lnTo>
                  <a:lnTo>
                    <a:pt x="1525718" y="2229853"/>
                  </a:lnTo>
                  <a:lnTo>
                    <a:pt x="1546522" y="2278914"/>
                  </a:lnTo>
                  <a:lnTo>
                    <a:pt x="1566804" y="2327927"/>
                  </a:lnTo>
                  <a:lnTo>
                    <a:pt x="1586565" y="2376890"/>
                  </a:lnTo>
                  <a:lnTo>
                    <a:pt x="1605810" y="2425802"/>
                  </a:lnTo>
                  <a:lnTo>
                    <a:pt x="1624540" y="2474660"/>
                  </a:lnTo>
                  <a:lnTo>
                    <a:pt x="1642759" y="2523464"/>
                  </a:lnTo>
                  <a:lnTo>
                    <a:pt x="1660469" y="2572211"/>
                  </a:lnTo>
                  <a:lnTo>
                    <a:pt x="1677674" y="2620900"/>
                  </a:lnTo>
                  <a:lnTo>
                    <a:pt x="1694377" y="2669529"/>
                  </a:lnTo>
                  <a:lnTo>
                    <a:pt x="1710581" y="2718097"/>
                  </a:lnTo>
                  <a:lnTo>
                    <a:pt x="1726288" y="2766601"/>
                  </a:lnTo>
                  <a:lnTo>
                    <a:pt x="1741501" y="2815040"/>
                  </a:lnTo>
                  <a:lnTo>
                    <a:pt x="1756225" y="2863412"/>
                  </a:lnTo>
                  <a:lnTo>
                    <a:pt x="1770460" y="2911716"/>
                  </a:lnTo>
                  <a:lnTo>
                    <a:pt x="1784211" y="2959950"/>
                  </a:lnTo>
                  <a:lnTo>
                    <a:pt x="1797480" y="3008112"/>
                  </a:lnTo>
                  <a:lnTo>
                    <a:pt x="1810271" y="3056201"/>
                  </a:lnTo>
                  <a:lnTo>
                    <a:pt x="1822586" y="3104214"/>
                  </a:lnTo>
                  <a:lnTo>
                    <a:pt x="1834429" y="3152150"/>
                  </a:lnTo>
                  <a:lnTo>
                    <a:pt x="1845801" y="3200008"/>
                  </a:lnTo>
                  <a:lnTo>
                    <a:pt x="1856707" y="3247785"/>
                  </a:lnTo>
                  <a:lnTo>
                    <a:pt x="1867149" y="3295481"/>
                  </a:lnTo>
                  <a:lnTo>
                    <a:pt x="1877130" y="3343092"/>
                  </a:lnTo>
                  <a:lnTo>
                    <a:pt x="1886654" y="3390618"/>
                  </a:lnTo>
                  <a:lnTo>
                    <a:pt x="1895722" y="3438057"/>
                  </a:lnTo>
                  <a:lnTo>
                    <a:pt x="1904338" y="3485407"/>
                  </a:lnTo>
                  <a:lnTo>
                    <a:pt x="1912506" y="3532667"/>
                  </a:lnTo>
                  <a:lnTo>
                    <a:pt x="1920227" y="3579834"/>
                  </a:lnTo>
                  <a:lnTo>
                    <a:pt x="1927506" y="3626908"/>
                  </a:lnTo>
                  <a:lnTo>
                    <a:pt x="1934344" y="3673885"/>
                  </a:lnTo>
                  <a:lnTo>
                    <a:pt x="1940745" y="3720766"/>
                  </a:lnTo>
                  <a:lnTo>
                    <a:pt x="1946712" y="3767547"/>
                  </a:lnTo>
                  <a:lnTo>
                    <a:pt x="1952248" y="3814228"/>
                  </a:lnTo>
                  <a:lnTo>
                    <a:pt x="1957355" y="3860806"/>
                  </a:lnTo>
                  <a:lnTo>
                    <a:pt x="1962038" y="3907280"/>
                  </a:lnTo>
                  <a:lnTo>
                    <a:pt x="1966298" y="3953648"/>
                  </a:lnTo>
                  <a:lnTo>
                    <a:pt x="1970138" y="3999909"/>
                  </a:lnTo>
                  <a:lnTo>
                    <a:pt x="1973563" y="4046060"/>
                  </a:lnTo>
                  <a:lnTo>
                    <a:pt x="1976574" y="4092100"/>
                  </a:lnTo>
                  <a:lnTo>
                    <a:pt x="1979174" y="4138028"/>
                  </a:lnTo>
                  <a:lnTo>
                    <a:pt x="1981367" y="4183842"/>
                  </a:lnTo>
                  <a:lnTo>
                    <a:pt x="1983155" y="4229539"/>
                  </a:lnTo>
                  <a:lnTo>
                    <a:pt x="1984542" y="4275118"/>
                  </a:lnTo>
                  <a:lnTo>
                    <a:pt x="1985531" y="4320578"/>
                  </a:lnTo>
                  <a:lnTo>
                    <a:pt x="1986123" y="4365917"/>
                  </a:lnTo>
                  <a:lnTo>
                    <a:pt x="1986324" y="4411133"/>
                  </a:lnTo>
                  <a:lnTo>
                    <a:pt x="1986134" y="4456225"/>
                  </a:lnTo>
                  <a:lnTo>
                    <a:pt x="1985558" y="4501190"/>
                  </a:lnTo>
                  <a:lnTo>
                    <a:pt x="1984598" y="4546027"/>
                  </a:lnTo>
                  <a:lnTo>
                    <a:pt x="1983257" y="4590735"/>
                  </a:lnTo>
                  <a:lnTo>
                    <a:pt x="1981538" y="4635311"/>
                  </a:lnTo>
                  <a:lnTo>
                    <a:pt x="1979444" y="4679754"/>
                  </a:lnTo>
                  <a:lnTo>
                    <a:pt x="1976979" y="4724063"/>
                  </a:lnTo>
                  <a:lnTo>
                    <a:pt x="1974145" y="4768235"/>
                  </a:lnTo>
                  <a:lnTo>
                    <a:pt x="1970944" y="4812269"/>
                  </a:lnTo>
                  <a:lnTo>
                    <a:pt x="1967381" y="4856162"/>
                  </a:lnTo>
                  <a:lnTo>
                    <a:pt x="1963458" y="4899915"/>
                  </a:lnTo>
                  <a:lnTo>
                    <a:pt x="1959177" y="4943524"/>
                  </a:lnTo>
                  <a:lnTo>
                    <a:pt x="1954543" y="4986988"/>
                  </a:lnTo>
                  <a:lnTo>
                    <a:pt x="1949557" y="5030305"/>
                  </a:lnTo>
                  <a:lnTo>
                    <a:pt x="1944223" y="5073474"/>
                  </a:lnTo>
                  <a:lnTo>
                    <a:pt x="1938544" y="5116493"/>
                  </a:lnTo>
                  <a:lnTo>
                    <a:pt x="1932523" y="5159360"/>
                  </a:lnTo>
                  <a:lnTo>
                    <a:pt x="1926162" y="5202074"/>
                  </a:lnTo>
                  <a:lnTo>
                    <a:pt x="1919465" y="5244632"/>
                  </a:lnTo>
                  <a:lnTo>
                    <a:pt x="1912435" y="5287034"/>
                  </a:lnTo>
                  <a:lnTo>
                    <a:pt x="1905074" y="5329277"/>
                  </a:lnTo>
                  <a:lnTo>
                    <a:pt x="1897386" y="5371359"/>
                  </a:lnTo>
                  <a:lnTo>
                    <a:pt x="1889374" y="5413280"/>
                  </a:lnTo>
                  <a:lnTo>
                    <a:pt x="1881040" y="5455037"/>
                  </a:lnTo>
                  <a:lnTo>
                    <a:pt x="1872387" y="5496629"/>
                  </a:lnTo>
                  <a:lnTo>
                    <a:pt x="1863419" y="5538053"/>
                  </a:lnTo>
                  <a:lnTo>
                    <a:pt x="1854139" y="5579309"/>
                  </a:lnTo>
                  <a:lnTo>
                    <a:pt x="1844549" y="5620394"/>
                  </a:lnTo>
                  <a:lnTo>
                    <a:pt x="1834652" y="5661307"/>
                  </a:lnTo>
                  <a:lnTo>
                    <a:pt x="1824451" y="5702047"/>
                  </a:lnTo>
                  <a:lnTo>
                    <a:pt x="1813950" y="5742610"/>
                  </a:lnTo>
                  <a:lnTo>
                    <a:pt x="1803151" y="5782996"/>
                  </a:lnTo>
                  <a:lnTo>
                    <a:pt x="1792057" y="5823204"/>
                  </a:lnTo>
                  <a:lnTo>
                    <a:pt x="1780671" y="5863230"/>
                  </a:lnTo>
                  <a:lnTo>
                    <a:pt x="1768996" y="5903075"/>
                  </a:lnTo>
                  <a:lnTo>
                    <a:pt x="1757036" y="5942735"/>
                  </a:lnTo>
                  <a:lnTo>
                    <a:pt x="1744792" y="5982209"/>
                  </a:lnTo>
                  <a:lnTo>
                    <a:pt x="1732269" y="6021496"/>
                  </a:lnTo>
                  <a:lnTo>
                    <a:pt x="1719469" y="6060593"/>
                  </a:lnTo>
                  <a:lnTo>
                    <a:pt x="1706394" y="6099500"/>
                  </a:lnTo>
                  <a:lnTo>
                    <a:pt x="1693048" y="6138214"/>
                  </a:lnTo>
                  <a:lnTo>
                    <a:pt x="1679435" y="6176734"/>
                  </a:lnTo>
                  <a:lnTo>
                    <a:pt x="1665556" y="6215057"/>
                  </a:lnTo>
                  <a:lnTo>
                    <a:pt x="1651415" y="6253183"/>
                  </a:lnTo>
                  <a:lnTo>
                    <a:pt x="1637015" y="6291110"/>
                  </a:lnTo>
                  <a:lnTo>
                    <a:pt x="1622358" y="6328835"/>
                  </a:lnTo>
                  <a:lnTo>
                    <a:pt x="1607449" y="6366358"/>
                  </a:lnTo>
                  <a:lnTo>
                    <a:pt x="1592288" y="6403676"/>
                  </a:lnTo>
                  <a:lnTo>
                    <a:pt x="1576881" y="6440788"/>
                  </a:lnTo>
                  <a:lnTo>
                    <a:pt x="1561229" y="6477692"/>
                  </a:lnTo>
                  <a:lnTo>
                    <a:pt x="1545336" y="6514387"/>
                  </a:lnTo>
                  <a:lnTo>
                    <a:pt x="1529204" y="6550870"/>
                  </a:lnTo>
                  <a:lnTo>
                    <a:pt x="1512837" y="6587140"/>
                  </a:lnTo>
                  <a:lnTo>
                    <a:pt x="1496237" y="6623195"/>
                  </a:lnTo>
                  <a:lnTo>
                    <a:pt x="1479408" y="6659034"/>
                  </a:lnTo>
                  <a:lnTo>
                    <a:pt x="1462352" y="6694655"/>
                  </a:lnTo>
                  <a:lnTo>
                    <a:pt x="1445072" y="6730056"/>
                  </a:lnTo>
                  <a:lnTo>
                    <a:pt x="1427572" y="6765235"/>
                  </a:lnTo>
                  <a:lnTo>
                    <a:pt x="1409854" y="6800192"/>
                  </a:lnTo>
                  <a:lnTo>
                    <a:pt x="1391922" y="6834923"/>
                  </a:lnTo>
                  <a:lnTo>
                    <a:pt x="1373777" y="6869428"/>
                  </a:lnTo>
                  <a:lnTo>
                    <a:pt x="1355424" y="6903704"/>
                  </a:lnTo>
                  <a:lnTo>
                    <a:pt x="1336865" y="6937750"/>
                  </a:lnTo>
                  <a:lnTo>
                    <a:pt x="1318103" y="6971565"/>
                  </a:lnTo>
                  <a:lnTo>
                    <a:pt x="1299141" y="7005146"/>
                  </a:lnTo>
                  <a:lnTo>
                    <a:pt x="1279982" y="7038492"/>
                  </a:lnTo>
                  <a:lnTo>
                    <a:pt x="1260629" y="7071601"/>
                  </a:lnTo>
                  <a:lnTo>
                    <a:pt x="1241085" y="7104472"/>
                  </a:lnTo>
                  <a:lnTo>
                    <a:pt x="1221353" y="7137102"/>
                  </a:lnTo>
                  <a:lnTo>
                    <a:pt x="1181337" y="7201636"/>
                  </a:lnTo>
                  <a:lnTo>
                    <a:pt x="1140605" y="7265188"/>
                  </a:lnTo>
                  <a:lnTo>
                    <a:pt x="1099179" y="7327745"/>
                  </a:lnTo>
                  <a:lnTo>
                    <a:pt x="1057084" y="7389293"/>
                  </a:lnTo>
                  <a:lnTo>
                    <a:pt x="1014344" y="7449819"/>
                  </a:lnTo>
                  <a:lnTo>
                    <a:pt x="970981" y="7509310"/>
                  </a:lnTo>
                  <a:lnTo>
                    <a:pt x="927021" y="7567751"/>
                  </a:lnTo>
                  <a:lnTo>
                    <a:pt x="882487" y="7625129"/>
                  </a:lnTo>
                  <a:lnTo>
                    <a:pt x="837402" y="7681430"/>
                  </a:lnTo>
                  <a:lnTo>
                    <a:pt x="791790" y="7736641"/>
                  </a:lnTo>
                  <a:lnTo>
                    <a:pt x="745675" y="7790749"/>
                  </a:lnTo>
                  <a:lnTo>
                    <a:pt x="699080" y="7843739"/>
                  </a:lnTo>
                  <a:lnTo>
                    <a:pt x="652030" y="7895597"/>
                  </a:lnTo>
                  <a:lnTo>
                    <a:pt x="604548" y="7946312"/>
                  </a:lnTo>
                  <a:lnTo>
                    <a:pt x="556657" y="7995867"/>
                  </a:lnTo>
                  <a:lnTo>
                    <a:pt x="508382" y="8044251"/>
                  </a:lnTo>
                  <a:lnTo>
                    <a:pt x="459747" y="8091450"/>
                  </a:lnTo>
                  <a:lnTo>
                    <a:pt x="410774" y="8137449"/>
                  </a:lnTo>
                  <a:lnTo>
                    <a:pt x="361487" y="8182236"/>
                  </a:lnTo>
                  <a:lnTo>
                    <a:pt x="311911" y="8225797"/>
                  </a:lnTo>
                  <a:lnTo>
                    <a:pt x="2926079" y="8229599"/>
                  </a:lnTo>
                  <a:lnTo>
                    <a:pt x="2926079" y="17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85858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4630399" cy="237744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52983" y="2836641"/>
            <a:ext cx="13020675" cy="121729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5700"/>
              </a:lnSpc>
              <a:spcBef>
                <a:spcPts val="95"/>
              </a:spcBef>
            </a:pPr>
            <a:r>
              <a:rPr dirty="0" sz="3700" b="0" i="0">
                <a:solidFill>
                  <a:srgbClr val="96B8FF"/>
                </a:solidFill>
                <a:latin typeface="Verdana"/>
                <a:cs typeface="Verdana"/>
              </a:rPr>
              <a:t>Challenges</a:t>
            </a:r>
            <a:r>
              <a:rPr dirty="0" sz="3700" spc="-285" b="0" i="0">
                <a:solidFill>
                  <a:srgbClr val="96B8FF"/>
                </a:solidFill>
                <a:latin typeface="Verdana"/>
                <a:cs typeface="Verdana"/>
              </a:rPr>
              <a:t> </a:t>
            </a:r>
            <a:r>
              <a:rPr dirty="0" sz="3700" spc="-30" b="0" i="0">
                <a:solidFill>
                  <a:srgbClr val="96B8FF"/>
                </a:solidFill>
                <a:latin typeface="Verdana"/>
                <a:cs typeface="Verdana"/>
              </a:rPr>
              <a:t>and</a:t>
            </a:r>
            <a:r>
              <a:rPr dirty="0" sz="3700" spc="-290" b="0" i="0">
                <a:solidFill>
                  <a:srgbClr val="96B8FF"/>
                </a:solidFill>
                <a:latin typeface="Verdana"/>
                <a:cs typeface="Verdana"/>
              </a:rPr>
              <a:t> </a:t>
            </a:r>
            <a:r>
              <a:rPr dirty="0" sz="3700" spc="-90" b="0" i="0">
                <a:solidFill>
                  <a:srgbClr val="96B8FF"/>
                </a:solidFill>
                <a:latin typeface="Verdana"/>
                <a:cs typeface="Verdana"/>
              </a:rPr>
              <a:t>Limitations:</a:t>
            </a:r>
            <a:r>
              <a:rPr dirty="0" sz="3700" spc="-270" b="0" i="0">
                <a:solidFill>
                  <a:srgbClr val="96B8FF"/>
                </a:solidFill>
                <a:latin typeface="Verdana"/>
                <a:cs typeface="Verdana"/>
              </a:rPr>
              <a:t> </a:t>
            </a:r>
            <a:r>
              <a:rPr dirty="0" sz="3700" b="0" i="0">
                <a:solidFill>
                  <a:srgbClr val="96B8FF"/>
                </a:solidFill>
                <a:latin typeface="Verdana"/>
                <a:cs typeface="Verdana"/>
              </a:rPr>
              <a:t>Addressing</a:t>
            </a:r>
            <a:r>
              <a:rPr dirty="0" sz="3700" spc="-254" b="0" i="0">
                <a:solidFill>
                  <a:srgbClr val="96B8FF"/>
                </a:solidFill>
                <a:latin typeface="Verdana"/>
                <a:cs typeface="Verdana"/>
              </a:rPr>
              <a:t> </a:t>
            </a:r>
            <a:r>
              <a:rPr dirty="0" sz="3700" spc="55" b="0" i="0">
                <a:solidFill>
                  <a:srgbClr val="96B8FF"/>
                </a:solidFill>
                <a:latin typeface="Verdana"/>
                <a:cs typeface="Verdana"/>
              </a:rPr>
              <a:t>Common</a:t>
            </a:r>
            <a:r>
              <a:rPr dirty="0" sz="3700" spc="-300" b="0" i="0">
                <a:solidFill>
                  <a:srgbClr val="96B8FF"/>
                </a:solidFill>
                <a:latin typeface="Verdana"/>
                <a:cs typeface="Verdana"/>
              </a:rPr>
              <a:t> </a:t>
            </a:r>
            <a:r>
              <a:rPr dirty="0" sz="3700" spc="-10" b="0" i="0">
                <a:solidFill>
                  <a:srgbClr val="96B8FF"/>
                </a:solidFill>
                <a:latin typeface="Verdana"/>
                <a:cs typeface="Verdana"/>
              </a:rPr>
              <a:t>Issues </a:t>
            </a:r>
            <a:r>
              <a:rPr dirty="0" sz="3700" b="0" i="0">
                <a:solidFill>
                  <a:srgbClr val="96B8FF"/>
                </a:solidFill>
                <a:latin typeface="Verdana"/>
                <a:cs typeface="Verdana"/>
              </a:rPr>
              <a:t>in</a:t>
            </a:r>
            <a:r>
              <a:rPr dirty="0" sz="3700" spc="-385" b="0" i="0">
                <a:solidFill>
                  <a:srgbClr val="96B8FF"/>
                </a:solidFill>
                <a:latin typeface="Verdana"/>
                <a:cs typeface="Verdana"/>
              </a:rPr>
              <a:t> </a:t>
            </a:r>
            <a:r>
              <a:rPr dirty="0" sz="3700" spc="-105" b="0" i="0">
                <a:solidFill>
                  <a:srgbClr val="96B8FF"/>
                </a:solidFill>
                <a:latin typeface="Verdana"/>
                <a:cs typeface="Verdana"/>
              </a:rPr>
              <a:t>Library</a:t>
            </a:r>
            <a:r>
              <a:rPr dirty="0" sz="3700" spc="-375" b="0" i="0">
                <a:solidFill>
                  <a:srgbClr val="96B8FF"/>
                </a:solidFill>
                <a:latin typeface="Verdana"/>
                <a:cs typeface="Verdana"/>
              </a:rPr>
              <a:t> </a:t>
            </a:r>
            <a:r>
              <a:rPr dirty="0" sz="3700" spc="-10" b="0" i="0">
                <a:solidFill>
                  <a:srgbClr val="96B8FF"/>
                </a:solidFill>
                <a:latin typeface="Verdana"/>
                <a:cs typeface="Verdana"/>
              </a:rPr>
              <a:t>Management</a:t>
            </a:r>
            <a:endParaRPr sz="3700">
              <a:latin typeface="Verdana"/>
              <a:cs typeface="Verdana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6458711" y="4376928"/>
            <a:ext cx="1069975" cy="3328670"/>
            <a:chOff x="6458711" y="4376928"/>
            <a:chExt cx="1069975" cy="3328670"/>
          </a:xfrm>
        </p:grpSpPr>
        <p:sp>
          <p:nvSpPr>
            <p:cNvPr id="7" name="object 7" descr=""/>
            <p:cNvSpPr/>
            <p:nvPr/>
          </p:nvSpPr>
          <p:spPr>
            <a:xfrm>
              <a:off x="6458712" y="4376928"/>
              <a:ext cx="868680" cy="3328670"/>
            </a:xfrm>
            <a:custGeom>
              <a:avLst/>
              <a:gdLst/>
              <a:ahLst/>
              <a:cxnLst/>
              <a:rect l="l" t="t" r="r" b="b"/>
              <a:pathLst>
                <a:path w="868679" h="3328670">
                  <a:moveTo>
                    <a:pt x="665988" y="421132"/>
                  </a:moveTo>
                  <a:lnTo>
                    <a:pt x="660908" y="416052"/>
                  </a:lnTo>
                  <a:lnTo>
                    <a:pt x="5080" y="416052"/>
                  </a:lnTo>
                  <a:lnTo>
                    <a:pt x="0" y="421132"/>
                  </a:lnTo>
                  <a:lnTo>
                    <a:pt x="0" y="427482"/>
                  </a:lnTo>
                  <a:lnTo>
                    <a:pt x="0" y="433832"/>
                  </a:lnTo>
                  <a:lnTo>
                    <a:pt x="5080" y="438912"/>
                  </a:lnTo>
                  <a:lnTo>
                    <a:pt x="660908" y="438912"/>
                  </a:lnTo>
                  <a:lnTo>
                    <a:pt x="665988" y="433832"/>
                  </a:lnTo>
                  <a:lnTo>
                    <a:pt x="665988" y="421132"/>
                  </a:lnTo>
                  <a:close/>
                </a:path>
                <a:path w="868679" h="3328670">
                  <a:moveTo>
                    <a:pt x="868680" y="5080"/>
                  </a:moveTo>
                  <a:lnTo>
                    <a:pt x="863600" y="0"/>
                  </a:lnTo>
                  <a:lnTo>
                    <a:pt x="850900" y="0"/>
                  </a:lnTo>
                  <a:lnTo>
                    <a:pt x="845820" y="5080"/>
                  </a:lnTo>
                  <a:lnTo>
                    <a:pt x="845820" y="11430"/>
                  </a:lnTo>
                  <a:lnTo>
                    <a:pt x="845820" y="3323298"/>
                  </a:lnTo>
                  <a:lnTo>
                    <a:pt x="850900" y="3328416"/>
                  </a:lnTo>
                  <a:lnTo>
                    <a:pt x="863600" y="3328416"/>
                  </a:lnTo>
                  <a:lnTo>
                    <a:pt x="868680" y="3323298"/>
                  </a:lnTo>
                  <a:lnTo>
                    <a:pt x="868680" y="5080"/>
                  </a:lnTo>
                  <a:close/>
                </a:path>
              </a:pathLst>
            </a:custGeom>
            <a:solidFill>
              <a:srgbClr val="3E3E4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7101839" y="4590288"/>
              <a:ext cx="426720" cy="428625"/>
            </a:xfrm>
            <a:custGeom>
              <a:avLst/>
              <a:gdLst/>
              <a:ahLst/>
              <a:cxnLst/>
              <a:rect l="l" t="t" r="r" b="b"/>
              <a:pathLst>
                <a:path w="426720" h="428625">
                  <a:moveTo>
                    <a:pt x="398271" y="0"/>
                  </a:moveTo>
                  <a:lnTo>
                    <a:pt x="28448" y="0"/>
                  </a:lnTo>
                  <a:lnTo>
                    <a:pt x="17359" y="2230"/>
                  </a:lnTo>
                  <a:lnTo>
                    <a:pt x="8318" y="8318"/>
                  </a:lnTo>
                  <a:lnTo>
                    <a:pt x="2230" y="17359"/>
                  </a:lnTo>
                  <a:lnTo>
                    <a:pt x="0" y="28448"/>
                  </a:lnTo>
                  <a:lnTo>
                    <a:pt x="0" y="399795"/>
                  </a:lnTo>
                  <a:lnTo>
                    <a:pt x="2230" y="410884"/>
                  </a:lnTo>
                  <a:lnTo>
                    <a:pt x="8318" y="419925"/>
                  </a:lnTo>
                  <a:lnTo>
                    <a:pt x="17359" y="426013"/>
                  </a:lnTo>
                  <a:lnTo>
                    <a:pt x="28448" y="428244"/>
                  </a:lnTo>
                  <a:lnTo>
                    <a:pt x="398271" y="428244"/>
                  </a:lnTo>
                  <a:lnTo>
                    <a:pt x="409360" y="426013"/>
                  </a:lnTo>
                  <a:lnTo>
                    <a:pt x="418401" y="419925"/>
                  </a:lnTo>
                  <a:lnTo>
                    <a:pt x="424489" y="410884"/>
                  </a:lnTo>
                  <a:lnTo>
                    <a:pt x="426719" y="399795"/>
                  </a:lnTo>
                  <a:lnTo>
                    <a:pt x="426719" y="28448"/>
                  </a:lnTo>
                  <a:lnTo>
                    <a:pt x="424489" y="17359"/>
                  </a:lnTo>
                  <a:lnTo>
                    <a:pt x="418401" y="8318"/>
                  </a:lnTo>
                  <a:lnTo>
                    <a:pt x="409360" y="2230"/>
                  </a:lnTo>
                  <a:lnTo>
                    <a:pt x="398271" y="0"/>
                  </a:lnTo>
                  <a:close/>
                </a:path>
              </a:pathLst>
            </a:custGeom>
            <a:solidFill>
              <a:srgbClr val="25252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7245857" y="4581271"/>
            <a:ext cx="13970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70">
                <a:solidFill>
                  <a:srgbClr val="DFD5DE"/>
                </a:solidFill>
                <a:latin typeface="Verdana"/>
                <a:cs typeface="Verdana"/>
              </a:rPr>
              <a:t>1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835863" y="4539488"/>
            <a:ext cx="5445760" cy="10223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95"/>
              </a:spcBef>
            </a:pPr>
            <a:r>
              <a:rPr dirty="0" sz="1850" spc="-25">
                <a:solidFill>
                  <a:srgbClr val="DFD5DE"/>
                </a:solidFill>
                <a:latin typeface="Verdana"/>
                <a:cs typeface="Verdana"/>
              </a:rPr>
              <a:t>Data</a:t>
            </a:r>
            <a:r>
              <a:rPr dirty="0" sz="1850" spc="-19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850" spc="-10">
                <a:solidFill>
                  <a:srgbClr val="DFD5DE"/>
                </a:solidFill>
                <a:latin typeface="Verdana"/>
                <a:cs typeface="Verdana"/>
              </a:rPr>
              <a:t>Integrity</a:t>
            </a:r>
            <a:endParaRPr sz="1850">
              <a:latin typeface="Verdana"/>
              <a:cs typeface="Verdana"/>
            </a:endParaRPr>
          </a:p>
          <a:p>
            <a:pPr algn="r" marR="5080">
              <a:lnSpc>
                <a:spcPct val="100000"/>
              </a:lnSpc>
              <a:spcBef>
                <a:spcPts val="1490"/>
              </a:spcBef>
            </a:pPr>
            <a:r>
              <a:rPr dirty="0" sz="1450">
                <a:solidFill>
                  <a:srgbClr val="DFD5DE"/>
                </a:solidFill>
                <a:latin typeface="Noto Sans CJK HK"/>
                <a:cs typeface="Noto Sans CJK HK"/>
              </a:rPr>
              <a:t>Ensuring</a:t>
            </a:r>
            <a:r>
              <a:rPr dirty="0" sz="1450" spc="-15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450">
                <a:solidFill>
                  <a:srgbClr val="DFD5DE"/>
                </a:solidFill>
                <a:latin typeface="Noto Sans CJK HK"/>
                <a:cs typeface="Noto Sans CJK HK"/>
              </a:rPr>
              <a:t>accurate</a:t>
            </a:r>
            <a:r>
              <a:rPr dirty="0" sz="1450" spc="-20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450">
                <a:solidFill>
                  <a:srgbClr val="DFD5DE"/>
                </a:solidFill>
                <a:latin typeface="Noto Sans CJK HK"/>
                <a:cs typeface="Noto Sans CJK HK"/>
              </a:rPr>
              <a:t>and</a:t>
            </a:r>
            <a:r>
              <a:rPr dirty="0" sz="1450" spc="-15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450" spc="-10">
                <a:solidFill>
                  <a:srgbClr val="DFD5DE"/>
                </a:solidFill>
                <a:latin typeface="Noto Sans CJK HK"/>
                <a:cs typeface="Noto Sans CJK HK"/>
              </a:rPr>
              <a:t>up-to-</a:t>
            </a:r>
            <a:r>
              <a:rPr dirty="0" sz="1450">
                <a:solidFill>
                  <a:srgbClr val="DFD5DE"/>
                </a:solidFill>
                <a:latin typeface="Noto Sans CJK HK"/>
                <a:cs typeface="Noto Sans CJK HK"/>
              </a:rPr>
              <a:t>date</a:t>
            </a:r>
            <a:r>
              <a:rPr dirty="0" sz="1450" spc="-5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450">
                <a:solidFill>
                  <a:srgbClr val="DFD5DE"/>
                </a:solidFill>
                <a:latin typeface="Noto Sans CJK HK"/>
                <a:cs typeface="Noto Sans CJK HK"/>
              </a:rPr>
              <a:t>book</a:t>
            </a:r>
            <a:r>
              <a:rPr dirty="0" sz="1450" spc="-10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450">
                <a:solidFill>
                  <a:srgbClr val="DFD5DE"/>
                </a:solidFill>
                <a:latin typeface="Noto Sans CJK HK"/>
                <a:cs typeface="Noto Sans CJK HK"/>
              </a:rPr>
              <a:t>and</a:t>
            </a:r>
            <a:r>
              <a:rPr dirty="0" sz="1450" spc="5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450">
                <a:solidFill>
                  <a:srgbClr val="DFD5DE"/>
                </a:solidFill>
                <a:latin typeface="Noto Sans CJK HK"/>
                <a:cs typeface="Noto Sans CJK HK"/>
              </a:rPr>
              <a:t>patron</a:t>
            </a:r>
            <a:r>
              <a:rPr dirty="0" sz="1450" spc="-10">
                <a:solidFill>
                  <a:srgbClr val="DFD5DE"/>
                </a:solidFill>
                <a:latin typeface="Noto Sans CJK HK"/>
                <a:cs typeface="Noto Sans CJK HK"/>
              </a:rPr>
              <a:t> information</a:t>
            </a:r>
            <a:endParaRPr sz="1450">
              <a:latin typeface="Noto Sans CJK HK"/>
              <a:cs typeface="Noto Sans CJK HK"/>
            </a:endParaRPr>
          </a:p>
          <a:p>
            <a:pPr algn="r" marR="6350">
              <a:lnSpc>
                <a:spcPct val="100000"/>
              </a:lnSpc>
              <a:spcBef>
                <a:spcPts val="660"/>
              </a:spcBef>
            </a:pPr>
            <a:r>
              <a:rPr dirty="0" sz="1450">
                <a:solidFill>
                  <a:srgbClr val="DFD5DE"/>
                </a:solidFill>
                <a:latin typeface="Noto Sans CJK HK"/>
                <a:cs typeface="Noto Sans CJK HK"/>
              </a:rPr>
              <a:t>to</a:t>
            </a:r>
            <a:r>
              <a:rPr dirty="0" sz="1450" spc="-15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450">
                <a:solidFill>
                  <a:srgbClr val="DFD5DE"/>
                </a:solidFill>
                <a:latin typeface="Noto Sans CJK HK"/>
                <a:cs typeface="Noto Sans CJK HK"/>
              </a:rPr>
              <a:t>prevent</a:t>
            </a:r>
            <a:r>
              <a:rPr dirty="0" sz="1450" spc="-20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450">
                <a:solidFill>
                  <a:srgbClr val="DFD5DE"/>
                </a:solidFill>
                <a:latin typeface="Noto Sans CJK HK"/>
                <a:cs typeface="Noto Sans CJK HK"/>
              </a:rPr>
              <a:t>errors</a:t>
            </a:r>
            <a:r>
              <a:rPr dirty="0" sz="1450" spc="-15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450">
                <a:solidFill>
                  <a:srgbClr val="DFD5DE"/>
                </a:solidFill>
                <a:latin typeface="Noto Sans CJK HK"/>
                <a:cs typeface="Noto Sans CJK HK"/>
              </a:rPr>
              <a:t>and</a:t>
            </a:r>
            <a:r>
              <a:rPr dirty="0" sz="1450" spc="-5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450" spc="-10">
                <a:solidFill>
                  <a:srgbClr val="DFD5DE"/>
                </a:solidFill>
                <a:latin typeface="Noto Sans CJK HK"/>
                <a:cs typeface="Noto Sans CJK HK"/>
              </a:rPr>
              <a:t>inconsistencies.</a:t>
            </a:r>
            <a:endParaRPr sz="1450">
              <a:latin typeface="Noto Sans CJK HK"/>
              <a:cs typeface="Noto Sans CJK HK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7101840" y="5541264"/>
            <a:ext cx="1069975" cy="428625"/>
            <a:chOff x="7101840" y="5541264"/>
            <a:chExt cx="1069975" cy="428625"/>
          </a:xfrm>
        </p:grpSpPr>
        <p:sp>
          <p:nvSpPr>
            <p:cNvPr id="12" name="object 12" descr=""/>
            <p:cNvSpPr/>
            <p:nvPr/>
          </p:nvSpPr>
          <p:spPr>
            <a:xfrm>
              <a:off x="7505700" y="5743956"/>
              <a:ext cx="666115" cy="22860"/>
            </a:xfrm>
            <a:custGeom>
              <a:avLst/>
              <a:gdLst/>
              <a:ahLst/>
              <a:cxnLst/>
              <a:rect l="l" t="t" r="r" b="b"/>
              <a:pathLst>
                <a:path w="666115" h="22860">
                  <a:moveTo>
                    <a:pt x="660907" y="0"/>
                  </a:moveTo>
                  <a:lnTo>
                    <a:pt x="5079" y="0"/>
                  </a:lnTo>
                  <a:lnTo>
                    <a:pt x="0" y="5080"/>
                  </a:lnTo>
                  <a:lnTo>
                    <a:pt x="0" y="11430"/>
                  </a:lnTo>
                  <a:lnTo>
                    <a:pt x="0" y="17780"/>
                  </a:lnTo>
                  <a:lnTo>
                    <a:pt x="5079" y="22860"/>
                  </a:lnTo>
                  <a:lnTo>
                    <a:pt x="660907" y="22860"/>
                  </a:lnTo>
                  <a:lnTo>
                    <a:pt x="665988" y="17780"/>
                  </a:lnTo>
                  <a:lnTo>
                    <a:pt x="665988" y="5080"/>
                  </a:lnTo>
                  <a:lnTo>
                    <a:pt x="660907" y="0"/>
                  </a:lnTo>
                  <a:close/>
                </a:path>
              </a:pathLst>
            </a:custGeom>
            <a:solidFill>
              <a:srgbClr val="3E3E4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7101840" y="5541264"/>
              <a:ext cx="426720" cy="428625"/>
            </a:xfrm>
            <a:custGeom>
              <a:avLst/>
              <a:gdLst/>
              <a:ahLst/>
              <a:cxnLst/>
              <a:rect l="l" t="t" r="r" b="b"/>
              <a:pathLst>
                <a:path w="426720" h="428625">
                  <a:moveTo>
                    <a:pt x="398271" y="0"/>
                  </a:moveTo>
                  <a:lnTo>
                    <a:pt x="28448" y="0"/>
                  </a:lnTo>
                  <a:lnTo>
                    <a:pt x="17359" y="2230"/>
                  </a:lnTo>
                  <a:lnTo>
                    <a:pt x="8318" y="8318"/>
                  </a:lnTo>
                  <a:lnTo>
                    <a:pt x="2230" y="17359"/>
                  </a:lnTo>
                  <a:lnTo>
                    <a:pt x="0" y="28448"/>
                  </a:lnTo>
                  <a:lnTo>
                    <a:pt x="0" y="399796"/>
                  </a:lnTo>
                  <a:lnTo>
                    <a:pt x="2230" y="410884"/>
                  </a:lnTo>
                  <a:lnTo>
                    <a:pt x="8318" y="419925"/>
                  </a:lnTo>
                  <a:lnTo>
                    <a:pt x="17359" y="426013"/>
                  </a:lnTo>
                  <a:lnTo>
                    <a:pt x="28448" y="428244"/>
                  </a:lnTo>
                  <a:lnTo>
                    <a:pt x="398271" y="428244"/>
                  </a:lnTo>
                  <a:lnTo>
                    <a:pt x="409360" y="426013"/>
                  </a:lnTo>
                  <a:lnTo>
                    <a:pt x="418401" y="419925"/>
                  </a:lnTo>
                  <a:lnTo>
                    <a:pt x="424489" y="410884"/>
                  </a:lnTo>
                  <a:lnTo>
                    <a:pt x="426719" y="399796"/>
                  </a:lnTo>
                  <a:lnTo>
                    <a:pt x="426719" y="28448"/>
                  </a:lnTo>
                  <a:lnTo>
                    <a:pt x="424489" y="17359"/>
                  </a:lnTo>
                  <a:lnTo>
                    <a:pt x="418401" y="8318"/>
                  </a:lnTo>
                  <a:lnTo>
                    <a:pt x="409360" y="2230"/>
                  </a:lnTo>
                  <a:lnTo>
                    <a:pt x="398271" y="0"/>
                  </a:lnTo>
                  <a:close/>
                </a:path>
              </a:pathLst>
            </a:custGeom>
            <a:solidFill>
              <a:srgbClr val="25252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7218044" y="5532247"/>
            <a:ext cx="19494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0">
                <a:solidFill>
                  <a:srgbClr val="DFD5DE"/>
                </a:solidFill>
                <a:latin typeface="Verdana"/>
                <a:cs typeface="Verdana"/>
              </a:rPr>
              <a:t>2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8349488" y="5490464"/>
            <a:ext cx="5537200" cy="10229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850">
                <a:solidFill>
                  <a:srgbClr val="DFD5DE"/>
                </a:solidFill>
                <a:latin typeface="Verdana"/>
                <a:cs typeface="Verdana"/>
              </a:rPr>
              <a:t>Overdue</a:t>
            </a:r>
            <a:r>
              <a:rPr dirty="0" sz="1850" spc="-18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850" spc="-20">
                <a:solidFill>
                  <a:srgbClr val="DFD5DE"/>
                </a:solidFill>
                <a:latin typeface="Verdana"/>
                <a:cs typeface="Verdana"/>
              </a:rPr>
              <a:t>Book</a:t>
            </a:r>
            <a:r>
              <a:rPr dirty="0" sz="1850" spc="-19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850" spc="-10">
                <a:solidFill>
                  <a:srgbClr val="DFD5DE"/>
                </a:solidFill>
                <a:latin typeface="Verdana"/>
                <a:cs typeface="Verdana"/>
              </a:rPr>
              <a:t>Tracking</a:t>
            </a:r>
            <a:endParaRPr sz="1850">
              <a:latin typeface="Verdana"/>
              <a:cs typeface="Verdana"/>
            </a:endParaRPr>
          </a:p>
          <a:p>
            <a:pPr marL="12700" marR="5080">
              <a:lnSpc>
                <a:spcPct val="137900"/>
              </a:lnSpc>
              <a:spcBef>
                <a:spcPts val="835"/>
              </a:spcBef>
            </a:pPr>
            <a:r>
              <a:rPr dirty="0" sz="1450">
                <a:solidFill>
                  <a:srgbClr val="DFD5DE"/>
                </a:solidFill>
                <a:latin typeface="Noto Sans CJK HK"/>
                <a:cs typeface="Noto Sans CJK HK"/>
              </a:rPr>
              <a:t>Implementing</a:t>
            </a:r>
            <a:r>
              <a:rPr dirty="0" sz="1450" spc="-30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450">
                <a:solidFill>
                  <a:srgbClr val="DFD5DE"/>
                </a:solidFill>
                <a:latin typeface="Noto Sans CJK HK"/>
                <a:cs typeface="Noto Sans CJK HK"/>
              </a:rPr>
              <a:t>a</a:t>
            </a:r>
            <a:r>
              <a:rPr dirty="0" sz="1450" spc="-5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450">
                <a:solidFill>
                  <a:srgbClr val="DFD5DE"/>
                </a:solidFill>
                <a:latin typeface="Noto Sans CJK HK"/>
                <a:cs typeface="Noto Sans CJK HK"/>
              </a:rPr>
              <a:t>reliable</a:t>
            </a:r>
            <a:r>
              <a:rPr dirty="0" sz="1450" spc="-10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450">
                <a:solidFill>
                  <a:srgbClr val="DFD5DE"/>
                </a:solidFill>
                <a:latin typeface="Noto Sans CJK HK"/>
                <a:cs typeface="Noto Sans CJK HK"/>
              </a:rPr>
              <a:t>system</a:t>
            </a:r>
            <a:r>
              <a:rPr dirty="0" sz="1450" spc="-45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450">
                <a:solidFill>
                  <a:srgbClr val="DFD5DE"/>
                </a:solidFill>
                <a:latin typeface="Noto Sans CJK HK"/>
                <a:cs typeface="Noto Sans CJK HK"/>
              </a:rPr>
              <a:t>to</a:t>
            </a:r>
            <a:r>
              <a:rPr dirty="0" sz="1450" spc="-15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450">
                <a:solidFill>
                  <a:srgbClr val="DFD5DE"/>
                </a:solidFill>
                <a:latin typeface="Noto Sans CJK HK"/>
                <a:cs typeface="Noto Sans CJK HK"/>
              </a:rPr>
              <a:t>monitor</a:t>
            </a:r>
            <a:r>
              <a:rPr dirty="0" sz="1450" spc="-25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450">
                <a:solidFill>
                  <a:srgbClr val="DFD5DE"/>
                </a:solidFill>
                <a:latin typeface="Noto Sans CJK HK"/>
                <a:cs typeface="Noto Sans CJK HK"/>
              </a:rPr>
              <a:t>and</a:t>
            </a:r>
            <a:r>
              <a:rPr dirty="0" sz="1450" spc="-5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450">
                <a:solidFill>
                  <a:srgbClr val="DFD5DE"/>
                </a:solidFill>
                <a:latin typeface="Noto Sans CJK HK"/>
                <a:cs typeface="Noto Sans CJK HK"/>
              </a:rPr>
              <a:t>manage</a:t>
            </a:r>
            <a:r>
              <a:rPr dirty="0" sz="1450" spc="-40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450" spc="-10">
                <a:solidFill>
                  <a:srgbClr val="DFD5DE"/>
                </a:solidFill>
                <a:latin typeface="Noto Sans CJK HK"/>
                <a:cs typeface="Noto Sans CJK HK"/>
              </a:rPr>
              <a:t>overdue </a:t>
            </a:r>
            <a:r>
              <a:rPr dirty="0" sz="1450">
                <a:solidFill>
                  <a:srgbClr val="DFD5DE"/>
                </a:solidFill>
                <a:latin typeface="Noto Sans CJK HK"/>
                <a:cs typeface="Noto Sans CJK HK"/>
              </a:rPr>
              <a:t>books,</a:t>
            </a:r>
            <a:r>
              <a:rPr dirty="0" sz="1450" spc="-30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450">
                <a:solidFill>
                  <a:srgbClr val="DFD5DE"/>
                </a:solidFill>
                <a:latin typeface="Noto Sans CJK HK"/>
                <a:cs typeface="Noto Sans CJK HK"/>
              </a:rPr>
              <a:t>including</a:t>
            </a:r>
            <a:r>
              <a:rPr dirty="0" sz="1450" spc="-20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450">
                <a:solidFill>
                  <a:srgbClr val="DFD5DE"/>
                </a:solidFill>
                <a:latin typeface="Noto Sans CJK HK"/>
                <a:cs typeface="Noto Sans CJK HK"/>
              </a:rPr>
              <a:t>late</a:t>
            </a:r>
            <a:r>
              <a:rPr dirty="0" sz="1450" spc="-5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450" spc="-10">
                <a:solidFill>
                  <a:srgbClr val="DFD5DE"/>
                </a:solidFill>
                <a:latin typeface="Noto Sans CJK HK"/>
                <a:cs typeface="Noto Sans CJK HK"/>
              </a:rPr>
              <a:t>fees.</a:t>
            </a:r>
            <a:endParaRPr sz="1450">
              <a:latin typeface="Noto Sans CJK HK"/>
              <a:cs typeface="Noto Sans CJK HK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6458711" y="6397752"/>
            <a:ext cx="1069975" cy="426720"/>
            <a:chOff x="6458711" y="6397752"/>
            <a:chExt cx="1069975" cy="426720"/>
          </a:xfrm>
        </p:grpSpPr>
        <p:sp>
          <p:nvSpPr>
            <p:cNvPr id="17" name="object 17" descr=""/>
            <p:cNvSpPr/>
            <p:nvPr/>
          </p:nvSpPr>
          <p:spPr>
            <a:xfrm>
              <a:off x="6458711" y="6598920"/>
              <a:ext cx="666115" cy="22860"/>
            </a:xfrm>
            <a:custGeom>
              <a:avLst/>
              <a:gdLst/>
              <a:ahLst/>
              <a:cxnLst/>
              <a:rect l="l" t="t" r="r" b="b"/>
              <a:pathLst>
                <a:path w="666115" h="22859">
                  <a:moveTo>
                    <a:pt x="660908" y="0"/>
                  </a:moveTo>
                  <a:lnTo>
                    <a:pt x="5079" y="0"/>
                  </a:lnTo>
                  <a:lnTo>
                    <a:pt x="0" y="5079"/>
                  </a:lnTo>
                  <a:lnTo>
                    <a:pt x="0" y="11429"/>
                  </a:lnTo>
                  <a:lnTo>
                    <a:pt x="0" y="17779"/>
                  </a:lnTo>
                  <a:lnTo>
                    <a:pt x="5079" y="22859"/>
                  </a:lnTo>
                  <a:lnTo>
                    <a:pt x="660908" y="22859"/>
                  </a:lnTo>
                  <a:lnTo>
                    <a:pt x="665988" y="17779"/>
                  </a:lnTo>
                  <a:lnTo>
                    <a:pt x="665988" y="5079"/>
                  </a:lnTo>
                  <a:lnTo>
                    <a:pt x="660908" y="0"/>
                  </a:lnTo>
                  <a:close/>
                </a:path>
              </a:pathLst>
            </a:custGeom>
            <a:solidFill>
              <a:srgbClr val="3E3E4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7101839" y="6397752"/>
              <a:ext cx="426720" cy="426720"/>
            </a:xfrm>
            <a:custGeom>
              <a:avLst/>
              <a:gdLst/>
              <a:ahLst/>
              <a:cxnLst/>
              <a:rect l="l" t="t" r="r" b="b"/>
              <a:pathLst>
                <a:path w="426720" h="426720">
                  <a:moveTo>
                    <a:pt x="398271" y="0"/>
                  </a:moveTo>
                  <a:lnTo>
                    <a:pt x="28448" y="0"/>
                  </a:lnTo>
                  <a:lnTo>
                    <a:pt x="17359" y="2230"/>
                  </a:lnTo>
                  <a:lnTo>
                    <a:pt x="8318" y="8318"/>
                  </a:lnTo>
                  <a:lnTo>
                    <a:pt x="2230" y="17359"/>
                  </a:lnTo>
                  <a:lnTo>
                    <a:pt x="0" y="28448"/>
                  </a:lnTo>
                  <a:lnTo>
                    <a:pt x="0" y="398272"/>
                  </a:lnTo>
                  <a:lnTo>
                    <a:pt x="2230" y="409360"/>
                  </a:lnTo>
                  <a:lnTo>
                    <a:pt x="8318" y="418401"/>
                  </a:lnTo>
                  <a:lnTo>
                    <a:pt x="17359" y="424489"/>
                  </a:lnTo>
                  <a:lnTo>
                    <a:pt x="28448" y="426720"/>
                  </a:lnTo>
                  <a:lnTo>
                    <a:pt x="398271" y="426720"/>
                  </a:lnTo>
                  <a:lnTo>
                    <a:pt x="409360" y="424489"/>
                  </a:lnTo>
                  <a:lnTo>
                    <a:pt x="418401" y="418401"/>
                  </a:lnTo>
                  <a:lnTo>
                    <a:pt x="424489" y="409360"/>
                  </a:lnTo>
                  <a:lnTo>
                    <a:pt x="426719" y="398272"/>
                  </a:lnTo>
                  <a:lnTo>
                    <a:pt x="426719" y="28448"/>
                  </a:lnTo>
                  <a:lnTo>
                    <a:pt x="424489" y="17359"/>
                  </a:lnTo>
                  <a:lnTo>
                    <a:pt x="418401" y="8318"/>
                  </a:lnTo>
                  <a:lnTo>
                    <a:pt x="409360" y="2230"/>
                  </a:lnTo>
                  <a:lnTo>
                    <a:pt x="398271" y="0"/>
                  </a:lnTo>
                  <a:close/>
                </a:path>
              </a:pathLst>
            </a:custGeom>
            <a:solidFill>
              <a:srgbClr val="25252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7219568" y="6388353"/>
            <a:ext cx="19304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0">
                <a:solidFill>
                  <a:srgbClr val="DFD5DE"/>
                </a:solidFill>
                <a:latin typeface="Verdana"/>
                <a:cs typeface="Verdana"/>
              </a:rPr>
              <a:t>3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1587500" y="6346697"/>
            <a:ext cx="4693285" cy="10223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95"/>
              </a:spcBef>
            </a:pPr>
            <a:r>
              <a:rPr dirty="0" sz="1850" spc="-10">
                <a:solidFill>
                  <a:srgbClr val="DFD5DE"/>
                </a:solidFill>
                <a:latin typeface="Verdana"/>
                <a:cs typeface="Verdana"/>
              </a:rPr>
              <a:t>Scalability</a:t>
            </a:r>
            <a:endParaRPr sz="1850">
              <a:latin typeface="Verdana"/>
              <a:cs typeface="Verdana"/>
            </a:endParaRPr>
          </a:p>
          <a:p>
            <a:pPr marL="1137285" marR="5080" indent="-1125220">
              <a:lnSpc>
                <a:spcPct val="138100"/>
              </a:lnSpc>
              <a:spcBef>
                <a:spcPts val="830"/>
              </a:spcBef>
            </a:pPr>
            <a:r>
              <a:rPr dirty="0" sz="1450">
                <a:solidFill>
                  <a:srgbClr val="DFD5DE"/>
                </a:solidFill>
                <a:latin typeface="Noto Sans CJK HK"/>
                <a:cs typeface="Noto Sans CJK HK"/>
              </a:rPr>
              <a:t>Designing</a:t>
            </a:r>
            <a:r>
              <a:rPr dirty="0" sz="1450" spc="-25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450">
                <a:solidFill>
                  <a:srgbClr val="DFD5DE"/>
                </a:solidFill>
                <a:latin typeface="Noto Sans CJK HK"/>
                <a:cs typeface="Noto Sans CJK HK"/>
              </a:rPr>
              <a:t>the</a:t>
            </a:r>
            <a:r>
              <a:rPr dirty="0" sz="1450" spc="-10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450">
                <a:solidFill>
                  <a:srgbClr val="DFD5DE"/>
                </a:solidFill>
                <a:latin typeface="Noto Sans CJK HK"/>
                <a:cs typeface="Noto Sans CJK HK"/>
              </a:rPr>
              <a:t>system</a:t>
            </a:r>
            <a:r>
              <a:rPr dirty="0" sz="1450" spc="-50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450">
                <a:solidFill>
                  <a:srgbClr val="DFD5DE"/>
                </a:solidFill>
                <a:latin typeface="Noto Sans CJK HK"/>
                <a:cs typeface="Noto Sans CJK HK"/>
              </a:rPr>
              <a:t>to</a:t>
            </a:r>
            <a:r>
              <a:rPr dirty="0" sz="1450" spc="-15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450">
                <a:solidFill>
                  <a:srgbClr val="DFD5DE"/>
                </a:solidFill>
                <a:latin typeface="Noto Sans CJK HK"/>
                <a:cs typeface="Noto Sans CJK HK"/>
              </a:rPr>
              <a:t>accommodate</a:t>
            </a:r>
            <a:r>
              <a:rPr dirty="0" sz="1450" spc="-60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450">
                <a:solidFill>
                  <a:srgbClr val="DFD5DE"/>
                </a:solidFill>
                <a:latin typeface="Noto Sans CJK HK"/>
                <a:cs typeface="Noto Sans CJK HK"/>
              </a:rPr>
              <a:t>growing</a:t>
            </a:r>
            <a:r>
              <a:rPr dirty="0" sz="1450" spc="-15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450" spc="-10">
                <a:solidFill>
                  <a:srgbClr val="DFD5DE"/>
                </a:solidFill>
                <a:latin typeface="Noto Sans CJK HK"/>
                <a:cs typeface="Noto Sans CJK HK"/>
              </a:rPr>
              <a:t>library </a:t>
            </a:r>
            <a:r>
              <a:rPr dirty="0" sz="1450">
                <a:solidFill>
                  <a:srgbClr val="DFD5DE"/>
                </a:solidFill>
                <a:latin typeface="Noto Sans CJK HK"/>
                <a:cs typeface="Noto Sans CJK HK"/>
              </a:rPr>
              <a:t>collections</a:t>
            </a:r>
            <a:r>
              <a:rPr dirty="0" sz="1450" spc="-20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450">
                <a:solidFill>
                  <a:srgbClr val="DFD5DE"/>
                </a:solidFill>
                <a:latin typeface="Noto Sans CJK HK"/>
                <a:cs typeface="Noto Sans CJK HK"/>
              </a:rPr>
              <a:t>and</a:t>
            </a:r>
            <a:r>
              <a:rPr dirty="0" sz="1450" spc="-20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450">
                <a:solidFill>
                  <a:srgbClr val="DFD5DE"/>
                </a:solidFill>
                <a:latin typeface="Noto Sans CJK HK"/>
                <a:cs typeface="Noto Sans CJK HK"/>
              </a:rPr>
              <a:t>increasing</a:t>
            </a:r>
            <a:r>
              <a:rPr dirty="0" sz="1450" spc="-30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450">
                <a:solidFill>
                  <a:srgbClr val="DFD5DE"/>
                </a:solidFill>
                <a:latin typeface="Noto Sans CJK HK"/>
                <a:cs typeface="Noto Sans CJK HK"/>
              </a:rPr>
              <a:t>user</a:t>
            </a:r>
            <a:r>
              <a:rPr dirty="0" sz="1450" spc="-20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450" spc="-10">
                <a:solidFill>
                  <a:srgbClr val="DFD5DE"/>
                </a:solidFill>
                <a:latin typeface="Noto Sans CJK HK"/>
                <a:cs typeface="Noto Sans CJK HK"/>
              </a:rPr>
              <a:t>demands.</a:t>
            </a:r>
            <a:endParaRPr sz="1450">
              <a:latin typeface="Noto Sans CJK HK"/>
              <a:cs typeface="Noto Sans CJK H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0" y="0"/>
            <a:ext cx="5486400" cy="82295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9008" y="744474"/>
            <a:ext cx="7466330" cy="254000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ts val="4990"/>
              </a:lnSpc>
              <a:spcBef>
                <a:spcPts val="105"/>
              </a:spcBef>
            </a:pPr>
            <a:r>
              <a:rPr dirty="0" sz="4000" spc="-65" b="0" i="0">
                <a:solidFill>
                  <a:srgbClr val="96B8FF"/>
                </a:solidFill>
                <a:latin typeface="Verdana"/>
                <a:cs typeface="Verdana"/>
              </a:rPr>
              <a:t>Results</a:t>
            </a:r>
            <a:r>
              <a:rPr dirty="0" sz="4000" spc="-375" b="0" i="0">
                <a:solidFill>
                  <a:srgbClr val="96B8FF"/>
                </a:solidFill>
                <a:latin typeface="Verdana"/>
                <a:cs typeface="Verdana"/>
              </a:rPr>
              <a:t> </a:t>
            </a:r>
            <a:r>
              <a:rPr dirty="0" sz="4000" spc="-30" b="0" i="0">
                <a:solidFill>
                  <a:srgbClr val="96B8FF"/>
                </a:solidFill>
                <a:latin typeface="Verdana"/>
                <a:cs typeface="Verdana"/>
              </a:rPr>
              <a:t>and</a:t>
            </a:r>
            <a:r>
              <a:rPr dirty="0" sz="4000" spc="-400" b="0" i="0">
                <a:solidFill>
                  <a:srgbClr val="96B8FF"/>
                </a:solidFill>
                <a:latin typeface="Verdana"/>
                <a:cs typeface="Verdana"/>
              </a:rPr>
              <a:t> </a:t>
            </a:r>
            <a:r>
              <a:rPr dirty="0" sz="4000" spc="-165" b="0" i="0">
                <a:solidFill>
                  <a:srgbClr val="96B8FF"/>
                </a:solidFill>
                <a:latin typeface="Verdana"/>
                <a:cs typeface="Verdana"/>
              </a:rPr>
              <a:t>Impact:</a:t>
            </a:r>
            <a:r>
              <a:rPr dirty="0" sz="4000" spc="-380" b="0" i="0">
                <a:solidFill>
                  <a:srgbClr val="96B8FF"/>
                </a:solidFill>
                <a:latin typeface="Verdana"/>
                <a:cs typeface="Verdana"/>
              </a:rPr>
              <a:t> </a:t>
            </a:r>
            <a:r>
              <a:rPr dirty="0" sz="4000" spc="-30" b="0" i="0">
                <a:solidFill>
                  <a:srgbClr val="96B8FF"/>
                </a:solidFill>
                <a:latin typeface="Verdana"/>
                <a:cs typeface="Verdana"/>
              </a:rPr>
              <a:t>Improved </a:t>
            </a:r>
            <a:r>
              <a:rPr dirty="0" sz="4000" spc="-25" b="0" i="0">
                <a:solidFill>
                  <a:srgbClr val="96B8FF"/>
                </a:solidFill>
                <a:latin typeface="Verdana"/>
                <a:cs typeface="Verdana"/>
              </a:rPr>
              <a:t>Efficiency,</a:t>
            </a:r>
            <a:r>
              <a:rPr dirty="0" sz="4000" spc="-350" b="0" i="0">
                <a:solidFill>
                  <a:srgbClr val="96B8FF"/>
                </a:solidFill>
                <a:latin typeface="Verdana"/>
                <a:cs typeface="Verdana"/>
              </a:rPr>
              <a:t> </a:t>
            </a:r>
            <a:r>
              <a:rPr dirty="0" sz="4000" spc="55" b="0" i="0">
                <a:solidFill>
                  <a:srgbClr val="96B8FF"/>
                </a:solidFill>
                <a:latin typeface="Verdana"/>
                <a:cs typeface="Verdana"/>
              </a:rPr>
              <a:t>Reduced</a:t>
            </a:r>
            <a:r>
              <a:rPr dirty="0" sz="4000" spc="-350" b="0" i="0">
                <a:solidFill>
                  <a:srgbClr val="96B8FF"/>
                </a:solidFill>
                <a:latin typeface="Verdana"/>
                <a:cs typeface="Verdana"/>
              </a:rPr>
              <a:t> </a:t>
            </a:r>
            <a:r>
              <a:rPr dirty="0" sz="4000" spc="-10" b="0" i="0">
                <a:solidFill>
                  <a:srgbClr val="96B8FF"/>
                </a:solidFill>
                <a:latin typeface="Verdana"/>
                <a:cs typeface="Verdana"/>
              </a:rPr>
              <a:t>Manual</a:t>
            </a:r>
            <a:endParaRPr sz="4000">
              <a:latin typeface="Verdana"/>
              <a:cs typeface="Verdana"/>
            </a:endParaRPr>
          </a:p>
          <a:p>
            <a:pPr marL="12700" marR="977900">
              <a:lnSpc>
                <a:spcPts val="5000"/>
              </a:lnSpc>
            </a:pPr>
            <a:r>
              <a:rPr dirty="0" sz="4000" spc="-220" b="0" i="0">
                <a:solidFill>
                  <a:srgbClr val="96B8FF"/>
                </a:solidFill>
                <a:latin typeface="Verdana"/>
                <a:cs typeface="Verdana"/>
              </a:rPr>
              <a:t>Tasks,</a:t>
            </a:r>
            <a:r>
              <a:rPr dirty="0" sz="4000" spc="-400" b="0" i="0">
                <a:solidFill>
                  <a:srgbClr val="96B8FF"/>
                </a:solidFill>
                <a:latin typeface="Verdana"/>
                <a:cs typeface="Verdana"/>
              </a:rPr>
              <a:t> </a:t>
            </a:r>
            <a:r>
              <a:rPr dirty="0" sz="4000" spc="-30" b="0" i="0">
                <a:solidFill>
                  <a:srgbClr val="96B8FF"/>
                </a:solidFill>
                <a:latin typeface="Verdana"/>
                <a:cs typeface="Verdana"/>
              </a:rPr>
              <a:t>and</a:t>
            </a:r>
            <a:r>
              <a:rPr dirty="0" sz="4000" spc="-380" b="0" i="0">
                <a:solidFill>
                  <a:srgbClr val="96B8FF"/>
                </a:solidFill>
                <a:latin typeface="Verdana"/>
                <a:cs typeface="Verdana"/>
              </a:rPr>
              <a:t> </a:t>
            </a:r>
            <a:r>
              <a:rPr dirty="0" sz="4000" spc="-10" b="0" i="0">
                <a:solidFill>
                  <a:srgbClr val="96B8FF"/>
                </a:solidFill>
                <a:latin typeface="Verdana"/>
                <a:cs typeface="Verdana"/>
              </a:rPr>
              <a:t>Enhanced</a:t>
            </a:r>
            <a:r>
              <a:rPr dirty="0" sz="4000" spc="-355" b="0" i="0">
                <a:solidFill>
                  <a:srgbClr val="96B8FF"/>
                </a:solidFill>
                <a:latin typeface="Verdana"/>
                <a:cs typeface="Verdana"/>
              </a:rPr>
              <a:t> </a:t>
            </a:r>
            <a:r>
              <a:rPr dirty="0" sz="4000" spc="-20" b="0" i="0">
                <a:solidFill>
                  <a:srgbClr val="96B8FF"/>
                </a:solidFill>
                <a:latin typeface="Verdana"/>
                <a:cs typeface="Verdana"/>
              </a:rPr>
              <a:t>User </a:t>
            </a:r>
            <a:r>
              <a:rPr dirty="0" sz="4000" spc="-10" b="0" i="0">
                <a:solidFill>
                  <a:srgbClr val="96B8FF"/>
                </a:solidFill>
                <a:latin typeface="Verdana"/>
                <a:cs typeface="Verdana"/>
              </a:rPr>
              <a:t>Satisfaction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711708" y="386181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26720" y="0"/>
                </a:moveTo>
                <a:lnTo>
                  <a:pt x="30479" y="0"/>
                </a:lnTo>
                <a:lnTo>
                  <a:pt x="18618" y="2387"/>
                </a:lnTo>
                <a:lnTo>
                  <a:pt x="8929" y="8905"/>
                </a:lnTo>
                <a:lnTo>
                  <a:pt x="2396" y="18591"/>
                </a:lnTo>
                <a:lnTo>
                  <a:pt x="0" y="30480"/>
                </a:lnTo>
                <a:lnTo>
                  <a:pt x="0" y="426720"/>
                </a:lnTo>
                <a:lnTo>
                  <a:pt x="2396" y="438608"/>
                </a:lnTo>
                <a:lnTo>
                  <a:pt x="8929" y="448294"/>
                </a:lnTo>
                <a:lnTo>
                  <a:pt x="18618" y="454812"/>
                </a:lnTo>
                <a:lnTo>
                  <a:pt x="30479" y="457200"/>
                </a:lnTo>
                <a:lnTo>
                  <a:pt x="426720" y="457200"/>
                </a:lnTo>
                <a:lnTo>
                  <a:pt x="438581" y="454812"/>
                </a:lnTo>
                <a:lnTo>
                  <a:pt x="448270" y="448294"/>
                </a:lnTo>
                <a:lnTo>
                  <a:pt x="454803" y="438608"/>
                </a:lnTo>
                <a:lnTo>
                  <a:pt x="457200" y="426720"/>
                </a:lnTo>
                <a:lnTo>
                  <a:pt x="457200" y="30480"/>
                </a:lnTo>
                <a:lnTo>
                  <a:pt x="454803" y="18591"/>
                </a:lnTo>
                <a:lnTo>
                  <a:pt x="448270" y="8905"/>
                </a:lnTo>
                <a:lnTo>
                  <a:pt x="438581" y="2387"/>
                </a:lnTo>
                <a:lnTo>
                  <a:pt x="426720" y="0"/>
                </a:lnTo>
                <a:close/>
              </a:path>
            </a:pathLst>
          </a:custGeom>
          <a:solidFill>
            <a:srgbClr val="2525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864819" y="3850385"/>
            <a:ext cx="1498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600">
                <a:solidFill>
                  <a:srgbClr val="DFD5DE"/>
                </a:solidFill>
                <a:latin typeface="Verdana"/>
                <a:cs typeface="Verdana"/>
              </a:rPr>
              <a:t>1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359535" y="3833621"/>
            <a:ext cx="310007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0">
                <a:solidFill>
                  <a:srgbClr val="DFD5DE"/>
                </a:solidFill>
                <a:latin typeface="Verdana"/>
                <a:cs typeface="Verdana"/>
              </a:rPr>
              <a:t>Time-</a:t>
            </a:r>
            <a:r>
              <a:rPr dirty="0" sz="2000" spc="-25">
                <a:solidFill>
                  <a:srgbClr val="DFD5DE"/>
                </a:solidFill>
                <a:latin typeface="Verdana"/>
                <a:cs typeface="Verdana"/>
              </a:rPr>
              <a:t>Saving</a:t>
            </a:r>
            <a:r>
              <a:rPr dirty="0" sz="2000" spc="-18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2000" spc="-10">
                <a:solidFill>
                  <a:srgbClr val="DFD5DE"/>
                </a:solidFill>
                <a:latin typeface="Verdana"/>
                <a:cs typeface="Verdana"/>
              </a:rPr>
              <a:t>Operations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359535" y="4567199"/>
            <a:ext cx="2777490" cy="13455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35400"/>
              </a:lnSpc>
              <a:spcBef>
                <a:spcPts val="90"/>
              </a:spcBef>
            </a:pPr>
            <a:r>
              <a:rPr dirty="0" sz="1600">
                <a:solidFill>
                  <a:srgbClr val="DFD5DE"/>
                </a:solidFill>
                <a:latin typeface="Noto Sans CJK HK"/>
                <a:cs typeface="Noto Sans CJK HK"/>
              </a:rPr>
              <a:t>Automation</a:t>
            </a:r>
            <a:r>
              <a:rPr dirty="0" sz="1600" spc="-30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600">
                <a:solidFill>
                  <a:srgbClr val="DFD5DE"/>
                </a:solidFill>
                <a:latin typeface="Noto Sans CJK HK"/>
                <a:cs typeface="Noto Sans CJK HK"/>
              </a:rPr>
              <a:t>of</a:t>
            </a:r>
            <a:r>
              <a:rPr dirty="0" sz="1600" spc="-40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600">
                <a:solidFill>
                  <a:srgbClr val="DFD5DE"/>
                </a:solidFill>
                <a:latin typeface="Noto Sans CJK HK"/>
                <a:cs typeface="Noto Sans CJK HK"/>
              </a:rPr>
              <a:t>key</a:t>
            </a:r>
            <a:r>
              <a:rPr dirty="0" sz="1600" spc="-30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600">
                <a:solidFill>
                  <a:srgbClr val="DFD5DE"/>
                </a:solidFill>
                <a:latin typeface="Noto Sans CJK HK"/>
                <a:cs typeface="Noto Sans CJK HK"/>
              </a:rPr>
              <a:t>tasks</a:t>
            </a:r>
            <a:r>
              <a:rPr dirty="0" sz="1600" spc="-25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600" spc="-20">
                <a:solidFill>
                  <a:srgbClr val="DFD5DE"/>
                </a:solidFill>
                <a:latin typeface="Noto Sans CJK HK"/>
                <a:cs typeface="Noto Sans CJK HK"/>
              </a:rPr>
              <a:t>like </a:t>
            </a:r>
            <a:r>
              <a:rPr dirty="0" sz="1600">
                <a:solidFill>
                  <a:srgbClr val="DFD5DE"/>
                </a:solidFill>
                <a:latin typeface="Noto Sans CJK HK"/>
                <a:cs typeface="Noto Sans CJK HK"/>
              </a:rPr>
              <a:t>book</a:t>
            </a:r>
            <a:r>
              <a:rPr dirty="0" sz="1600" spc="-40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600">
                <a:solidFill>
                  <a:srgbClr val="DFD5DE"/>
                </a:solidFill>
                <a:latin typeface="Noto Sans CJK HK"/>
                <a:cs typeface="Noto Sans CJK HK"/>
              </a:rPr>
              <a:t>inventory</a:t>
            </a:r>
            <a:r>
              <a:rPr dirty="0" sz="1600" spc="-35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600" spc="-10">
                <a:solidFill>
                  <a:srgbClr val="DFD5DE"/>
                </a:solidFill>
                <a:latin typeface="Noto Sans CJK HK"/>
                <a:cs typeface="Noto Sans CJK HK"/>
              </a:rPr>
              <a:t>management </a:t>
            </a:r>
            <a:r>
              <a:rPr dirty="0" sz="1600">
                <a:solidFill>
                  <a:srgbClr val="DFD5DE"/>
                </a:solidFill>
                <a:latin typeface="Noto Sans CJK HK"/>
                <a:cs typeface="Noto Sans CJK HK"/>
              </a:rPr>
              <a:t>and</a:t>
            </a:r>
            <a:r>
              <a:rPr dirty="0" sz="1600" spc="-25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600" spc="-10">
                <a:solidFill>
                  <a:srgbClr val="DFD5DE"/>
                </a:solidFill>
                <a:latin typeface="Noto Sans CJK HK"/>
                <a:cs typeface="Noto Sans CJK HK"/>
              </a:rPr>
              <a:t>borrowing/return processes.</a:t>
            </a:r>
            <a:endParaRPr sz="1600">
              <a:latin typeface="Noto Sans CJK HK"/>
              <a:cs typeface="Noto Sans CJK HK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4674108" y="386181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26719" y="0"/>
                </a:moveTo>
                <a:lnTo>
                  <a:pt x="30479" y="0"/>
                </a:lnTo>
                <a:lnTo>
                  <a:pt x="18591" y="2387"/>
                </a:lnTo>
                <a:lnTo>
                  <a:pt x="8905" y="8905"/>
                </a:lnTo>
                <a:lnTo>
                  <a:pt x="2387" y="18591"/>
                </a:lnTo>
                <a:lnTo>
                  <a:pt x="0" y="30480"/>
                </a:lnTo>
                <a:lnTo>
                  <a:pt x="0" y="426720"/>
                </a:lnTo>
                <a:lnTo>
                  <a:pt x="2387" y="438608"/>
                </a:lnTo>
                <a:lnTo>
                  <a:pt x="8905" y="448294"/>
                </a:lnTo>
                <a:lnTo>
                  <a:pt x="18591" y="454812"/>
                </a:lnTo>
                <a:lnTo>
                  <a:pt x="30479" y="457200"/>
                </a:lnTo>
                <a:lnTo>
                  <a:pt x="426719" y="457200"/>
                </a:lnTo>
                <a:lnTo>
                  <a:pt x="438608" y="454812"/>
                </a:lnTo>
                <a:lnTo>
                  <a:pt x="448294" y="448294"/>
                </a:lnTo>
                <a:lnTo>
                  <a:pt x="454812" y="438608"/>
                </a:lnTo>
                <a:lnTo>
                  <a:pt x="457200" y="426720"/>
                </a:lnTo>
                <a:lnTo>
                  <a:pt x="457200" y="30480"/>
                </a:lnTo>
                <a:lnTo>
                  <a:pt x="454812" y="18591"/>
                </a:lnTo>
                <a:lnTo>
                  <a:pt x="448294" y="8905"/>
                </a:lnTo>
                <a:lnTo>
                  <a:pt x="438608" y="2387"/>
                </a:lnTo>
                <a:lnTo>
                  <a:pt x="426719" y="0"/>
                </a:lnTo>
                <a:close/>
              </a:path>
            </a:pathLst>
          </a:custGeom>
          <a:solidFill>
            <a:srgbClr val="2525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4797297" y="3850385"/>
            <a:ext cx="2101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solidFill>
                  <a:srgbClr val="DFD5DE"/>
                </a:solidFill>
                <a:latin typeface="Verdana"/>
                <a:cs typeface="Verdana"/>
              </a:rPr>
              <a:t>2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321934" y="3833621"/>
            <a:ext cx="3039745" cy="207898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1117600">
              <a:lnSpc>
                <a:spcPts val="2510"/>
              </a:lnSpc>
              <a:spcBef>
                <a:spcPts val="95"/>
              </a:spcBef>
            </a:pPr>
            <a:r>
              <a:rPr dirty="0" sz="2000">
                <a:solidFill>
                  <a:srgbClr val="DFD5DE"/>
                </a:solidFill>
                <a:latin typeface="Verdana"/>
                <a:cs typeface="Verdana"/>
              </a:rPr>
              <a:t>Enhanced</a:t>
            </a:r>
            <a:r>
              <a:rPr dirty="0" sz="2000" spc="-14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2000" spc="-20">
                <a:solidFill>
                  <a:srgbClr val="DFD5DE"/>
                </a:solidFill>
                <a:latin typeface="Verdana"/>
                <a:cs typeface="Verdana"/>
              </a:rPr>
              <a:t>User </a:t>
            </a:r>
            <a:r>
              <a:rPr dirty="0" sz="2000" spc="-10">
                <a:solidFill>
                  <a:srgbClr val="DFD5DE"/>
                </a:solidFill>
                <a:latin typeface="Verdana"/>
                <a:cs typeface="Verdana"/>
              </a:rPr>
              <a:t>Experience</a:t>
            </a:r>
            <a:endParaRPr sz="2000">
              <a:latin typeface="Verdana"/>
              <a:cs typeface="Verdana"/>
            </a:endParaRPr>
          </a:p>
          <a:p>
            <a:pPr marL="12700" marR="5080">
              <a:lnSpc>
                <a:spcPct val="135400"/>
              </a:lnSpc>
              <a:spcBef>
                <a:spcPts val="755"/>
              </a:spcBef>
            </a:pPr>
            <a:r>
              <a:rPr dirty="0" sz="1600">
                <a:solidFill>
                  <a:srgbClr val="DFD5DE"/>
                </a:solidFill>
                <a:latin typeface="Noto Sans CJK HK"/>
                <a:cs typeface="Noto Sans CJK HK"/>
              </a:rPr>
              <a:t>Streamlined</a:t>
            </a:r>
            <a:r>
              <a:rPr dirty="0" sz="1600" spc="-50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600">
                <a:solidFill>
                  <a:srgbClr val="DFD5DE"/>
                </a:solidFill>
                <a:latin typeface="Noto Sans CJK HK"/>
                <a:cs typeface="Noto Sans CJK HK"/>
              </a:rPr>
              <a:t>and</a:t>
            </a:r>
            <a:r>
              <a:rPr dirty="0" sz="1600" spc="-40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600" spc="-10">
                <a:solidFill>
                  <a:srgbClr val="DFD5DE"/>
                </a:solidFill>
                <a:latin typeface="Noto Sans CJK HK"/>
                <a:cs typeface="Noto Sans CJK HK"/>
              </a:rPr>
              <a:t>intuitive </a:t>
            </a:r>
            <a:r>
              <a:rPr dirty="0" sz="1600">
                <a:solidFill>
                  <a:srgbClr val="DFD5DE"/>
                </a:solidFill>
                <a:latin typeface="Noto Sans CJK HK"/>
                <a:cs typeface="Noto Sans CJK HK"/>
              </a:rPr>
              <a:t>interface</a:t>
            </a:r>
            <a:r>
              <a:rPr dirty="0" sz="1600" spc="-35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600">
                <a:solidFill>
                  <a:srgbClr val="DFD5DE"/>
                </a:solidFill>
                <a:latin typeface="Noto Sans CJK HK"/>
                <a:cs typeface="Noto Sans CJK HK"/>
              </a:rPr>
              <a:t>for</a:t>
            </a:r>
            <a:r>
              <a:rPr dirty="0" sz="1600" spc="-20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600">
                <a:solidFill>
                  <a:srgbClr val="DFD5DE"/>
                </a:solidFill>
                <a:latin typeface="Noto Sans CJK HK"/>
                <a:cs typeface="Noto Sans CJK HK"/>
              </a:rPr>
              <a:t>both</a:t>
            </a:r>
            <a:r>
              <a:rPr dirty="0" sz="1600" spc="-25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600">
                <a:solidFill>
                  <a:srgbClr val="DFD5DE"/>
                </a:solidFill>
                <a:latin typeface="Noto Sans CJK HK"/>
                <a:cs typeface="Noto Sans CJK HK"/>
              </a:rPr>
              <a:t>librarians</a:t>
            </a:r>
            <a:r>
              <a:rPr dirty="0" sz="1600" spc="-45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600" spc="-25">
                <a:solidFill>
                  <a:srgbClr val="DFD5DE"/>
                </a:solidFill>
                <a:latin typeface="Noto Sans CJK HK"/>
                <a:cs typeface="Noto Sans CJK HK"/>
              </a:rPr>
              <a:t>and </a:t>
            </a:r>
            <a:r>
              <a:rPr dirty="0" sz="1600">
                <a:solidFill>
                  <a:srgbClr val="DFD5DE"/>
                </a:solidFill>
                <a:latin typeface="Noto Sans CJK HK"/>
                <a:cs typeface="Noto Sans CJK HK"/>
              </a:rPr>
              <a:t>patrons,</a:t>
            </a:r>
            <a:r>
              <a:rPr dirty="0" sz="1600" spc="-40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600">
                <a:solidFill>
                  <a:srgbClr val="DFD5DE"/>
                </a:solidFill>
                <a:latin typeface="Noto Sans CJK HK"/>
                <a:cs typeface="Noto Sans CJK HK"/>
              </a:rPr>
              <a:t>improving</a:t>
            </a:r>
            <a:r>
              <a:rPr dirty="0" sz="1600" spc="-35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600" spc="-10">
                <a:solidFill>
                  <a:srgbClr val="DFD5DE"/>
                </a:solidFill>
                <a:latin typeface="Noto Sans CJK HK"/>
                <a:cs typeface="Noto Sans CJK HK"/>
              </a:rPr>
              <a:t>overall satisfaction.</a:t>
            </a:r>
            <a:endParaRPr sz="1600">
              <a:latin typeface="Noto Sans CJK HK"/>
              <a:cs typeface="Noto Sans CJK HK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711708" y="6352032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26720" y="0"/>
                </a:moveTo>
                <a:lnTo>
                  <a:pt x="30479" y="0"/>
                </a:lnTo>
                <a:lnTo>
                  <a:pt x="18618" y="2387"/>
                </a:lnTo>
                <a:lnTo>
                  <a:pt x="8929" y="8905"/>
                </a:lnTo>
                <a:lnTo>
                  <a:pt x="2396" y="18591"/>
                </a:lnTo>
                <a:lnTo>
                  <a:pt x="0" y="30480"/>
                </a:lnTo>
                <a:lnTo>
                  <a:pt x="0" y="426720"/>
                </a:lnTo>
                <a:lnTo>
                  <a:pt x="2396" y="438608"/>
                </a:lnTo>
                <a:lnTo>
                  <a:pt x="8929" y="448294"/>
                </a:lnTo>
                <a:lnTo>
                  <a:pt x="18618" y="454812"/>
                </a:lnTo>
                <a:lnTo>
                  <a:pt x="30479" y="457200"/>
                </a:lnTo>
                <a:lnTo>
                  <a:pt x="426720" y="457200"/>
                </a:lnTo>
                <a:lnTo>
                  <a:pt x="438581" y="454812"/>
                </a:lnTo>
                <a:lnTo>
                  <a:pt x="448270" y="448294"/>
                </a:lnTo>
                <a:lnTo>
                  <a:pt x="454803" y="438608"/>
                </a:lnTo>
                <a:lnTo>
                  <a:pt x="457200" y="426720"/>
                </a:lnTo>
                <a:lnTo>
                  <a:pt x="457200" y="30480"/>
                </a:lnTo>
                <a:lnTo>
                  <a:pt x="454803" y="18591"/>
                </a:lnTo>
                <a:lnTo>
                  <a:pt x="448270" y="8905"/>
                </a:lnTo>
                <a:lnTo>
                  <a:pt x="438581" y="2387"/>
                </a:lnTo>
                <a:lnTo>
                  <a:pt x="426720" y="0"/>
                </a:lnTo>
                <a:close/>
              </a:path>
            </a:pathLst>
          </a:custGeom>
          <a:solidFill>
            <a:srgbClr val="2525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836167" y="6340297"/>
            <a:ext cx="20891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solidFill>
                  <a:srgbClr val="DFD5DE"/>
                </a:solidFill>
                <a:latin typeface="Verdana"/>
                <a:cs typeface="Verdana"/>
              </a:rPr>
              <a:t>3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359535" y="6323838"/>
            <a:ext cx="6470650" cy="11004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40">
                <a:solidFill>
                  <a:srgbClr val="DFD5DE"/>
                </a:solidFill>
                <a:latin typeface="Verdana"/>
                <a:cs typeface="Verdana"/>
              </a:rPr>
              <a:t>Improved</a:t>
            </a:r>
            <a:r>
              <a:rPr dirty="0" sz="2000" spc="-22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2000" spc="-30">
                <a:solidFill>
                  <a:srgbClr val="DFD5DE"/>
                </a:solidFill>
                <a:latin typeface="Verdana"/>
                <a:cs typeface="Verdana"/>
              </a:rPr>
              <a:t>Data</a:t>
            </a:r>
            <a:r>
              <a:rPr dirty="0" sz="2000" spc="-17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2000" spc="-10">
                <a:solidFill>
                  <a:srgbClr val="DFD5DE"/>
                </a:solidFill>
                <a:latin typeface="Verdana"/>
                <a:cs typeface="Verdana"/>
              </a:rPr>
              <a:t>Accuracy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dirty="0" sz="1600">
                <a:solidFill>
                  <a:srgbClr val="DFD5DE"/>
                </a:solidFill>
                <a:latin typeface="Noto Sans CJK HK"/>
                <a:cs typeface="Noto Sans CJK HK"/>
              </a:rPr>
              <a:t>Reduced</a:t>
            </a:r>
            <a:r>
              <a:rPr dirty="0" sz="1600" spc="-25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600">
                <a:solidFill>
                  <a:srgbClr val="DFD5DE"/>
                </a:solidFill>
                <a:latin typeface="Noto Sans CJK HK"/>
                <a:cs typeface="Noto Sans CJK HK"/>
              </a:rPr>
              <a:t>errors</a:t>
            </a:r>
            <a:r>
              <a:rPr dirty="0" sz="1600" spc="-15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600">
                <a:solidFill>
                  <a:srgbClr val="DFD5DE"/>
                </a:solidFill>
                <a:latin typeface="Noto Sans CJK HK"/>
                <a:cs typeface="Noto Sans CJK HK"/>
              </a:rPr>
              <a:t>and</a:t>
            </a:r>
            <a:r>
              <a:rPr dirty="0" sz="1600" spc="-25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600">
                <a:solidFill>
                  <a:srgbClr val="DFD5DE"/>
                </a:solidFill>
                <a:latin typeface="Noto Sans CJK HK"/>
                <a:cs typeface="Noto Sans CJK HK"/>
              </a:rPr>
              <a:t>inconsistencies</a:t>
            </a:r>
            <a:r>
              <a:rPr dirty="0" sz="1600" spc="-30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600">
                <a:solidFill>
                  <a:srgbClr val="DFD5DE"/>
                </a:solidFill>
                <a:latin typeface="Noto Sans CJK HK"/>
                <a:cs typeface="Noto Sans CJK HK"/>
              </a:rPr>
              <a:t>in</a:t>
            </a:r>
            <a:r>
              <a:rPr dirty="0" sz="1600" spc="-35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600">
                <a:solidFill>
                  <a:srgbClr val="DFD5DE"/>
                </a:solidFill>
                <a:latin typeface="Noto Sans CJK HK"/>
                <a:cs typeface="Noto Sans CJK HK"/>
              </a:rPr>
              <a:t>book</a:t>
            </a:r>
            <a:r>
              <a:rPr dirty="0" sz="1600" spc="-5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600">
                <a:solidFill>
                  <a:srgbClr val="DFD5DE"/>
                </a:solidFill>
                <a:latin typeface="Noto Sans CJK HK"/>
                <a:cs typeface="Noto Sans CJK HK"/>
              </a:rPr>
              <a:t>and</a:t>
            </a:r>
            <a:r>
              <a:rPr dirty="0" sz="1600" spc="-25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600">
                <a:solidFill>
                  <a:srgbClr val="DFD5DE"/>
                </a:solidFill>
                <a:latin typeface="Noto Sans CJK HK"/>
                <a:cs typeface="Noto Sans CJK HK"/>
              </a:rPr>
              <a:t>patron</a:t>
            </a:r>
            <a:r>
              <a:rPr dirty="0" sz="1600" spc="-20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600" spc="-10">
                <a:solidFill>
                  <a:srgbClr val="DFD5DE"/>
                </a:solidFill>
                <a:latin typeface="Noto Sans CJK HK"/>
                <a:cs typeface="Noto Sans CJK HK"/>
              </a:rPr>
              <a:t>information,</a:t>
            </a:r>
            <a:endParaRPr sz="1600">
              <a:latin typeface="Noto Sans CJK HK"/>
              <a:cs typeface="Noto Sans CJK HK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1600">
                <a:solidFill>
                  <a:srgbClr val="DFD5DE"/>
                </a:solidFill>
                <a:latin typeface="Noto Sans CJK HK"/>
                <a:cs typeface="Noto Sans CJK HK"/>
              </a:rPr>
              <a:t>ensuring</a:t>
            </a:r>
            <a:r>
              <a:rPr dirty="0" sz="1600" spc="-40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600">
                <a:solidFill>
                  <a:srgbClr val="DFD5DE"/>
                </a:solidFill>
                <a:latin typeface="Noto Sans CJK HK"/>
                <a:cs typeface="Noto Sans CJK HK"/>
              </a:rPr>
              <a:t>reliable</a:t>
            </a:r>
            <a:r>
              <a:rPr dirty="0" sz="1600" spc="-55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600" spc="-10">
                <a:solidFill>
                  <a:srgbClr val="DFD5DE"/>
                </a:solidFill>
                <a:latin typeface="Noto Sans CJK HK"/>
                <a:cs typeface="Noto Sans CJK HK"/>
              </a:rPr>
              <a:t>data.</a:t>
            </a:r>
            <a:endParaRPr sz="1600">
              <a:latin typeface="Noto Sans CJK HK"/>
              <a:cs typeface="Noto Sans CJK H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1304" y="1786585"/>
            <a:ext cx="11299190" cy="21266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50" spc="70" b="0" i="0">
                <a:solidFill>
                  <a:srgbClr val="96B8FF"/>
                </a:solidFill>
                <a:latin typeface="Verdana"/>
                <a:cs typeface="Verdana"/>
              </a:rPr>
              <a:t>Conclusion</a:t>
            </a:r>
            <a:r>
              <a:rPr dirty="0" sz="4450" spc="-459" b="0" i="0">
                <a:solidFill>
                  <a:srgbClr val="96B8FF"/>
                </a:solidFill>
                <a:latin typeface="Verdana"/>
                <a:cs typeface="Verdana"/>
              </a:rPr>
              <a:t> </a:t>
            </a:r>
            <a:r>
              <a:rPr dirty="0" sz="4450" b="0" i="0">
                <a:solidFill>
                  <a:srgbClr val="96B8FF"/>
                </a:solidFill>
                <a:latin typeface="Verdana"/>
                <a:cs typeface="Verdana"/>
              </a:rPr>
              <a:t>and</a:t>
            </a:r>
            <a:r>
              <a:rPr dirty="0" sz="4450" spc="-459" b="0" i="0">
                <a:solidFill>
                  <a:srgbClr val="96B8FF"/>
                </a:solidFill>
                <a:latin typeface="Verdana"/>
                <a:cs typeface="Verdana"/>
              </a:rPr>
              <a:t> </a:t>
            </a:r>
            <a:r>
              <a:rPr dirty="0" sz="4450" spc="-80" b="0" i="0">
                <a:solidFill>
                  <a:srgbClr val="96B8FF"/>
                </a:solidFill>
                <a:latin typeface="Verdana"/>
                <a:cs typeface="Verdana"/>
              </a:rPr>
              <a:t>Future</a:t>
            </a:r>
            <a:r>
              <a:rPr dirty="0" sz="4450" spc="-475" b="0" i="0">
                <a:solidFill>
                  <a:srgbClr val="96B8FF"/>
                </a:solidFill>
                <a:latin typeface="Verdana"/>
                <a:cs typeface="Verdana"/>
              </a:rPr>
              <a:t> </a:t>
            </a:r>
            <a:r>
              <a:rPr dirty="0" sz="4450" spc="-10" b="0" i="0">
                <a:solidFill>
                  <a:srgbClr val="96B8FF"/>
                </a:solidFill>
                <a:latin typeface="Verdana"/>
                <a:cs typeface="Verdana"/>
              </a:rPr>
              <a:t>Enhancements:</a:t>
            </a:r>
            <a:endParaRPr sz="4450">
              <a:latin typeface="Verdana"/>
              <a:cs typeface="Verdana"/>
            </a:endParaRPr>
          </a:p>
          <a:p>
            <a:pPr marL="12700" marR="5080">
              <a:lnSpc>
                <a:spcPct val="104700"/>
              </a:lnSpc>
              <a:spcBef>
                <a:spcPts val="15"/>
              </a:spcBef>
            </a:pPr>
            <a:r>
              <a:rPr dirty="0" sz="4450" spc="-165" b="0" i="0">
                <a:solidFill>
                  <a:srgbClr val="96B8FF"/>
                </a:solidFill>
                <a:latin typeface="Verdana"/>
                <a:cs typeface="Verdana"/>
              </a:rPr>
              <a:t>Summary</a:t>
            </a:r>
            <a:r>
              <a:rPr dirty="0" sz="4450" spc="-434" b="0" i="0">
                <a:solidFill>
                  <a:srgbClr val="96B8FF"/>
                </a:solidFill>
                <a:latin typeface="Verdana"/>
                <a:cs typeface="Verdana"/>
              </a:rPr>
              <a:t> </a:t>
            </a:r>
            <a:r>
              <a:rPr dirty="0" sz="4450" b="0" i="0">
                <a:solidFill>
                  <a:srgbClr val="96B8FF"/>
                </a:solidFill>
                <a:latin typeface="Verdana"/>
                <a:cs typeface="Verdana"/>
              </a:rPr>
              <a:t>and</a:t>
            </a:r>
            <a:r>
              <a:rPr dirty="0" sz="4450" spc="-434" b="0" i="0">
                <a:solidFill>
                  <a:srgbClr val="96B8FF"/>
                </a:solidFill>
                <a:latin typeface="Verdana"/>
                <a:cs typeface="Verdana"/>
              </a:rPr>
              <a:t> </a:t>
            </a:r>
            <a:r>
              <a:rPr dirty="0" sz="4450" b="0" i="0">
                <a:solidFill>
                  <a:srgbClr val="96B8FF"/>
                </a:solidFill>
                <a:latin typeface="Verdana"/>
                <a:cs typeface="Verdana"/>
              </a:rPr>
              <a:t>Potential</a:t>
            </a:r>
            <a:r>
              <a:rPr dirty="0" sz="4450" spc="-434" b="0" i="0">
                <a:solidFill>
                  <a:srgbClr val="96B8FF"/>
                </a:solidFill>
                <a:latin typeface="Verdana"/>
                <a:cs typeface="Verdana"/>
              </a:rPr>
              <a:t> </a:t>
            </a:r>
            <a:r>
              <a:rPr dirty="0" sz="4450" spc="-35" b="0" i="0">
                <a:solidFill>
                  <a:srgbClr val="96B8FF"/>
                </a:solidFill>
                <a:latin typeface="Verdana"/>
                <a:cs typeface="Verdana"/>
              </a:rPr>
              <a:t>Areas</a:t>
            </a:r>
            <a:r>
              <a:rPr dirty="0" sz="4450" spc="-434" b="0" i="0">
                <a:solidFill>
                  <a:srgbClr val="96B8FF"/>
                </a:solidFill>
                <a:latin typeface="Verdana"/>
                <a:cs typeface="Verdana"/>
              </a:rPr>
              <a:t> </a:t>
            </a:r>
            <a:r>
              <a:rPr dirty="0" sz="4450" b="0" i="0">
                <a:solidFill>
                  <a:srgbClr val="96B8FF"/>
                </a:solidFill>
                <a:latin typeface="Verdana"/>
                <a:cs typeface="Verdana"/>
              </a:rPr>
              <a:t>for</a:t>
            </a:r>
            <a:r>
              <a:rPr dirty="0" sz="4450" spc="-434" b="0" i="0">
                <a:solidFill>
                  <a:srgbClr val="96B8FF"/>
                </a:solidFill>
                <a:latin typeface="Verdana"/>
                <a:cs typeface="Verdana"/>
              </a:rPr>
              <a:t> </a:t>
            </a:r>
            <a:r>
              <a:rPr dirty="0" sz="4450" spc="-30" b="0" i="0">
                <a:solidFill>
                  <a:srgbClr val="96B8FF"/>
                </a:solidFill>
                <a:latin typeface="Verdana"/>
                <a:cs typeface="Verdana"/>
              </a:rPr>
              <a:t>Further </a:t>
            </a:r>
            <a:r>
              <a:rPr dirty="0" sz="4450" spc="-10" b="0" i="0">
                <a:solidFill>
                  <a:srgbClr val="96B8FF"/>
                </a:solidFill>
                <a:latin typeface="Verdana"/>
                <a:cs typeface="Verdana"/>
              </a:rPr>
              <a:t>Development</a:t>
            </a:r>
            <a:endParaRPr sz="4450">
              <a:latin typeface="Verdana"/>
              <a:cs typeface="Verdan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781304" y="4500498"/>
            <a:ext cx="5781040" cy="16776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0">
                <a:solidFill>
                  <a:srgbClr val="96B8FF"/>
                </a:solidFill>
                <a:latin typeface="Verdana"/>
                <a:cs typeface="Verdana"/>
              </a:rPr>
              <a:t>Conclusion</a:t>
            </a:r>
            <a:endParaRPr sz="2200">
              <a:latin typeface="Verdana"/>
              <a:cs typeface="Verdana"/>
            </a:endParaRPr>
          </a:p>
          <a:p>
            <a:pPr marL="12700" marR="5080">
              <a:lnSpc>
                <a:spcPct val="138300"/>
              </a:lnSpc>
              <a:spcBef>
                <a:spcPts val="1655"/>
              </a:spcBef>
            </a:pPr>
            <a:r>
              <a:rPr dirty="0" sz="1750">
                <a:solidFill>
                  <a:srgbClr val="DFD5DE"/>
                </a:solidFill>
                <a:latin typeface="Noto Sans CJK HK"/>
                <a:cs typeface="Noto Sans CJK HK"/>
              </a:rPr>
              <a:t>The</a:t>
            </a:r>
            <a:r>
              <a:rPr dirty="0" sz="1750" spc="-40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750" spc="-10">
                <a:solidFill>
                  <a:srgbClr val="DFD5DE"/>
                </a:solidFill>
                <a:latin typeface="Noto Sans CJK HK"/>
                <a:cs typeface="Noto Sans CJK HK"/>
              </a:rPr>
              <a:t>Python-</a:t>
            </a:r>
            <a:r>
              <a:rPr dirty="0" sz="1750">
                <a:solidFill>
                  <a:srgbClr val="DFD5DE"/>
                </a:solidFill>
                <a:latin typeface="Noto Sans CJK HK"/>
                <a:cs typeface="Noto Sans CJK HK"/>
              </a:rPr>
              <a:t>based</a:t>
            </a:r>
            <a:r>
              <a:rPr dirty="0" sz="1750" spc="-25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750">
                <a:solidFill>
                  <a:srgbClr val="DFD5DE"/>
                </a:solidFill>
                <a:latin typeface="Noto Sans CJK HK"/>
                <a:cs typeface="Noto Sans CJK HK"/>
              </a:rPr>
              <a:t>library</a:t>
            </a:r>
            <a:r>
              <a:rPr dirty="0" sz="1750" spc="-35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750" spc="-10">
                <a:solidFill>
                  <a:srgbClr val="DFD5DE"/>
                </a:solidFill>
                <a:latin typeface="Noto Sans CJK HK"/>
                <a:cs typeface="Noto Sans CJK HK"/>
              </a:rPr>
              <a:t>management</a:t>
            </a:r>
            <a:r>
              <a:rPr dirty="0" sz="1750" spc="-30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750">
                <a:solidFill>
                  <a:srgbClr val="DFD5DE"/>
                </a:solidFill>
                <a:latin typeface="Noto Sans CJK HK"/>
                <a:cs typeface="Noto Sans CJK HK"/>
              </a:rPr>
              <a:t>system</a:t>
            </a:r>
            <a:r>
              <a:rPr dirty="0" sz="1750" spc="-15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750" spc="-25">
                <a:solidFill>
                  <a:srgbClr val="DFD5DE"/>
                </a:solidFill>
                <a:latin typeface="Noto Sans CJK HK"/>
                <a:cs typeface="Noto Sans CJK HK"/>
              </a:rPr>
              <a:t>has </a:t>
            </a:r>
            <a:r>
              <a:rPr dirty="0" sz="1750">
                <a:solidFill>
                  <a:srgbClr val="DFD5DE"/>
                </a:solidFill>
                <a:latin typeface="Noto Sans CJK HK"/>
                <a:cs typeface="Noto Sans CJK HK"/>
              </a:rPr>
              <a:t>successfully</a:t>
            </a:r>
            <a:r>
              <a:rPr dirty="0" sz="1750" spc="-55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750">
                <a:solidFill>
                  <a:srgbClr val="DFD5DE"/>
                </a:solidFill>
                <a:latin typeface="Noto Sans CJK HK"/>
                <a:cs typeface="Noto Sans CJK HK"/>
              </a:rPr>
              <a:t>streamlined</a:t>
            </a:r>
            <a:r>
              <a:rPr dirty="0" sz="1750" spc="-65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750">
                <a:solidFill>
                  <a:srgbClr val="DFD5DE"/>
                </a:solidFill>
                <a:latin typeface="Noto Sans CJK HK"/>
                <a:cs typeface="Noto Sans CJK HK"/>
              </a:rPr>
              <a:t>operations,</a:t>
            </a:r>
            <a:r>
              <a:rPr dirty="0" sz="1750" spc="-65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750" spc="-10">
                <a:solidFill>
                  <a:srgbClr val="DFD5DE"/>
                </a:solidFill>
                <a:latin typeface="Noto Sans CJK HK"/>
                <a:cs typeface="Noto Sans CJK HK"/>
              </a:rPr>
              <a:t>enhanced</a:t>
            </a:r>
            <a:r>
              <a:rPr dirty="0" sz="1750" spc="-85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750" spc="-20">
                <a:solidFill>
                  <a:srgbClr val="DFD5DE"/>
                </a:solidFill>
                <a:latin typeface="Noto Sans CJK HK"/>
                <a:cs typeface="Noto Sans CJK HK"/>
              </a:rPr>
              <a:t>user </a:t>
            </a:r>
            <a:r>
              <a:rPr dirty="0" sz="1750">
                <a:solidFill>
                  <a:srgbClr val="DFD5DE"/>
                </a:solidFill>
                <a:latin typeface="Noto Sans CJK HK"/>
                <a:cs typeface="Noto Sans CJK HK"/>
              </a:rPr>
              <a:t>experience,</a:t>
            </a:r>
            <a:r>
              <a:rPr dirty="0" sz="1750" spc="-70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750">
                <a:solidFill>
                  <a:srgbClr val="DFD5DE"/>
                </a:solidFill>
                <a:latin typeface="Noto Sans CJK HK"/>
                <a:cs typeface="Noto Sans CJK HK"/>
              </a:rPr>
              <a:t>and</a:t>
            </a:r>
            <a:r>
              <a:rPr dirty="0" sz="1750" spc="-65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750">
                <a:solidFill>
                  <a:srgbClr val="DFD5DE"/>
                </a:solidFill>
                <a:latin typeface="Noto Sans CJK HK"/>
                <a:cs typeface="Noto Sans CJK HK"/>
              </a:rPr>
              <a:t>provided</a:t>
            </a:r>
            <a:r>
              <a:rPr dirty="0" sz="1750" spc="-80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750">
                <a:solidFill>
                  <a:srgbClr val="DFD5DE"/>
                </a:solidFill>
                <a:latin typeface="Noto Sans CJK HK"/>
                <a:cs typeface="Noto Sans CJK HK"/>
              </a:rPr>
              <a:t>valuable</a:t>
            </a:r>
            <a:r>
              <a:rPr dirty="0" sz="1750" spc="-40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750" spc="-10">
                <a:solidFill>
                  <a:srgbClr val="DFD5DE"/>
                </a:solidFill>
                <a:latin typeface="Noto Sans CJK HK"/>
                <a:cs typeface="Noto Sans CJK HK"/>
              </a:rPr>
              <a:t>data-</a:t>
            </a:r>
            <a:r>
              <a:rPr dirty="0" sz="1750">
                <a:solidFill>
                  <a:srgbClr val="DFD5DE"/>
                </a:solidFill>
                <a:latin typeface="Noto Sans CJK HK"/>
                <a:cs typeface="Noto Sans CJK HK"/>
              </a:rPr>
              <a:t>driven</a:t>
            </a:r>
            <a:r>
              <a:rPr dirty="0" sz="1750" spc="-70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750" spc="-10">
                <a:solidFill>
                  <a:srgbClr val="DFD5DE"/>
                </a:solidFill>
                <a:latin typeface="Noto Sans CJK HK"/>
                <a:cs typeface="Noto Sans CJK HK"/>
              </a:rPr>
              <a:t>insights.</a:t>
            </a:r>
            <a:endParaRPr sz="1750">
              <a:latin typeface="Noto Sans CJK HK"/>
              <a:cs typeface="Noto Sans CJK HK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587488" y="4500498"/>
            <a:ext cx="5862955" cy="16776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45">
                <a:solidFill>
                  <a:srgbClr val="96B8FF"/>
                </a:solidFill>
                <a:latin typeface="Verdana"/>
                <a:cs typeface="Verdana"/>
              </a:rPr>
              <a:t>Future</a:t>
            </a:r>
            <a:r>
              <a:rPr dirty="0" sz="2200" spc="-165">
                <a:solidFill>
                  <a:srgbClr val="96B8FF"/>
                </a:solidFill>
                <a:latin typeface="Verdana"/>
                <a:cs typeface="Verdana"/>
              </a:rPr>
              <a:t> </a:t>
            </a:r>
            <a:r>
              <a:rPr dirty="0" sz="2200" spc="-10">
                <a:solidFill>
                  <a:srgbClr val="96B8FF"/>
                </a:solidFill>
                <a:latin typeface="Verdana"/>
                <a:cs typeface="Verdana"/>
              </a:rPr>
              <a:t>Enhancements</a:t>
            </a:r>
            <a:endParaRPr sz="2200">
              <a:latin typeface="Verdana"/>
              <a:cs typeface="Verdana"/>
            </a:endParaRPr>
          </a:p>
          <a:p>
            <a:pPr marL="12700" marR="5080">
              <a:lnSpc>
                <a:spcPct val="138300"/>
              </a:lnSpc>
              <a:spcBef>
                <a:spcPts val="1655"/>
              </a:spcBef>
            </a:pPr>
            <a:r>
              <a:rPr dirty="0" sz="1750">
                <a:solidFill>
                  <a:srgbClr val="DFD5DE"/>
                </a:solidFill>
                <a:latin typeface="Noto Sans CJK HK"/>
                <a:cs typeface="Noto Sans CJK HK"/>
              </a:rPr>
              <a:t>Potential</a:t>
            </a:r>
            <a:r>
              <a:rPr dirty="0" sz="1750" spc="-25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750" spc="-10">
                <a:solidFill>
                  <a:srgbClr val="DFD5DE"/>
                </a:solidFill>
                <a:latin typeface="Noto Sans CJK HK"/>
                <a:cs typeface="Noto Sans CJK HK"/>
              </a:rPr>
              <a:t>improvements</a:t>
            </a:r>
            <a:r>
              <a:rPr dirty="0" sz="1750" spc="-15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750">
                <a:solidFill>
                  <a:srgbClr val="DFD5DE"/>
                </a:solidFill>
                <a:latin typeface="Noto Sans CJK HK"/>
                <a:cs typeface="Noto Sans CJK HK"/>
              </a:rPr>
              <a:t>include</a:t>
            </a:r>
            <a:r>
              <a:rPr dirty="0" sz="1750" spc="-40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750" spc="-10">
                <a:solidFill>
                  <a:srgbClr val="DFD5DE"/>
                </a:solidFill>
                <a:latin typeface="Noto Sans CJK HK"/>
                <a:cs typeface="Noto Sans CJK HK"/>
              </a:rPr>
              <a:t>integration</a:t>
            </a:r>
            <a:r>
              <a:rPr dirty="0" sz="1750" spc="-25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750">
                <a:solidFill>
                  <a:srgbClr val="DFD5DE"/>
                </a:solidFill>
                <a:latin typeface="Noto Sans CJK HK"/>
                <a:cs typeface="Noto Sans CJK HK"/>
              </a:rPr>
              <a:t>with</a:t>
            </a:r>
            <a:r>
              <a:rPr dirty="0" sz="1750" spc="-45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750" spc="-10">
                <a:solidFill>
                  <a:srgbClr val="DFD5DE"/>
                </a:solidFill>
                <a:latin typeface="Noto Sans CJK HK"/>
                <a:cs typeface="Noto Sans CJK HK"/>
              </a:rPr>
              <a:t>e-</a:t>
            </a:r>
            <a:r>
              <a:rPr dirty="0" sz="1750" spc="-20">
                <a:solidFill>
                  <a:srgbClr val="DFD5DE"/>
                </a:solidFill>
                <a:latin typeface="Noto Sans CJK HK"/>
                <a:cs typeface="Noto Sans CJK HK"/>
              </a:rPr>
              <a:t>book </a:t>
            </a:r>
            <a:r>
              <a:rPr dirty="0" sz="1750">
                <a:solidFill>
                  <a:srgbClr val="DFD5DE"/>
                </a:solidFill>
                <a:latin typeface="Noto Sans CJK HK"/>
                <a:cs typeface="Noto Sans CJK HK"/>
              </a:rPr>
              <a:t>platforms,</a:t>
            </a:r>
            <a:r>
              <a:rPr dirty="0" sz="1750" spc="-45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750">
                <a:solidFill>
                  <a:srgbClr val="DFD5DE"/>
                </a:solidFill>
                <a:latin typeface="Noto Sans CJK HK"/>
                <a:cs typeface="Noto Sans CJK HK"/>
              </a:rPr>
              <a:t>advanced</a:t>
            </a:r>
            <a:r>
              <a:rPr dirty="0" sz="1750" spc="-70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750" spc="-10">
                <a:solidFill>
                  <a:srgbClr val="DFD5DE"/>
                </a:solidFill>
                <a:latin typeface="Noto Sans CJK HK"/>
                <a:cs typeface="Noto Sans CJK HK"/>
              </a:rPr>
              <a:t>analytics,</a:t>
            </a:r>
            <a:r>
              <a:rPr dirty="0" sz="1750" spc="-55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750">
                <a:solidFill>
                  <a:srgbClr val="DFD5DE"/>
                </a:solidFill>
                <a:latin typeface="Noto Sans CJK HK"/>
                <a:cs typeface="Noto Sans CJK HK"/>
              </a:rPr>
              <a:t>and</a:t>
            </a:r>
            <a:r>
              <a:rPr dirty="0" sz="1750" spc="-65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750">
                <a:solidFill>
                  <a:srgbClr val="DFD5DE"/>
                </a:solidFill>
                <a:latin typeface="Noto Sans CJK HK"/>
                <a:cs typeface="Noto Sans CJK HK"/>
              </a:rPr>
              <a:t>mobile</a:t>
            </a:r>
            <a:r>
              <a:rPr dirty="0" sz="1750" spc="-45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750" spc="-25">
                <a:solidFill>
                  <a:srgbClr val="DFD5DE"/>
                </a:solidFill>
                <a:latin typeface="Noto Sans CJK HK"/>
                <a:cs typeface="Noto Sans CJK HK"/>
              </a:rPr>
              <a:t>app </a:t>
            </a:r>
            <a:r>
              <a:rPr dirty="0" sz="1750" spc="-10">
                <a:solidFill>
                  <a:srgbClr val="DFD5DE"/>
                </a:solidFill>
                <a:latin typeface="Noto Sans CJK HK"/>
                <a:cs typeface="Noto Sans CJK HK"/>
              </a:rPr>
              <a:t>development</a:t>
            </a:r>
            <a:r>
              <a:rPr dirty="0" sz="1750" spc="-35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750">
                <a:solidFill>
                  <a:srgbClr val="DFD5DE"/>
                </a:solidFill>
                <a:latin typeface="Noto Sans CJK HK"/>
                <a:cs typeface="Noto Sans CJK HK"/>
              </a:rPr>
              <a:t>for</a:t>
            </a:r>
            <a:r>
              <a:rPr dirty="0" sz="1750" spc="-40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750">
                <a:solidFill>
                  <a:srgbClr val="DFD5DE"/>
                </a:solidFill>
                <a:latin typeface="Noto Sans CJK HK"/>
                <a:cs typeface="Noto Sans CJK HK"/>
              </a:rPr>
              <a:t>increased</a:t>
            </a:r>
            <a:r>
              <a:rPr dirty="0" sz="1750" spc="-35">
                <a:solidFill>
                  <a:srgbClr val="DFD5DE"/>
                </a:solidFill>
                <a:latin typeface="Noto Sans CJK HK"/>
                <a:cs typeface="Noto Sans CJK HK"/>
              </a:rPr>
              <a:t> </a:t>
            </a:r>
            <a:r>
              <a:rPr dirty="0" sz="1750" spc="-10">
                <a:solidFill>
                  <a:srgbClr val="DFD5DE"/>
                </a:solidFill>
                <a:latin typeface="Noto Sans CJK HK"/>
                <a:cs typeface="Noto Sans CJK HK"/>
              </a:rPr>
              <a:t>accessibility.</a:t>
            </a:r>
            <a:endParaRPr sz="1750">
              <a:latin typeface="Noto Sans CJK HK"/>
              <a:cs typeface="Noto Sans CJK H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2024-10-22T18:57:19Z</dcterms:created>
  <dcterms:modified xsi:type="dcterms:W3CDTF">2024-10-22T18:57:19Z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2024-10-22T00:00:00Z</vt:filetime>
  </property>
  <property fmtid="{D5CDD505-2E9C-101B-9397-08002B2CF9AE}" pid="3" name="Producer">
    <vt:lpwstr>3-Heights(TM) PDF Security Shell 4.8.25.2 (http://www.pdf-tools.com)</vt:lpwstr>
  </property>
</Properties>
</file>