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B5203A-7284-455A-90B4-FDDB4A85843A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B06E8F-5E7A-4479-9290-CA7E5E66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339" y="1881809"/>
            <a:ext cx="75272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Route Optimization Solution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640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aim of the business is to become the go-to solution for the type of service they are in</a:t>
            </a:r>
            <a:r>
              <a:rPr lang="en-US" dirty="0" smtClean="0"/>
              <a:t>.</a:t>
            </a:r>
          </a:p>
          <a:p>
            <a:r>
              <a:rPr lang="en-US" dirty="0"/>
              <a:t>For that, customer's satisfaction is the key. To gain customer's trust business has to deliver services accurately, taking less time to reach customer</a:t>
            </a:r>
            <a:r>
              <a:rPr lang="en-US" dirty="0" smtClean="0"/>
              <a:t>.</a:t>
            </a:r>
          </a:p>
          <a:p>
            <a:r>
              <a:rPr lang="en-US" dirty="0"/>
              <a:t>Customer satisfaction only is not enough for a company to succeed financially. They have to optimal in terms of logistics they deal with.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consideration above points, we have to deliver a solution that serves customer on time by optimally utilizing resources like vehicles, workers, etc. </a:t>
            </a:r>
          </a:p>
        </p:txBody>
      </p:sp>
    </p:spTree>
    <p:extLst>
      <p:ext uri="{BB962C8B-B14F-4D97-AF65-F5344CB8AC3E}">
        <p14:creationId xmlns:p14="http://schemas.microsoft.com/office/powerpoint/2010/main" val="16404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about customers, address, </a:t>
            </a:r>
            <a:r>
              <a:rPr lang="en-US" dirty="0" smtClean="0"/>
              <a:t>phone </a:t>
            </a:r>
            <a:r>
              <a:rPr lang="en-US"/>
              <a:t>number </a:t>
            </a:r>
            <a:r>
              <a:rPr lang="en-US" smtClean="0"/>
              <a:t>etc.</a:t>
            </a:r>
            <a:endParaRPr lang="en-US" dirty="0" smtClean="0"/>
          </a:p>
          <a:p>
            <a:r>
              <a:rPr lang="en-US" dirty="0"/>
              <a:t>Data about how much average time taken in job by </a:t>
            </a:r>
            <a:r>
              <a:rPr lang="en-US" dirty="0" smtClean="0"/>
              <a:t>workers</a:t>
            </a:r>
          </a:p>
          <a:p>
            <a:r>
              <a:rPr lang="en-US" dirty="0"/>
              <a:t>Distance between customer and </a:t>
            </a:r>
            <a:r>
              <a:rPr lang="en-US" dirty="0" smtClean="0"/>
              <a:t>worker’s location/office</a:t>
            </a:r>
            <a:endParaRPr lang="en-US" dirty="0" smtClean="0"/>
          </a:p>
          <a:p>
            <a:r>
              <a:rPr lang="en-US" dirty="0"/>
              <a:t>No. of routes possible from office to </a:t>
            </a:r>
            <a:r>
              <a:rPr lang="en-US" dirty="0" smtClean="0"/>
              <a:t>customers</a:t>
            </a:r>
          </a:p>
          <a:p>
            <a:r>
              <a:rPr lang="en-US" dirty="0"/>
              <a:t>Time slot when customer wants service and which type of </a:t>
            </a:r>
            <a:r>
              <a:rPr lang="en-US" dirty="0" smtClean="0"/>
              <a:t>service</a:t>
            </a:r>
          </a:p>
          <a:p>
            <a:r>
              <a:rPr lang="en-US" dirty="0"/>
              <a:t>Traffic on </a:t>
            </a:r>
            <a:r>
              <a:rPr lang="en-US" dirty="0" smtClean="0"/>
              <a:t>the routes, </a:t>
            </a:r>
            <a:r>
              <a:rPr lang="en-US" dirty="0"/>
              <a:t>no. </a:t>
            </a:r>
            <a:r>
              <a:rPr lang="en-US" dirty="0" smtClean="0"/>
              <a:t>of traffic signals on route</a:t>
            </a:r>
            <a:endParaRPr lang="en-US" dirty="0" smtClean="0"/>
          </a:p>
          <a:p>
            <a:r>
              <a:rPr lang="en-US" dirty="0"/>
              <a:t>Data about </a:t>
            </a:r>
            <a:r>
              <a:rPr lang="en-US" dirty="0" smtClean="0"/>
              <a:t>workers </a:t>
            </a:r>
            <a:r>
              <a:rPr lang="en-US" dirty="0"/>
              <a:t>and there </a:t>
            </a:r>
            <a:r>
              <a:rPr lang="en-US" dirty="0" smtClean="0"/>
              <a:t>expertise</a:t>
            </a:r>
          </a:p>
          <a:p>
            <a:r>
              <a:rPr lang="en-US" dirty="0"/>
              <a:t>Need of </a:t>
            </a:r>
            <a:r>
              <a:rPr lang="en-US" dirty="0" smtClean="0"/>
              <a:t>the vehicle </a:t>
            </a:r>
            <a:r>
              <a:rPr lang="en-US" dirty="0"/>
              <a:t>required by worker to carry required tools, etc. t</a:t>
            </a:r>
            <a:r>
              <a:rPr lang="en-US" dirty="0" smtClean="0"/>
              <a:t>o </a:t>
            </a:r>
            <a:r>
              <a:rPr lang="en-US" dirty="0"/>
              <a:t>complete </a:t>
            </a:r>
            <a:r>
              <a:rPr lang="en-US" dirty="0" smtClean="0"/>
              <a:t>job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going through some reading the main techniques which can be applied are :</a:t>
            </a:r>
          </a:p>
          <a:p>
            <a:r>
              <a:rPr lang="en-US" dirty="0" smtClean="0"/>
              <a:t>Genetic Algorithm</a:t>
            </a:r>
          </a:p>
          <a:p>
            <a:r>
              <a:rPr lang="en-US" dirty="0" smtClean="0"/>
              <a:t>Linear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</TotalTime>
  <Words>182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PowerPoint Presentation</vt:lpstr>
      <vt:lpstr>Business problem</vt:lpstr>
      <vt:lpstr>Analytical Problem</vt:lpstr>
      <vt:lpstr>State of 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2017-02-11T11:08:10Z</dcterms:created>
  <dcterms:modified xsi:type="dcterms:W3CDTF">2017-02-11T13:44:52Z</dcterms:modified>
</cp:coreProperties>
</file>