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15"/>
  </p:notesMasterIdLst>
  <p:handoutMasterIdLst>
    <p:handoutMasterId r:id="rId16"/>
  </p:handoutMasterIdLst>
  <p:sldIdLst>
    <p:sldId id="257" r:id="rId2"/>
    <p:sldId id="318" r:id="rId3"/>
    <p:sldId id="256" r:id="rId4"/>
    <p:sldId id="320" r:id="rId5"/>
    <p:sldId id="321" r:id="rId6"/>
    <p:sldId id="265" r:id="rId7"/>
    <p:sldId id="323" r:id="rId8"/>
    <p:sldId id="322" r:id="rId9"/>
    <p:sldId id="267" r:id="rId10"/>
    <p:sldId id="324" r:id="rId11"/>
    <p:sldId id="325" r:id="rId12"/>
    <p:sldId id="319" r:id="rId13"/>
    <p:sldId id="32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6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B8AF3B-F2D6-4E27-8860-3DA283831FF0}" v="99" dt="2023-12-15T06:24:05.4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eek Kumar Singh" userId="84de4b8d136169e4" providerId="LiveId" clId="{41B8AF3B-F2D6-4E27-8860-3DA283831FF0}"/>
    <pc:docChg chg="undo custSel addSld delSld modSld sldOrd modMainMaster">
      <pc:chgData name="Prateek Kumar Singh" userId="84de4b8d136169e4" providerId="LiveId" clId="{41B8AF3B-F2D6-4E27-8860-3DA283831FF0}" dt="2023-12-15T06:40:51.427" v="1497" actId="20577"/>
      <pc:docMkLst>
        <pc:docMk/>
      </pc:docMkLst>
      <pc:sldChg chg="addSp delSp modSp mod ord modClrScheme chgLayout">
        <pc:chgData name="Prateek Kumar Singh" userId="84de4b8d136169e4" providerId="LiveId" clId="{41B8AF3B-F2D6-4E27-8860-3DA283831FF0}" dt="2023-12-15T06:15:18.327" v="1418" actId="207"/>
        <pc:sldMkLst>
          <pc:docMk/>
          <pc:sldMk cId="2537646611" sldId="256"/>
        </pc:sldMkLst>
        <pc:spChg chg="add del mod ord">
          <ac:chgData name="Prateek Kumar Singh" userId="84de4b8d136169e4" providerId="LiveId" clId="{41B8AF3B-F2D6-4E27-8860-3DA283831FF0}" dt="2023-12-14T12:51:53.512" v="819" actId="700"/>
          <ac:spMkLst>
            <pc:docMk/>
            <pc:sldMk cId="2537646611" sldId="256"/>
            <ac:spMk id="2" creationId="{D6D09A90-4614-5DB2-BED0-132DD257AEC9}"/>
          </ac:spMkLst>
        </pc:spChg>
        <pc:spChg chg="add del mod">
          <ac:chgData name="Prateek Kumar Singh" userId="84de4b8d136169e4" providerId="LiveId" clId="{41B8AF3B-F2D6-4E27-8860-3DA283831FF0}" dt="2023-12-14T12:51:50.003" v="812" actId="767"/>
          <ac:spMkLst>
            <pc:docMk/>
            <pc:sldMk cId="2537646611" sldId="256"/>
            <ac:spMk id="3" creationId="{74FE08DB-7955-0EE1-774B-80AD46B34448}"/>
          </ac:spMkLst>
        </pc:spChg>
        <pc:spChg chg="add del mod">
          <ac:chgData name="Prateek Kumar Singh" userId="84de4b8d136169e4" providerId="LiveId" clId="{41B8AF3B-F2D6-4E27-8860-3DA283831FF0}" dt="2023-12-15T06:15:18.327" v="1418" actId="207"/>
          <ac:spMkLst>
            <pc:docMk/>
            <pc:sldMk cId="2537646611" sldId="256"/>
            <ac:spMk id="5" creationId="{B35DDD3F-9161-4AFC-82B0-6790CBF0DDB9}"/>
          </ac:spMkLst>
        </pc:spChg>
        <pc:spChg chg="add mod">
          <ac:chgData name="Prateek Kumar Singh" userId="84de4b8d136169e4" providerId="LiveId" clId="{41B8AF3B-F2D6-4E27-8860-3DA283831FF0}" dt="2023-12-15T06:13:43.284" v="1407" actId="207"/>
          <ac:spMkLst>
            <pc:docMk/>
            <pc:sldMk cId="2537646611" sldId="256"/>
            <ac:spMk id="7" creationId="{98D3F4A3-5CE3-B88E-5857-EE0121B170B7}"/>
          </ac:spMkLst>
        </pc:spChg>
        <pc:picChg chg="add del mod">
          <ac:chgData name="Prateek Kumar Singh" userId="84de4b8d136169e4" providerId="LiveId" clId="{41B8AF3B-F2D6-4E27-8860-3DA283831FF0}" dt="2023-12-15T05:12:04.770" v="1334" actId="478"/>
          <ac:picMkLst>
            <pc:docMk/>
            <pc:sldMk cId="2537646611" sldId="256"/>
            <ac:picMk id="4" creationId="{9B3ED298-A39E-5B71-C2FE-F0A8B62757C3}"/>
          </ac:picMkLst>
        </pc:picChg>
        <pc:picChg chg="add mod">
          <ac:chgData name="Prateek Kumar Singh" userId="84de4b8d136169e4" providerId="LiveId" clId="{41B8AF3B-F2D6-4E27-8860-3DA283831FF0}" dt="2023-12-15T05:12:50.756" v="1341"/>
          <ac:picMkLst>
            <pc:docMk/>
            <pc:sldMk cId="2537646611" sldId="256"/>
            <ac:picMk id="8" creationId="{3FD1C1B3-FED6-5B9A-B6B5-DCF124DAF57B}"/>
          </ac:picMkLst>
        </pc:picChg>
      </pc:sldChg>
      <pc:sldChg chg="addSp delSp modSp add del mod ord setBg modClrScheme chgLayout">
        <pc:chgData name="Prateek Kumar Singh" userId="84de4b8d136169e4" providerId="LiveId" clId="{41B8AF3B-F2D6-4E27-8860-3DA283831FF0}" dt="2023-12-15T06:21:50.495" v="1429"/>
        <pc:sldMkLst>
          <pc:docMk/>
          <pc:sldMk cId="2971745094" sldId="257"/>
        </pc:sldMkLst>
        <pc:spChg chg="add del mod ord">
          <ac:chgData name="Prateek Kumar Singh" userId="84de4b8d136169e4" providerId="LiveId" clId="{41B8AF3B-F2D6-4E27-8860-3DA283831FF0}" dt="2023-12-15T06:21:50.495" v="1429"/>
          <ac:spMkLst>
            <pc:docMk/>
            <pc:sldMk cId="2971745094" sldId="257"/>
            <ac:spMk id="2" creationId="{5B7607B9-8FB8-F355-C15F-692ABC58AEE7}"/>
          </ac:spMkLst>
        </pc:spChg>
        <pc:spChg chg="mod ord">
          <ac:chgData name="Prateek Kumar Singh" userId="84de4b8d136169e4" providerId="LiveId" clId="{41B8AF3B-F2D6-4E27-8860-3DA283831FF0}" dt="2023-12-15T06:21:50.495" v="1429"/>
          <ac:spMkLst>
            <pc:docMk/>
            <pc:sldMk cId="2971745094" sldId="257"/>
            <ac:spMk id="3" creationId="{CF0ACA65-4162-A2B6-5024-04D5305139FD}"/>
          </ac:spMkLst>
        </pc:spChg>
        <pc:spChg chg="mod ord">
          <ac:chgData name="Prateek Kumar Singh" userId="84de4b8d136169e4" providerId="LiveId" clId="{41B8AF3B-F2D6-4E27-8860-3DA283831FF0}" dt="2023-12-15T06:21:50.495" v="1429"/>
          <ac:spMkLst>
            <pc:docMk/>
            <pc:sldMk cId="2971745094" sldId="257"/>
            <ac:spMk id="4" creationId="{A1FBA797-4F84-59E7-E640-DC81FBF5C4D4}"/>
          </ac:spMkLst>
        </pc:spChg>
        <pc:spChg chg="del mod">
          <ac:chgData name="Prateek Kumar Singh" userId="84de4b8d136169e4" providerId="LiveId" clId="{41B8AF3B-F2D6-4E27-8860-3DA283831FF0}" dt="2023-12-13T12:58:07.496" v="250" actId="478"/>
          <ac:spMkLst>
            <pc:docMk/>
            <pc:sldMk cId="2971745094" sldId="257"/>
            <ac:spMk id="5" creationId="{C748D7E7-CC01-BD24-EC41-BBE8EB872779}"/>
          </ac:spMkLst>
        </pc:spChg>
        <pc:spChg chg="mod ord">
          <ac:chgData name="Prateek Kumar Singh" userId="84de4b8d136169e4" providerId="LiveId" clId="{41B8AF3B-F2D6-4E27-8860-3DA283831FF0}" dt="2023-12-15T06:21:50.495" v="1429"/>
          <ac:spMkLst>
            <pc:docMk/>
            <pc:sldMk cId="2971745094" sldId="257"/>
            <ac:spMk id="6" creationId="{71D81BC1-34D5-0E85-95AD-872D38688457}"/>
          </ac:spMkLst>
        </pc:spChg>
        <pc:spChg chg="add mod">
          <ac:chgData name="Prateek Kumar Singh" userId="84de4b8d136169e4" providerId="LiveId" clId="{41B8AF3B-F2D6-4E27-8860-3DA283831FF0}" dt="2023-12-15T06:14:52.436" v="1416" actId="207"/>
          <ac:spMkLst>
            <pc:docMk/>
            <pc:sldMk cId="2971745094" sldId="257"/>
            <ac:spMk id="8" creationId="{2946CEA7-2334-F792-C14D-AD508CDEBEBF}"/>
          </ac:spMkLst>
        </pc:spChg>
        <pc:spChg chg="mod">
          <ac:chgData name="Prateek Kumar Singh" userId="84de4b8d136169e4" providerId="LiveId" clId="{41B8AF3B-F2D6-4E27-8860-3DA283831FF0}" dt="2023-12-15T06:13:15.282" v="1401"/>
          <ac:spMkLst>
            <pc:docMk/>
            <pc:sldMk cId="2971745094" sldId="257"/>
            <ac:spMk id="10" creationId="{3B55F358-6D5F-75A8-230C-D2E421B8651D}"/>
          </ac:spMkLst>
        </pc:spChg>
        <pc:spChg chg="del mod ord">
          <ac:chgData name="Prateek Kumar Singh" userId="84de4b8d136169e4" providerId="LiveId" clId="{41B8AF3B-F2D6-4E27-8860-3DA283831FF0}" dt="2023-12-13T13:21:18.923" v="492" actId="478"/>
          <ac:spMkLst>
            <pc:docMk/>
            <pc:sldMk cId="2971745094" sldId="257"/>
            <ac:spMk id="12" creationId="{4C9B742F-644C-A8E5-EB20-A7F8988C5FD3}"/>
          </ac:spMkLst>
        </pc:spChg>
        <pc:picChg chg="add mod">
          <ac:chgData name="Prateek Kumar Singh" userId="84de4b8d136169e4" providerId="LiveId" clId="{41B8AF3B-F2D6-4E27-8860-3DA283831FF0}" dt="2023-12-15T05:15:52.453" v="1353"/>
          <ac:picMkLst>
            <pc:docMk/>
            <pc:sldMk cId="2971745094" sldId="257"/>
            <ac:picMk id="7" creationId="{5EFDDB06-9428-E613-3E65-594AE5C41725}"/>
          </ac:picMkLst>
        </pc:picChg>
        <pc:picChg chg="del">
          <ac:chgData name="Prateek Kumar Singh" userId="84de4b8d136169e4" providerId="LiveId" clId="{41B8AF3B-F2D6-4E27-8860-3DA283831FF0}" dt="2023-12-13T13:20:31.831" v="484" actId="478"/>
          <ac:picMkLst>
            <pc:docMk/>
            <pc:sldMk cId="2971745094" sldId="257"/>
            <ac:picMk id="15" creationId="{E7A7D218-89FA-0FE2-9D8F-C002CD529E58}"/>
          </ac:picMkLst>
        </pc:picChg>
        <pc:picChg chg="add del mod">
          <ac:chgData name="Prateek Kumar Singh" userId="84de4b8d136169e4" providerId="LiveId" clId="{41B8AF3B-F2D6-4E27-8860-3DA283831FF0}" dt="2023-12-13T13:26:58.388" v="557"/>
          <ac:picMkLst>
            <pc:docMk/>
            <pc:sldMk cId="2971745094" sldId="257"/>
            <ac:picMk id="1026" creationId="{B2302F3B-8E16-EE71-3DDA-087614D86B30}"/>
          </ac:picMkLst>
        </pc:picChg>
        <pc:picChg chg="add del mod">
          <ac:chgData name="Prateek Kumar Singh" userId="84de4b8d136169e4" providerId="LiveId" clId="{41B8AF3B-F2D6-4E27-8860-3DA283831FF0}" dt="2023-12-13T13:28:30.719" v="569"/>
          <ac:picMkLst>
            <pc:docMk/>
            <pc:sldMk cId="2971745094" sldId="257"/>
            <ac:picMk id="1028" creationId="{11191793-7C36-FE89-9A22-D270117412B6}"/>
          </ac:picMkLst>
        </pc:picChg>
      </pc:sldChg>
      <pc:sldChg chg="addSp modSp del mod ord">
        <pc:chgData name="Prateek Kumar Singh" userId="84de4b8d136169e4" providerId="LiveId" clId="{41B8AF3B-F2D6-4E27-8860-3DA283831FF0}" dt="2023-12-15T04:27:49.982" v="968" actId="47"/>
        <pc:sldMkLst>
          <pc:docMk/>
          <pc:sldMk cId="4161190038" sldId="258"/>
        </pc:sldMkLst>
        <pc:spChg chg="add mod">
          <ac:chgData name="Prateek Kumar Singh" userId="84de4b8d136169e4" providerId="LiveId" clId="{41B8AF3B-F2D6-4E27-8860-3DA283831FF0}" dt="2023-12-14T13:01:45.230" v="870" actId="14100"/>
          <ac:spMkLst>
            <pc:docMk/>
            <pc:sldMk cId="4161190038" sldId="258"/>
            <ac:spMk id="3" creationId="{20CAA04B-1E3A-FD0B-88DE-B23A8402ED0C}"/>
          </ac:spMkLst>
        </pc:spChg>
        <pc:picChg chg="add mod">
          <ac:chgData name="Prateek Kumar Singh" userId="84de4b8d136169e4" providerId="LiveId" clId="{41B8AF3B-F2D6-4E27-8860-3DA283831FF0}" dt="2023-12-14T13:01:53.347" v="871"/>
          <ac:picMkLst>
            <pc:docMk/>
            <pc:sldMk cId="4161190038" sldId="258"/>
            <ac:picMk id="5" creationId="{0103A443-60F2-A74C-0E82-DF03EFDD91A4}"/>
          </ac:picMkLst>
        </pc:picChg>
      </pc:sldChg>
      <pc:sldChg chg="add del ord">
        <pc:chgData name="Prateek Kumar Singh" userId="84de4b8d136169e4" providerId="LiveId" clId="{41B8AF3B-F2D6-4E27-8860-3DA283831FF0}" dt="2023-12-15T04:32:08.342" v="1092" actId="47"/>
        <pc:sldMkLst>
          <pc:docMk/>
          <pc:sldMk cId="3678239963" sldId="259"/>
        </pc:sldMkLst>
      </pc:sldChg>
      <pc:sldChg chg="del">
        <pc:chgData name="Prateek Kumar Singh" userId="84de4b8d136169e4" providerId="LiveId" clId="{41B8AF3B-F2D6-4E27-8860-3DA283831FF0}" dt="2023-12-15T04:24:46.232" v="947" actId="47"/>
        <pc:sldMkLst>
          <pc:docMk/>
          <pc:sldMk cId="335187895" sldId="260"/>
        </pc:sldMkLst>
      </pc:sldChg>
      <pc:sldChg chg="del">
        <pc:chgData name="Prateek Kumar Singh" userId="84de4b8d136169e4" providerId="LiveId" clId="{41B8AF3B-F2D6-4E27-8860-3DA283831FF0}" dt="2023-12-15T04:24:46.272" v="948" actId="47"/>
        <pc:sldMkLst>
          <pc:docMk/>
          <pc:sldMk cId="1644133471" sldId="261"/>
        </pc:sldMkLst>
      </pc:sldChg>
      <pc:sldChg chg="addSp modSp add del mod">
        <pc:chgData name="Prateek Kumar Singh" userId="84de4b8d136169e4" providerId="LiveId" clId="{41B8AF3B-F2D6-4E27-8860-3DA283831FF0}" dt="2023-12-15T05:03:26.225" v="1304" actId="47"/>
        <pc:sldMkLst>
          <pc:docMk/>
          <pc:sldMk cId="1989741929" sldId="262"/>
        </pc:sldMkLst>
        <pc:picChg chg="add mod">
          <ac:chgData name="Prateek Kumar Singh" userId="84de4b8d136169e4" providerId="LiveId" clId="{41B8AF3B-F2D6-4E27-8860-3DA283831FF0}" dt="2023-12-15T05:01:55.112" v="1262" actId="1076"/>
          <ac:picMkLst>
            <pc:docMk/>
            <pc:sldMk cId="1989741929" sldId="262"/>
            <ac:picMk id="3" creationId="{9C6BBF49-B194-93CC-7390-EC1C44F5222D}"/>
          </ac:picMkLst>
        </pc:picChg>
      </pc:sldChg>
      <pc:sldChg chg="del">
        <pc:chgData name="Prateek Kumar Singh" userId="84de4b8d136169e4" providerId="LiveId" clId="{41B8AF3B-F2D6-4E27-8860-3DA283831FF0}" dt="2023-12-14T13:00:51.765" v="866" actId="47"/>
        <pc:sldMkLst>
          <pc:docMk/>
          <pc:sldMk cId="4126624221" sldId="263"/>
        </pc:sldMkLst>
      </pc:sldChg>
      <pc:sldChg chg="modSp del mod">
        <pc:chgData name="Prateek Kumar Singh" userId="84de4b8d136169e4" providerId="LiveId" clId="{41B8AF3B-F2D6-4E27-8860-3DA283831FF0}" dt="2023-12-13T13:20:01.612" v="478" actId="47"/>
        <pc:sldMkLst>
          <pc:docMk/>
          <pc:sldMk cId="193685854" sldId="264"/>
        </pc:sldMkLst>
        <pc:spChg chg="mod">
          <ac:chgData name="Prateek Kumar Singh" userId="84de4b8d136169e4" providerId="LiveId" clId="{41B8AF3B-F2D6-4E27-8860-3DA283831FF0}" dt="2023-12-13T12:47:10.898" v="50" actId="20577"/>
          <ac:spMkLst>
            <pc:docMk/>
            <pc:sldMk cId="193685854" sldId="264"/>
            <ac:spMk id="2" creationId="{17F2420A-2ACB-41E6-8B5D-D60E36FE9D51}"/>
          </ac:spMkLst>
        </pc:spChg>
      </pc:sldChg>
      <pc:sldChg chg="addSp delSp modSp mod modClrScheme chgLayout">
        <pc:chgData name="Prateek Kumar Singh" userId="84de4b8d136169e4" providerId="LiveId" clId="{41B8AF3B-F2D6-4E27-8860-3DA283831FF0}" dt="2023-12-15T06:21:50.495" v="1429"/>
        <pc:sldMkLst>
          <pc:docMk/>
          <pc:sldMk cId="2594739086" sldId="265"/>
        </pc:sldMkLst>
        <pc:spChg chg="del mod ord">
          <ac:chgData name="Prateek Kumar Singh" userId="84de4b8d136169e4" providerId="LiveId" clId="{41B8AF3B-F2D6-4E27-8860-3DA283831FF0}" dt="2023-12-14T12:22:09.409" v="636" actId="478"/>
          <ac:spMkLst>
            <pc:docMk/>
            <pc:sldMk cId="2594739086" sldId="265"/>
            <ac:spMk id="2" creationId="{79B5C1F8-091E-4A96-B8E1-C49B51ECBB4E}"/>
          </ac:spMkLst>
        </pc:spChg>
        <pc:spChg chg="mod ord">
          <ac:chgData name="Prateek Kumar Singh" userId="84de4b8d136169e4" providerId="LiveId" clId="{41B8AF3B-F2D6-4E27-8860-3DA283831FF0}" dt="2023-12-15T06:21:50.495" v="1429"/>
          <ac:spMkLst>
            <pc:docMk/>
            <pc:sldMk cId="2594739086" sldId="265"/>
            <ac:spMk id="3" creationId="{AD02A1FA-2C50-443B-8E99-2B827622B5F3}"/>
          </ac:spMkLst>
        </pc:spChg>
        <pc:spChg chg="add mod">
          <ac:chgData name="Prateek Kumar Singh" userId="84de4b8d136169e4" providerId="LiveId" clId="{41B8AF3B-F2D6-4E27-8860-3DA283831FF0}" dt="2023-12-15T04:50:33.999" v="1234" actId="14100"/>
          <ac:spMkLst>
            <pc:docMk/>
            <pc:sldMk cId="2594739086" sldId="265"/>
            <ac:spMk id="5" creationId="{EA473992-6A7E-1F79-F5A8-08FA6F48FF85}"/>
          </ac:spMkLst>
        </pc:spChg>
        <pc:spChg chg="add del mod ord">
          <ac:chgData name="Prateek Kumar Singh" userId="84de4b8d136169e4" providerId="LiveId" clId="{41B8AF3B-F2D6-4E27-8860-3DA283831FF0}" dt="2023-12-14T12:25:37.643" v="676" actId="700"/>
          <ac:spMkLst>
            <pc:docMk/>
            <pc:sldMk cId="2594739086" sldId="265"/>
            <ac:spMk id="6" creationId="{39487C28-8190-90BB-E5A3-933ABFAA3054}"/>
          </ac:spMkLst>
        </pc:spChg>
        <pc:spChg chg="add mod">
          <ac:chgData name="Prateek Kumar Singh" userId="84de4b8d136169e4" providerId="LiveId" clId="{41B8AF3B-F2D6-4E27-8860-3DA283831FF0}" dt="2023-12-15T06:14:08.979" v="1413" actId="207"/>
          <ac:spMkLst>
            <pc:docMk/>
            <pc:sldMk cId="2594739086" sldId="265"/>
            <ac:spMk id="6" creationId="{F70AFA9D-15B3-B354-4832-7EBA74CDDB48}"/>
          </ac:spMkLst>
        </pc:spChg>
        <pc:picChg chg="add del mod">
          <ac:chgData name="Prateek Kumar Singh" userId="84de4b8d136169e4" providerId="LiveId" clId="{41B8AF3B-F2D6-4E27-8860-3DA283831FF0}" dt="2023-12-15T05:12:21.847" v="1339" actId="478"/>
          <ac:picMkLst>
            <pc:docMk/>
            <pc:sldMk cId="2594739086" sldId="265"/>
            <ac:picMk id="4" creationId="{0527D0F8-CF44-103E-DCE2-7C33ED56C793}"/>
          </ac:picMkLst>
        </pc:picChg>
        <pc:picChg chg="add mod">
          <ac:chgData name="Prateek Kumar Singh" userId="84de4b8d136169e4" providerId="LiveId" clId="{41B8AF3B-F2D6-4E27-8860-3DA283831FF0}" dt="2023-12-15T05:13:00.493" v="1344"/>
          <ac:picMkLst>
            <pc:docMk/>
            <pc:sldMk cId="2594739086" sldId="265"/>
            <ac:picMk id="7" creationId="{690B89D0-48C0-846D-0461-68AFE5EF9137}"/>
          </ac:picMkLst>
        </pc:picChg>
      </pc:sldChg>
      <pc:sldChg chg="del">
        <pc:chgData name="Prateek Kumar Singh" userId="84de4b8d136169e4" providerId="LiveId" clId="{41B8AF3B-F2D6-4E27-8860-3DA283831FF0}" dt="2023-12-14T13:00:58.378" v="867" actId="47"/>
        <pc:sldMkLst>
          <pc:docMk/>
          <pc:sldMk cId="3679047215" sldId="266"/>
        </pc:sldMkLst>
      </pc:sldChg>
      <pc:sldChg chg="addSp modSp mod modClrScheme chgLayout">
        <pc:chgData name="Prateek Kumar Singh" userId="84de4b8d136169e4" providerId="LiveId" clId="{41B8AF3B-F2D6-4E27-8860-3DA283831FF0}" dt="2023-12-15T06:21:50.495" v="1429"/>
        <pc:sldMkLst>
          <pc:docMk/>
          <pc:sldMk cId="508415876" sldId="267"/>
        </pc:sldMkLst>
        <pc:spChg chg="mod ord">
          <ac:chgData name="Prateek Kumar Singh" userId="84de4b8d136169e4" providerId="LiveId" clId="{41B8AF3B-F2D6-4E27-8860-3DA283831FF0}" dt="2023-12-15T06:21:50.495" v="1429"/>
          <ac:spMkLst>
            <pc:docMk/>
            <pc:sldMk cId="508415876" sldId="267"/>
            <ac:spMk id="2" creationId="{6C9CD845-5F5F-456F-9392-B4C33D9FEF29}"/>
          </ac:spMkLst>
        </pc:spChg>
        <pc:spChg chg="add mod">
          <ac:chgData name="Prateek Kumar Singh" userId="84de4b8d136169e4" providerId="LiveId" clId="{41B8AF3B-F2D6-4E27-8860-3DA283831FF0}" dt="2023-12-15T06:17:51.905" v="1426" actId="207"/>
          <ac:spMkLst>
            <pc:docMk/>
            <pc:sldMk cId="508415876" sldId="267"/>
            <ac:spMk id="6" creationId="{F19CC0F9-8693-D872-13BD-7E672CBFE706}"/>
          </ac:spMkLst>
        </pc:spChg>
        <pc:picChg chg="add mod">
          <ac:chgData name="Prateek Kumar Singh" userId="84de4b8d136169e4" providerId="LiveId" clId="{41B8AF3B-F2D6-4E27-8860-3DA283831FF0}" dt="2023-12-15T05:13:14.462" v="1347"/>
          <ac:picMkLst>
            <pc:docMk/>
            <pc:sldMk cId="508415876" sldId="267"/>
            <ac:picMk id="3" creationId="{E569BCA8-72F5-5037-265D-814A3C6DB8B8}"/>
          </ac:picMkLst>
        </pc:picChg>
        <pc:picChg chg="mod ord">
          <ac:chgData name="Prateek Kumar Singh" userId="84de4b8d136169e4" providerId="LiveId" clId="{41B8AF3B-F2D6-4E27-8860-3DA283831FF0}" dt="2023-12-15T06:21:50.495" v="1429"/>
          <ac:picMkLst>
            <pc:docMk/>
            <pc:sldMk cId="508415876" sldId="267"/>
            <ac:picMk id="4" creationId="{E7E12810-EBAE-41DF-869E-6E86E03E53D4}"/>
          </ac:picMkLst>
        </pc:picChg>
      </pc:sldChg>
      <pc:sldChg chg="modSp del">
        <pc:chgData name="Prateek Kumar Singh" userId="84de4b8d136169e4" providerId="LiveId" clId="{41B8AF3B-F2D6-4E27-8860-3DA283831FF0}" dt="2023-12-14T12:59:57.096" v="856" actId="47"/>
        <pc:sldMkLst>
          <pc:docMk/>
          <pc:sldMk cId="567800069" sldId="268"/>
        </pc:sldMkLst>
        <pc:spChg chg="mod">
          <ac:chgData name="Prateek Kumar Singh" userId="84de4b8d136169e4" providerId="LiveId" clId="{41B8AF3B-F2D6-4E27-8860-3DA283831FF0}" dt="2023-12-14T12:25:17.709" v="674"/>
          <ac:spMkLst>
            <pc:docMk/>
            <pc:sldMk cId="567800069" sldId="268"/>
            <ac:spMk id="2" creationId="{296E435F-275F-4696-8681-6282533E4E5C}"/>
          </ac:spMkLst>
        </pc:spChg>
      </pc:sldChg>
      <pc:sldChg chg="del">
        <pc:chgData name="Prateek Kumar Singh" userId="84de4b8d136169e4" providerId="LiveId" clId="{41B8AF3B-F2D6-4E27-8860-3DA283831FF0}" dt="2023-12-14T12:59:54.939" v="855" actId="47"/>
        <pc:sldMkLst>
          <pc:docMk/>
          <pc:sldMk cId="668942357" sldId="269"/>
        </pc:sldMkLst>
      </pc:sldChg>
      <pc:sldChg chg="del">
        <pc:chgData name="Prateek Kumar Singh" userId="84de4b8d136169e4" providerId="LiveId" clId="{41B8AF3B-F2D6-4E27-8860-3DA283831FF0}" dt="2023-12-14T12:59:47.711" v="852" actId="47"/>
        <pc:sldMkLst>
          <pc:docMk/>
          <pc:sldMk cId="3899498211" sldId="270"/>
        </pc:sldMkLst>
      </pc:sldChg>
      <pc:sldChg chg="del">
        <pc:chgData name="Prateek Kumar Singh" userId="84de4b8d136169e4" providerId="LiveId" clId="{41B8AF3B-F2D6-4E27-8860-3DA283831FF0}" dt="2023-12-14T12:59:45.592" v="851" actId="47"/>
        <pc:sldMkLst>
          <pc:docMk/>
          <pc:sldMk cId="147437910" sldId="271"/>
        </pc:sldMkLst>
      </pc:sldChg>
      <pc:sldChg chg="del">
        <pc:chgData name="Prateek Kumar Singh" userId="84de4b8d136169e4" providerId="LiveId" clId="{41B8AF3B-F2D6-4E27-8860-3DA283831FF0}" dt="2023-12-14T12:59:40.659" v="849" actId="47"/>
        <pc:sldMkLst>
          <pc:docMk/>
          <pc:sldMk cId="364395456" sldId="272"/>
        </pc:sldMkLst>
      </pc:sldChg>
      <pc:sldChg chg="del">
        <pc:chgData name="Prateek Kumar Singh" userId="84de4b8d136169e4" providerId="LiveId" clId="{41B8AF3B-F2D6-4E27-8860-3DA283831FF0}" dt="2023-12-14T12:59:42.822" v="850" actId="47"/>
        <pc:sldMkLst>
          <pc:docMk/>
          <pc:sldMk cId="908310523" sldId="273"/>
        </pc:sldMkLst>
      </pc:sldChg>
      <pc:sldChg chg="addSp delSp modSp add del mod modClrScheme chgLayout">
        <pc:chgData name="Prateek Kumar Singh" userId="84de4b8d136169e4" providerId="LiveId" clId="{41B8AF3B-F2D6-4E27-8860-3DA283831FF0}" dt="2023-12-15T06:26:29.150" v="1465" actId="47"/>
        <pc:sldMkLst>
          <pc:docMk/>
          <pc:sldMk cId="3521333531" sldId="274"/>
        </pc:sldMkLst>
        <pc:spChg chg="add del mod ord">
          <ac:chgData name="Prateek Kumar Singh" userId="84de4b8d136169e4" providerId="LiveId" clId="{41B8AF3B-F2D6-4E27-8860-3DA283831FF0}" dt="2023-12-15T06:21:50.495" v="1429"/>
          <ac:spMkLst>
            <pc:docMk/>
            <pc:sldMk cId="3521333531" sldId="274"/>
            <ac:spMk id="4" creationId="{CF74E9A9-8301-4823-B57D-05E72849F290}"/>
          </ac:spMkLst>
        </pc:spChg>
        <pc:spChg chg="add del mod ord">
          <ac:chgData name="Prateek Kumar Singh" userId="84de4b8d136169e4" providerId="LiveId" clId="{41B8AF3B-F2D6-4E27-8860-3DA283831FF0}" dt="2023-12-15T06:21:50.495" v="1429"/>
          <ac:spMkLst>
            <pc:docMk/>
            <pc:sldMk cId="3521333531" sldId="274"/>
            <ac:spMk id="5" creationId="{984D752A-EECA-4BDB-8B2D-A87BB0DF94CC}"/>
          </ac:spMkLst>
        </pc:spChg>
        <pc:picChg chg="add mod">
          <ac:chgData name="Prateek Kumar Singh" userId="84de4b8d136169e4" providerId="LiveId" clId="{41B8AF3B-F2D6-4E27-8860-3DA283831FF0}" dt="2023-12-15T05:13:10.165" v="1346"/>
          <ac:picMkLst>
            <pc:docMk/>
            <pc:sldMk cId="3521333531" sldId="274"/>
            <ac:picMk id="2" creationId="{D2C858F4-3E23-C2FD-7A26-28335EF41B11}"/>
          </ac:picMkLst>
        </pc:picChg>
      </pc:sldChg>
      <pc:sldChg chg="del">
        <pc:chgData name="Prateek Kumar Singh" userId="84de4b8d136169e4" providerId="LiveId" clId="{41B8AF3B-F2D6-4E27-8860-3DA283831FF0}" dt="2023-12-13T13:15:16.324" v="428" actId="47"/>
        <pc:sldMkLst>
          <pc:docMk/>
          <pc:sldMk cId="1375618573" sldId="275"/>
        </pc:sldMkLst>
      </pc:sldChg>
      <pc:sldChg chg="add del">
        <pc:chgData name="Prateek Kumar Singh" userId="84de4b8d136169e4" providerId="LiveId" clId="{41B8AF3B-F2D6-4E27-8860-3DA283831FF0}" dt="2023-12-13T12:46:23.945" v="29"/>
        <pc:sldMkLst>
          <pc:docMk/>
          <pc:sldMk cId="1880737587" sldId="276"/>
        </pc:sldMkLst>
      </pc:sldChg>
      <pc:sldChg chg="addSp delSp modSp add mod ord">
        <pc:chgData name="Prateek Kumar Singh" userId="84de4b8d136169e4" providerId="LiveId" clId="{41B8AF3B-F2D6-4E27-8860-3DA283831FF0}" dt="2023-12-15T06:40:51.427" v="1497" actId="20577"/>
        <pc:sldMkLst>
          <pc:docMk/>
          <pc:sldMk cId="3352906068" sldId="318"/>
        </pc:sldMkLst>
        <pc:spChg chg="mod">
          <ac:chgData name="Prateek Kumar Singh" userId="84de4b8d136169e4" providerId="LiveId" clId="{41B8AF3B-F2D6-4E27-8860-3DA283831FF0}" dt="2023-12-14T12:25:17.709" v="674"/>
          <ac:spMkLst>
            <pc:docMk/>
            <pc:sldMk cId="3352906068" sldId="318"/>
            <ac:spMk id="4" creationId="{70A1282C-63BF-CA27-5FD2-3EA4DE6A133D}"/>
          </ac:spMkLst>
        </pc:spChg>
        <pc:spChg chg="mod">
          <ac:chgData name="Prateek Kumar Singh" userId="84de4b8d136169e4" providerId="LiveId" clId="{41B8AF3B-F2D6-4E27-8860-3DA283831FF0}" dt="2023-12-14T12:48:09.420" v="777" actId="2711"/>
          <ac:spMkLst>
            <pc:docMk/>
            <pc:sldMk cId="3352906068" sldId="318"/>
            <ac:spMk id="8" creationId="{51EF571F-CE2D-683A-309D-AF87C30E13B5}"/>
          </ac:spMkLst>
        </pc:spChg>
        <pc:spChg chg="mod">
          <ac:chgData name="Prateek Kumar Singh" userId="84de4b8d136169e4" providerId="LiveId" clId="{41B8AF3B-F2D6-4E27-8860-3DA283831FF0}" dt="2023-12-14T13:17:14.967" v="911" actId="255"/>
          <ac:spMkLst>
            <pc:docMk/>
            <pc:sldMk cId="3352906068" sldId="318"/>
            <ac:spMk id="37" creationId="{2986C728-A37E-3667-6549-317527EFBE67}"/>
          </ac:spMkLst>
        </pc:spChg>
        <pc:spChg chg="mod">
          <ac:chgData name="Prateek Kumar Singh" userId="84de4b8d136169e4" providerId="LiveId" clId="{41B8AF3B-F2D6-4E27-8860-3DA283831FF0}" dt="2023-12-15T06:21:50.495" v="1429"/>
          <ac:spMkLst>
            <pc:docMk/>
            <pc:sldMk cId="3352906068" sldId="318"/>
            <ac:spMk id="42" creationId="{E834D0CD-6488-EC9F-0924-C8910117BBA6}"/>
          </ac:spMkLst>
        </pc:spChg>
        <pc:spChg chg="mod">
          <ac:chgData name="Prateek Kumar Singh" userId="84de4b8d136169e4" providerId="LiveId" clId="{41B8AF3B-F2D6-4E27-8860-3DA283831FF0}" dt="2023-12-14T12:48:22.435" v="779" actId="2711"/>
          <ac:spMkLst>
            <pc:docMk/>
            <pc:sldMk cId="3352906068" sldId="318"/>
            <ac:spMk id="51" creationId="{09137F93-3103-263B-2A35-F6FC834DF1CA}"/>
          </ac:spMkLst>
        </pc:spChg>
        <pc:spChg chg="mod">
          <ac:chgData name="Prateek Kumar Singh" userId="84de4b8d136169e4" providerId="LiveId" clId="{41B8AF3B-F2D6-4E27-8860-3DA283831FF0}" dt="2023-12-14T12:47:20.281" v="744" actId="20577"/>
          <ac:spMkLst>
            <pc:docMk/>
            <pc:sldMk cId="3352906068" sldId="318"/>
            <ac:spMk id="59" creationId="{9B09552D-242F-4CEC-A3DB-9007EDC2D383}"/>
          </ac:spMkLst>
        </pc:spChg>
        <pc:spChg chg="mod">
          <ac:chgData name="Prateek Kumar Singh" userId="84de4b8d136169e4" providerId="LiveId" clId="{41B8AF3B-F2D6-4E27-8860-3DA283831FF0}" dt="2023-12-15T06:40:51.427" v="1497" actId="20577"/>
          <ac:spMkLst>
            <pc:docMk/>
            <pc:sldMk cId="3352906068" sldId="318"/>
            <ac:spMk id="62" creationId="{24AEAF1A-B0A6-4B9D-469B-CF77B76D5CE6}"/>
          </ac:spMkLst>
        </pc:spChg>
        <pc:spChg chg="mod">
          <ac:chgData name="Prateek Kumar Singh" userId="84de4b8d136169e4" providerId="LiveId" clId="{41B8AF3B-F2D6-4E27-8860-3DA283831FF0}" dt="2023-12-14T12:48:44.104" v="781" actId="2711"/>
          <ac:spMkLst>
            <pc:docMk/>
            <pc:sldMk cId="3352906068" sldId="318"/>
            <ac:spMk id="65" creationId="{63184BC0-116E-D5BE-7548-FB83E8F811E8}"/>
          </ac:spMkLst>
        </pc:spChg>
        <pc:spChg chg="mod">
          <ac:chgData name="Prateek Kumar Singh" userId="84de4b8d136169e4" providerId="LiveId" clId="{41B8AF3B-F2D6-4E27-8860-3DA283831FF0}" dt="2023-12-14T12:48:03.718" v="776" actId="2711"/>
          <ac:spMkLst>
            <pc:docMk/>
            <pc:sldMk cId="3352906068" sldId="318"/>
            <ac:spMk id="68" creationId="{36076FCB-9888-6A1C-F35E-3245031561CB}"/>
          </ac:spMkLst>
        </pc:spChg>
        <pc:spChg chg="mod">
          <ac:chgData name="Prateek Kumar Singh" userId="84de4b8d136169e4" providerId="LiveId" clId="{41B8AF3B-F2D6-4E27-8860-3DA283831FF0}" dt="2023-12-14T12:48:16.143" v="778" actId="2711"/>
          <ac:spMkLst>
            <pc:docMk/>
            <pc:sldMk cId="3352906068" sldId="318"/>
            <ac:spMk id="71" creationId="{B59C56B9-CD5C-6086-424C-1E2690F4F83A}"/>
          </ac:spMkLst>
        </pc:spChg>
        <pc:picChg chg="add del mod">
          <ac:chgData name="Prateek Kumar Singh" userId="84de4b8d136169e4" providerId="LiveId" clId="{41B8AF3B-F2D6-4E27-8860-3DA283831FF0}" dt="2023-12-15T05:10:07.243" v="1328" actId="478"/>
          <ac:picMkLst>
            <pc:docMk/>
            <pc:sldMk cId="3352906068" sldId="318"/>
            <ac:picMk id="3" creationId="{551C4CBC-0FF0-40C2-6544-7648B51BA384}"/>
          </ac:picMkLst>
        </pc:picChg>
        <pc:picChg chg="add del mod">
          <ac:chgData name="Prateek Kumar Singh" userId="84de4b8d136169e4" providerId="LiveId" clId="{41B8AF3B-F2D6-4E27-8860-3DA283831FF0}" dt="2023-12-15T05:11:39.553" v="1331" actId="478"/>
          <ac:picMkLst>
            <pc:docMk/>
            <pc:sldMk cId="3352906068" sldId="318"/>
            <ac:picMk id="4" creationId="{001FA3AB-AC98-A0DD-DFD2-28D413F725EC}"/>
          </ac:picMkLst>
        </pc:picChg>
        <pc:picChg chg="add mod">
          <ac:chgData name="Prateek Kumar Singh" userId="84de4b8d136169e4" providerId="LiveId" clId="{41B8AF3B-F2D6-4E27-8860-3DA283831FF0}" dt="2023-12-15T05:11:59.466" v="1333" actId="1076"/>
          <ac:picMkLst>
            <pc:docMk/>
            <pc:sldMk cId="3352906068" sldId="318"/>
            <ac:picMk id="6" creationId="{CA6A0B9D-F37B-4481-8BE7-7FB1896AB051}"/>
          </ac:picMkLst>
        </pc:picChg>
      </pc:sldChg>
      <pc:sldChg chg="modSp add mod">
        <pc:chgData name="Prateek Kumar Singh" userId="84de4b8d136169e4" providerId="LiveId" clId="{41B8AF3B-F2D6-4E27-8860-3DA283831FF0}" dt="2023-12-15T06:16:22.109" v="1424" actId="207"/>
        <pc:sldMkLst>
          <pc:docMk/>
          <pc:sldMk cId="1940105926" sldId="319"/>
        </pc:sldMkLst>
        <pc:spChg chg="mod">
          <ac:chgData name="Prateek Kumar Singh" userId="84de4b8d136169e4" providerId="LiveId" clId="{41B8AF3B-F2D6-4E27-8860-3DA283831FF0}" dt="2023-12-15T06:16:22.109" v="1424" actId="207"/>
          <ac:spMkLst>
            <pc:docMk/>
            <pc:sldMk cId="1940105926" sldId="319"/>
            <ac:spMk id="14" creationId="{00000000-0000-0000-0000-000000000000}"/>
          </ac:spMkLst>
        </pc:spChg>
        <pc:spChg chg="mod">
          <ac:chgData name="Prateek Kumar Singh" userId="84de4b8d136169e4" providerId="LiveId" clId="{41B8AF3B-F2D6-4E27-8860-3DA283831FF0}" dt="2023-12-15T06:16:22.109" v="1424" actId="207"/>
          <ac:spMkLst>
            <pc:docMk/>
            <pc:sldMk cId="1940105926" sldId="319"/>
            <ac:spMk id="15" creationId="{00000000-0000-0000-0000-000000000000}"/>
          </ac:spMkLst>
        </pc:spChg>
        <pc:grpChg chg="mod">
          <ac:chgData name="Prateek Kumar Singh" userId="84de4b8d136169e4" providerId="LiveId" clId="{41B8AF3B-F2D6-4E27-8860-3DA283831FF0}" dt="2023-12-15T06:16:22.109" v="1424" actId="207"/>
          <ac:grpSpMkLst>
            <pc:docMk/>
            <pc:sldMk cId="1940105926" sldId="319"/>
            <ac:grpSpMk id="16" creationId="{00000000-0000-0000-0000-000000000000}"/>
          </ac:grpSpMkLst>
        </pc:grpChg>
      </pc:sldChg>
      <pc:sldChg chg="new del">
        <pc:chgData name="Prateek Kumar Singh" userId="84de4b8d136169e4" providerId="LiveId" clId="{41B8AF3B-F2D6-4E27-8860-3DA283831FF0}" dt="2023-12-15T04:24:52.160" v="950" actId="47"/>
        <pc:sldMkLst>
          <pc:docMk/>
          <pc:sldMk cId="2302507" sldId="320"/>
        </pc:sldMkLst>
      </pc:sldChg>
      <pc:sldChg chg="add del">
        <pc:chgData name="Prateek Kumar Singh" userId="84de4b8d136169e4" providerId="LiveId" clId="{41B8AF3B-F2D6-4E27-8860-3DA283831FF0}" dt="2023-12-14T13:34:15.600" v="912" actId="47"/>
        <pc:sldMkLst>
          <pc:docMk/>
          <pc:sldMk cId="417551238" sldId="320"/>
        </pc:sldMkLst>
      </pc:sldChg>
      <pc:sldChg chg="new del">
        <pc:chgData name="Prateek Kumar Singh" userId="84de4b8d136169e4" providerId="LiveId" clId="{41B8AF3B-F2D6-4E27-8860-3DA283831FF0}" dt="2023-12-14T14:31:12.988" v="945" actId="47"/>
        <pc:sldMkLst>
          <pc:docMk/>
          <pc:sldMk cId="2000345700" sldId="320"/>
        </pc:sldMkLst>
      </pc:sldChg>
      <pc:sldChg chg="addSp delSp modSp add mod">
        <pc:chgData name="Prateek Kumar Singh" userId="84de4b8d136169e4" providerId="LiveId" clId="{41B8AF3B-F2D6-4E27-8860-3DA283831FF0}" dt="2023-12-15T06:21:29.585" v="1427" actId="207"/>
        <pc:sldMkLst>
          <pc:docMk/>
          <pc:sldMk cId="3117910159" sldId="320"/>
        </pc:sldMkLst>
        <pc:spChg chg="mod">
          <ac:chgData name="Prateek Kumar Singh" userId="84de4b8d136169e4" providerId="LiveId" clId="{41B8AF3B-F2D6-4E27-8860-3DA283831FF0}" dt="2023-12-15T04:58:15.851" v="1255" actId="20577"/>
          <ac:spMkLst>
            <pc:docMk/>
            <pc:sldMk cId="3117910159" sldId="320"/>
            <ac:spMk id="5" creationId="{B35DDD3F-9161-4AFC-82B0-6790CBF0DDB9}"/>
          </ac:spMkLst>
        </pc:spChg>
        <pc:spChg chg="mod">
          <ac:chgData name="Prateek Kumar Singh" userId="84de4b8d136169e4" providerId="LiveId" clId="{41B8AF3B-F2D6-4E27-8860-3DA283831FF0}" dt="2023-12-15T06:21:29.585" v="1427" actId="207"/>
          <ac:spMkLst>
            <pc:docMk/>
            <pc:sldMk cId="3117910159" sldId="320"/>
            <ac:spMk id="7" creationId="{98D3F4A3-5CE3-B88E-5857-EE0121B170B7}"/>
          </ac:spMkLst>
        </pc:spChg>
        <pc:picChg chg="add mod">
          <ac:chgData name="Prateek Kumar Singh" userId="84de4b8d136169e4" providerId="LiveId" clId="{41B8AF3B-F2D6-4E27-8860-3DA283831FF0}" dt="2023-12-15T05:12:54.650" v="1342"/>
          <ac:picMkLst>
            <pc:docMk/>
            <pc:sldMk cId="3117910159" sldId="320"/>
            <ac:picMk id="2" creationId="{120D019B-BADA-B5F5-B7EF-0B7A06917E87}"/>
          </ac:picMkLst>
        </pc:picChg>
        <pc:picChg chg="del">
          <ac:chgData name="Prateek Kumar Singh" userId="84de4b8d136169e4" providerId="LiveId" clId="{41B8AF3B-F2D6-4E27-8860-3DA283831FF0}" dt="2023-12-15T05:12:09.108" v="1335" actId="478"/>
          <ac:picMkLst>
            <pc:docMk/>
            <pc:sldMk cId="3117910159" sldId="320"/>
            <ac:picMk id="4" creationId="{9B3ED298-A39E-5B71-C2FE-F0A8B62757C3}"/>
          </ac:picMkLst>
        </pc:picChg>
      </pc:sldChg>
      <pc:sldChg chg="new del">
        <pc:chgData name="Prateek Kumar Singh" userId="84de4b8d136169e4" providerId="LiveId" clId="{41B8AF3B-F2D6-4E27-8860-3DA283831FF0}" dt="2023-12-14T14:31:15.942" v="946" actId="47"/>
        <pc:sldMkLst>
          <pc:docMk/>
          <pc:sldMk cId="911080383" sldId="321"/>
        </pc:sldMkLst>
      </pc:sldChg>
      <pc:sldChg chg="modSp add del mod">
        <pc:chgData name="Prateek Kumar Singh" userId="84de4b8d136169e4" providerId="LiveId" clId="{41B8AF3B-F2D6-4E27-8860-3DA283831FF0}" dt="2023-12-14T13:07:26.328" v="890" actId="47"/>
        <pc:sldMkLst>
          <pc:docMk/>
          <pc:sldMk cId="2741101012" sldId="321"/>
        </pc:sldMkLst>
        <pc:spChg chg="mod">
          <ac:chgData name="Prateek Kumar Singh" userId="84de4b8d136169e4" providerId="LiveId" clId="{41B8AF3B-F2D6-4E27-8860-3DA283831FF0}" dt="2023-12-14T13:07:16.323" v="889" actId="20577"/>
          <ac:spMkLst>
            <pc:docMk/>
            <pc:sldMk cId="2741101012" sldId="321"/>
            <ac:spMk id="5" creationId="{B35DDD3F-9161-4AFC-82B0-6790CBF0DDB9}"/>
          </ac:spMkLst>
        </pc:spChg>
      </pc:sldChg>
      <pc:sldChg chg="new del">
        <pc:chgData name="Prateek Kumar Singh" userId="84de4b8d136169e4" providerId="LiveId" clId="{41B8AF3B-F2D6-4E27-8860-3DA283831FF0}" dt="2023-12-14T13:16:08.845" v="893" actId="47"/>
        <pc:sldMkLst>
          <pc:docMk/>
          <pc:sldMk cId="2754593726" sldId="321"/>
        </pc:sldMkLst>
      </pc:sldChg>
      <pc:sldChg chg="addSp delSp modSp add del mod ord">
        <pc:chgData name="Prateek Kumar Singh" userId="84de4b8d136169e4" providerId="LiveId" clId="{41B8AF3B-F2D6-4E27-8860-3DA283831FF0}" dt="2023-12-15T06:14:02.329" v="1412" actId="207"/>
        <pc:sldMkLst>
          <pc:docMk/>
          <pc:sldMk cId="3917271786" sldId="321"/>
        </pc:sldMkLst>
        <pc:spChg chg="mod">
          <ac:chgData name="Prateek Kumar Singh" userId="84de4b8d136169e4" providerId="LiveId" clId="{41B8AF3B-F2D6-4E27-8860-3DA283831FF0}" dt="2023-12-15T04:50:20.051" v="1232" actId="14100"/>
          <ac:spMkLst>
            <pc:docMk/>
            <pc:sldMk cId="3917271786" sldId="321"/>
            <ac:spMk id="5" creationId="{B35DDD3F-9161-4AFC-82B0-6790CBF0DDB9}"/>
          </ac:spMkLst>
        </pc:spChg>
        <pc:spChg chg="mod">
          <ac:chgData name="Prateek Kumar Singh" userId="84de4b8d136169e4" providerId="LiveId" clId="{41B8AF3B-F2D6-4E27-8860-3DA283831FF0}" dt="2023-12-15T06:14:02.329" v="1412" actId="207"/>
          <ac:spMkLst>
            <pc:docMk/>
            <pc:sldMk cId="3917271786" sldId="321"/>
            <ac:spMk id="7" creationId="{98D3F4A3-5CE3-B88E-5857-EE0121B170B7}"/>
          </ac:spMkLst>
        </pc:spChg>
        <pc:picChg chg="add mod">
          <ac:chgData name="Prateek Kumar Singh" userId="84de4b8d136169e4" providerId="LiveId" clId="{41B8AF3B-F2D6-4E27-8860-3DA283831FF0}" dt="2023-12-15T05:12:57.813" v="1343"/>
          <ac:picMkLst>
            <pc:docMk/>
            <pc:sldMk cId="3917271786" sldId="321"/>
            <ac:picMk id="2" creationId="{CED7DAF8-0437-57C9-0368-F3D476138A48}"/>
          </ac:picMkLst>
        </pc:picChg>
        <pc:picChg chg="del">
          <ac:chgData name="Prateek Kumar Singh" userId="84de4b8d136169e4" providerId="LiveId" clId="{41B8AF3B-F2D6-4E27-8860-3DA283831FF0}" dt="2023-12-15T05:12:19.099" v="1338" actId="478"/>
          <ac:picMkLst>
            <pc:docMk/>
            <pc:sldMk cId="3917271786" sldId="321"/>
            <ac:picMk id="4" creationId="{9B3ED298-A39E-5B71-C2FE-F0A8B62757C3}"/>
          </ac:picMkLst>
        </pc:picChg>
      </pc:sldChg>
      <pc:sldChg chg="addSp delSp modSp add mod ord">
        <pc:chgData name="Prateek Kumar Singh" userId="84de4b8d136169e4" providerId="LiveId" clId="{41B8AF3B-F2D6-4E27-8860-3DA283831FF0}" dt="2023-12-15T06:11:35.662" v="1399" actId="207"/>
        <pc:sldMkLst>
          <pc:docMk/>
          <pc:sldMk cId="3896858086" sldId="322"/>
        </pc:sldMkLst>
        <pc:spChg chg="mod">
          <ac:chgData name="Prateek Kumar Singh" userId="84de4b8d136169e4" providerId="LiveId" clId="{41B8AF3B-F2D6-4E27-8860-3DA283831FF0}" dt="2023-12-15T05:04:28.407" v="1315" actId="123"/>
          <ac:spMkLst>
            <pc:docMk/>
            <pc:sldMk cId="3896858086" sldId="322"/>
            <ac:spMk id="5" creationId="{B35DDD3F-9161-4AFC-82B0-6790CBF0DDB9}"/>
          </ac:spMkLst>
        </pc:spChg>
        <pc:spChg chg="mod">
          <ac:chgData name="Prateek Kumar Singh" userId="84de4b8d136169e4" providerId="LiveId" clId="{41B8AF3B-F2D6-4E27-8860-3DA283831FF0}" dt="2023-12-15T06:11:35.662" v="1399" actId="207"/>
          <ac:spMkLst>
            <pc:docMk/>
            <pc:sldMk cId="3896858086" sldId="322"/>
            <ac:spMk id="7" creationId="{98D3F4A3-5CE3-B88E-5857-EE0121B170B7}"/>
          </ac:spMkLst>
        </pc:spChg>
        <pc:picChg chg="add mod">
          <ac:chgData name="Prateek Kumar Singh" userId="84de4b8d136169e4" providerId="LiveId" clId="{41B8AF3B-F2D6-4E27-8860-3DA283831FF0}" dt="2023-12-15T05:13:03.767" v="1345"/>
          <ac:picMkLst>
            <pc:docMk/>
            <pc:sldMk cId="3896858086" sldId="322"/>
            <ac:picMk id="2" creationId="{283FA757-285B-2D90-3C9B-AE0D42B2A7B4}"/>
          </ac:picMkLst>
        </pc:picChg>
        <pc:picChg chg="del mod">
          <ac:chgData name="Prateek Kumar Singh" userId="84de4b8d136169e4" providerId="LiveId" clId="{41B8AF3B-F2D6-4E27-8860-3DA283831FF0}" dt="2023-12-15T05:12:24.900" v="1340" actId="478"/>
          <ac:picMkLst>
            <pc:docMk/>
            <pc:sldMk cId="3896858086" sldId="322"/>
            <ac:picMk id="4" creationId="{9B3ED298-A39E-5B71-C2FE-F0A8B62757C3}"/>
          </ac:picMkLst>
        </pc:picChg>
      </pc:sldChg>
      <pc:sldChg chg="addSp modSp add mod ord">
        <pc:chgData name="Prateek Kumar Singh" userId="84de4b8d136169e4" providerId="LiveId" clId="{41B8AF3B-F2D6-4E27-8860-3DA283831FF0}" dt="2023-12-15T06:26:15.354" v="1464"/>
        <pc:sldMkLst>
          <pc:docMk/>
          <pc:sldMk cId="186026818" sldId="323"/>
        </pc:sldMkLst>
        <pc:spChg chg="mod">
          <ac:chgData name="Prateek Kumar Singh" userId="84de4b8d136169e4" providerId="LiveId" clId="{41B8AF3B-F2D6-4E27-8860-3DA283831FF0}" dt="2023-12-15T05:03:04.485" v="1301" actId="14100"/>
          <ac:spMkLst>
            <pc:docMk/>
            <pc:sldMk cId="186026818" sldId="323"/>
            <ac:spMk id="5" creationId="{B35DDD3F-9161-4AFC-82B0-6790CBF0DDB9}"/>
          </ac:spMkLst>
        </pc:spChg>
        <pc:spChg chg="mod">
          <ac:chgData name="Prateek Kumar Singh" userId="84de4b8d136169e4" providerId="LiveId" clId="{41B8AF3B-F2D6-4E27-8860-3DA283831FF0}" dt="2023-12-15T06:14:18.551" v="1414" actId="207"/>
          <ac:spMkLst>
            <pc:docMk/>
            <pc:sldMk cId="186026818" sldId="323"/>
            <ac:spMk id="7" creationId="{98D3F4A3-5CE3-B88E-5857-EE0121B170B7}"/>
          </ac:spMkLst>
        </pc:spChg>
        <pc:picChg chg="add mod">
          <ac:chgData name="Prateek Kumar Singh" userId="84de4b8d136169e4" providerId="LiveId" clId="{41B8AF3B-F2D6-4E27-8860-3DA283831FF0}" dt="2023-12-15T05:03:11.295" v="1303" actId="1076"/>
          <ac:picMkLst>
            <pc:docMk/>
            <pc:sldMk cId="186026818" sldId="323"/>
            <ac:picMk id="2" creationId="{03EC3084-93F3-99AF-BA58-604A626685A0}"/>
          </ac:picMkLst>
        </pc:picChg>
      </pc:sldChg>
      <pc:sldChg chg="addSp delSp modSp add mod ord">
        <pc:chgData name="Prateek Kumar Singh" userId="84de4b8d136169e4" providerId="LiveId" clId="{41B8AF3B-F2D6-4E27-8860-3DA283831FF0}" dt="2023-12-15T06:25:51.259" v="1462" actId="123"/>
        <pc:sldMkLst>
          <pc:docMk/>
          <pc:sldMk cId="2611967436" sldId="324"/>
        </pc:sldMkLst>
        <pc:spChg chg="add mod">
          <ac:chgData name="Prateek Kumar Singh" userId="84de4b8d136169e4" providerId="LiveId" clId="{41B8AF3B-F2D6-4E27-8860-3DA283831FF0}" dt="2023-12-15T05:18:41.241" v="1395" actId="14100"/>
          <ac:spMkLst>
            <pc:docMk/>
            <pc:sldMk cId="2611967436" sldId="324"/>
            <ac:spMk id="2" creationId="{7A502C48-BA11-03E6-0677-C21CD58BC513}"/>
          </ac:spMkLst>
        </pc:spChg>
        <pc:spChg chg="add del mod">
          <ac:chgData name="Prateek Kumar Singh" userId="84de4b8d136169e4" providerId="LiveId" clId="{41B8AF3B-F2D6-4E27-8860-3DA283831FF0}" dt="2023-12-15T06:23:29.676" v="1434"/>
          <ac:spMkLst>
            <pc:docMk/>
            <pc:sldMk cId="2611967436" sldId="324"/>
            <ac:spMk id="4" creationId="{8D658093-D4A4-1BE8-00EA-691C1B75C80B}"/>
          </ac:spMkLst>
        </pc:spChg>
        <pc:spChg chg="del mod">
          <ac:chgData name="Prateek Kumar Singh" userId="84de4b8d136169e4" providerId="LiveId" clId="{41B8AF3B-F2D6-4E27-8860-3DA283831FF0}" dt="2023-12-15T05:18:00.033" v="1379"/>
          <ac:spMkLst>
            <pc:docMk/>
            <pc:sldMk cId="2611967436" sldId="324"/>
            <ac:spMk id="5" creationId="{B35DDD3F-9161-4AFC-82B0-6790CBF0DDB9}"/>
          </ac:spMkLst>
        </pc:spChg>
        <pc:spChg chg="add mod">
          <ac:chgData name="Prateek Kumar Singh" userId="84de4b8d136169e4" providerId="LiveId" clId="{41B8AF3B-F2D6-4E27-8860-3DA283831FF0}" dt="2023-12-15T06:25:51.259" v="1462" actId="123"/>
          <ac:spMkLst>
            <pc:docMk/>
            <pc:sldMk cId="2611967436" sldId="324"/>
            <ac:spMk id="6" creationId="{D4C4B7D4-AA7D-38E4-2D31-FC9DF25C435C}"/>
          </ac:spMkLst>
        </pc:spChg>
        <pc:spChg chg="mod">
          <ac:chgData name="Prateek Kumar Singh" userId="84de4b8d136169e4" providerId="LiveId" clId="{41B8AF3B-F2D6-4E27-8860-3DA283831FF0}" dt="2023-12-15T05:18:33.368" v="1394" actId="207"/>
          <ac:spMkLst>
            <pc:docMk/>
            <pc:sldMk cId="2611967436" sldId="324"/>
            <ac:spMk id="7" creationId="{98D3F4A3-5CE3-B88E-5857-EE0121B170B7}"/>
          </ac:spMkLst>
        </pc:spChg>
        <pc:picChg chg="mod">
          <ac:chgData name="Prateek Kumar Singh" userId="84de4b8d136169e4" providerId="LiveId" clId="{41B8AF3B-F2D6-4E27-8860-3DA283831FF0}" dt="2023-12-15T05:18:46.254" v="1396" actId="1076"/>
          <ac:picMkLst>
            <pc:docMk/>
            <pc:sldMk cId="2611967436" sldId="324"/>
            <ac:picMk id="8" creationId="{3FD1C1B3-FED6-5B9A-B6B5-DCF124DAF57B}"/>
          </ac:picMkLst>
        </pc:picChg>
      </pc:sldChg>
      <pc:sldMasterChg chg="modSldLayout">
        <pc:chgData name="Prateek Kumar Singh" userId="84de4b8d136169e4" providerId="LiveId" clId="{41B8AF3B-F2D6-4E27-8860-3DA283831FF0}" dt="2023-12-13T12:43:37.781" v="0"/>
        <pc:sldMasterMkLst>
          <pc:docMk/>
          <pc:sldMasterMk cId="4138559317" sldId="2147483678"/>
        </pc:sldMasterMkLst>
        <pc:sldLayoutChg chg="delSp">
          <pc:chgData name="Prateek Kumar Singh" userId="84de4b8d136169e4" providerId="LiveId" clId="{41B8AF3B-F2D6-4E27-8860-3DA283831FF0}" dt="2023-12-13T12:43:37.781" v="0"/>
          <pc:sldLayoutMkLst>
            <pc:docMk/>
            <pc:sldMasterMk cId="4138559317" sldId="2147483678"/>
            <pc:sldLayoutMk cId="4229519729" sldId="2147483690"/>
          </pc:sldLayoutMkLst>
          <pc:picChg chg="del">
            <ac:chgData name="Prateek Kumar Singh" userId="84de4b8d136169e4" providerId="LiveId" clId="{41B8AF3B-F2D6-4E27-8860-3DA283831FF0}" dt="2023-12-13T12:43:37.781" v="0"/>
            <ac:picMkLst>
              <pc:docMk/>
              <pc:sldMasterMk cId="4138559317" sldId="2147483678"/>
              <pc:sldLayoutMk cId="4229519729" sldId="2147483690"/>
              <ac:picMk id="3" creationId="{00000000-0000-0000-0000-000000000000}"/>
            </ac:picMkLst>
          </pc:picChg>
        </pc:sldLayoutChg>
      </pc:sldMasterChg>
      <pc:sldMasterChg chg="setBg">
        <pc:chgData name="Prateek Kumar Singh" userId="84de4b8d136169e4" providerId="LiveId" clId="{41B8AF3B-F2D6-4E27-8860-3DA283831FF0}" dt="2023-12-15T06:13:15.282" v="1401"/>
        <pc:sldMasterMkLst>
          <pc:docMk/>
          <pc:sldMasterMk cId="1411544880" sldId="2147483773"/>
        </pc:sldMasterMkLst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7A1FAD-FDA0-CFF1-7464-8CFBC70BB2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BLOCKCHAIN DIGITISATION HUB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412D7-D89D-43A4-F488-6E1D43BDEC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2D237-3EEF-498A-9EA1-5F7D0A152CF6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B22DEE-6360-D968-2859-A621CEEC4C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3A793-9A8D-6688-4056-1A8F50ACF2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FA6CD-BA41-4051-A860-2C6167286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9672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BLOCKCHAIN DIGITISATION HUB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0EB16-CB39-450E-B273-6F16E1F64A19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C9204-6E76-4387-B41E-9586D4FD4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70388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6497546-33AF-43EF-9F8C-B4B1427B5054}" type="datetime1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IN"/>
              <a:t>MATRUSRI ENGINEERING COLLEGE-IT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A884F1A-6616-4B98-967A-3E62808DC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558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5595-038A-4394-ACB8-4EC54D3DE91B}" type="datetime1">
              <a:rPr lang="en-IN" smtClean="0"/>
              <a:t>15-12-2023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MATRUSRI ENGINEERING COLLEGE-IT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F1A-6616-4B98-967A-3E62808DC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6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AF61E-5FF4-43E8-815F-A94B5ECDEBC2}" type="datetime1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MATRUSRI ENGINEERING COLLEGE-IT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F1A-6616-4B98-967A-3E62808DC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604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DFA1-FDBE-47FA-9E55-CC2223177701}" type="datetime1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MATRUSRI ENGINEERING COLLEGE-IT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F1A-6616-4B98-967A-3E62808DC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50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8B3E-35BB-45D2-86BF-3F9169F0673F}" type="datetime1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MATRUSRI ENGINEERING COLLEGE-IT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F1A-6616-4B98-967A-3E62808DC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546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7FB3-4538-47A9-99A8-73B72E760C4F}" type="datetime1">
              <a:rPr lang="en-IN" smtClean="0"/>
              <a:t>15-12-2023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MATRUSRI ENGINEERING COLLEGE-IT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F1A-6616-4B98-967A-3E62808DC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659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7FF4-A32C-4713-8C26-B8A0B08B61D1}" type="datetime1">
              <a:rPr lang="en-IN" smtClean="0"/>
              <a:t>15-12-2023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IN"/>
              <a:t>MATRUSRI ENGINEERING COLLEGE-IT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F1A-6616-4B98-967A-3E62808DC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351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71B8C09-B496-4344-A2B1-38ABF5594A4D}" type="datetime1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MATRUSRI ENGINEERING COLLEGE-IT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F1A-6616-4B98-967A-3E62808DC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62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3C5345E-FC1D-408D-892B-F63764B519FD}" type="datetime1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MATRUSRI ENGINEERING COLLEGE-IT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F1A-6616-4B98-967A-3E62808DC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4131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66E93-3D67-4272-AFFC-664E8E7E3A7F}" type="datetime1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MATRUSRI ENGINEERING COLLEGE-IT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F1A-6616-4B98-967A-3E62808DC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73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8627-C5F8-4AA4-BCC2-C0984653DF8D}" type="datetime1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MATRUSRI ENGINEERING COLLEGE-IT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F1A-6616-4B98-967A-3E62808DC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214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7DFB-7396-45EB-BA6C-9E4D33AB35EF}" type="datetime1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MATRUSRI ENGINEERING COLLEGE-IT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F1A-6616-4B98-967A-3E62808DC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993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91B6-C680-4186-B5E6-412162232B01}" type="datetime1">
              <a:rPr lang="en-IN" smtClean="0"/>
              <a:t>15-12-2023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MATRUSRI ENGINEERING COLLEGE-IT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F1A-6616-4B98-967A-3E62808DC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53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D9E1-6FD1-410D-8BA5-C531D935E51A}" type="datetime1">
              <a:rPr lang="en-IN" smtClean="0"/>
              <a:t>15-12-2023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MATRUSRI ENGINEERING COLLEGE-IT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F1A-6616-4B98-967A-3E62808DC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06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967A-250F-4D9E-AF71-C012222038B6}" type="datetime1">
              <a:rPr lang="en-IN" smtClean="0"/>
              <a:t>15-12-2023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MATRUSRI ENGINEERING COLLEGE-IT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F1A-6616-4B98-967A-3E62808DC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61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85F1-4019-422F-A6BC-943893322E00}" type="datetime1">
              <a:rPr lang="en-IN" smtClean="0"/>
              <a:t>15-12-2023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MATRUSRI ENGINEERING COLLEGE-IT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F1A-6616-4B98-967A-3E62808DC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24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794F-F69D-4553-8E87-B77AC6CD4730}" type="datetime1">
              <a:rPr lang="en-IN" smtClean="0"/>
              <a:t>15-12-2023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MATRUSRI ENGINEERING COLLEGE-IT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F1A-6616-4B98-967A-3E62808DC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71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AA59-844B-4B42-B1A6-291CF239088E}" type="datetime1">
              <a:rPr lang="en-IN" smtClean="0"/>
              <a:t>15-12-2023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MATRUSRI ENGINEERING COLLEGE-IT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F1A-6616-4B98-967A-3E62808DC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183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7D79665-A694-460C-A070-222180E03555}" type="datetime1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IN"/>
              <a:t>MATRUSRI ENGINEERING COLLEGE-IT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A884F1A-6616-4B98-967A-3E62808DC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54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  <p:sldLayoutId id="2147483791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607B9-8FB8-F355-C15F-692ABC58AEE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 flipV="1">
            <a:off x="-1314683" y="905069"/>
            <a:ext cx="45719" cy="68069"/>
          </a:xfrm>
        </p:spPr>
        <p:txBody>
          <a:bodyPr/>
          <a:lstStyle/>
          <a:p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ACA65-4162-A2B6-5024-04D5305139F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-1" y="4058816"/>
            <a:ext cx="5617029" cy="6997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+mj-lt"/>
              </a:rPr>
              <a:t>		</a:t>
            </a:r>
            <a:r>
              <a:rPr lang="en-US" sz="3600" b="1" dirty="0">
                <a:solidFill>
                  <a:schemeClr val="tx1"/>
                </a:solidFill>
                <a:latin typeface="+mj-lt"/>
              </a:rPr>
              <a:t>PROJECT GUIDE:            </a:t>
            </a:r>
            <a:r>
              <a:rPr lang="en-US" sz="3600" b="1" dirty="0">
                <a:solidFill>
                  <a:srgbClr val="FF0000"/>
                </a:solidFill>
                <a:latin typeface="+mj-lt"/>
              </a:rPr>
              <a:t>			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BA797-4F84-59E7-E640-DC81FBF5C4D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026366" y="4758611"/>
            <a:ext cx="4590661" cy="12611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G . Shyama Chandra Prasad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and HOD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81BC1-34D5-0E85-95AD-872D38688457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952931" y="4758612"/>
            <a:ext cx="6239069" cy="12611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Prateek Kumar Singh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1608-20-737-013)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Gottapu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Sai Nitish    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1608-20-737-020)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Ziauddin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  	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1608-20-737-036)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5F358-6D5F-75A8-230C-D2E421B8651D}"/>
              </a:ext>
            </a:extLst>
          </p:cNvPr>
          <p:cNvSpPr txBox="1"/>
          <p:nvPr/>
        </p:nvSpPr>
        <p:spPr>
          <a:xfrm>
            <a:off x="550506" y="1738617"/>
            <a:ext cx="1080484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DIGITISATION HUB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46CEA7-2334-F792-C14D-AD508CDEBEBF}"/>
              </a:ext>
            </a:extLst>
          </p:cNvPr>
          <p:cNvSpPr txBox="1"/>
          <p:nvPr/>
        </p:nvSpPr>
        <p:spPr>
          <a:xfrm>
            <a:off x="6186196" y="4058816"/>
            <a:ext cx="4357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TEAM MEMBERS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98441-F94A-CD45-FC0F-4AF2ED308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844" y="334350"/>
            <a:ext cx="5353050" cy="9048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36368F-6319-417E-F932-3C22684A235E}"/>
              </a:ext>
            </a:extLst>
          </p:cNvPr>
          <p:cNvSpPr txBox="1"/>
          <p:nvPr/>
        </p:nvSpPr>
        <p:spPr>
          <a:xfrm>
            <a:off x="5131837" y="1410394"/>
            <a:ext cx="231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- 08</a:t>
            </a:r>
          </a:p>
        </p:txBody>
      </p:sp>
    </p:spTree>
    <p:extLst>
      <p:ext uri="{BB962C8B-B14F-4D97-AF65-F5344CB8AC3E}">
        <p14:creationId xmlns:p14="http://schemas.microsoft.com/office/powerpoint/2010/main" val="297174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8D3F4A3-5CE3-B88E-5857-EE0121B170B7}"/>
              </a:ext>
            </a:extLst>
          </p:cNvPr>
          <p:cNvSpPr txBox="1"/>
          <p:nvPr/>
        </p:nvSpPr>
        <p:spPr>
          <a:xfrm>
            <a:off x="223935" y="213611"/>
            <a:ext cx="89223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DIGITISATION HUB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D1C1B3-FED6-5B9A-B6B5-DCF124DAF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7" y="5867677"/>
            <a:ext cx="5353050" cy="904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502C48-BA11-03E6-0677-C21CD58BC513}"/>
              </a:ext>
            </a:extLst>
          </p:cNvPr>
          <p:cNvSpPr txBox="1"/>
          <p:nvPr/>
        </p:nvSpPr>
        <p:spPr>
          <a:xfrm>
            <a:off x="447040" y="72136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C4B7D4-AA7D-38E4-2D31-FC9DF25C435C}"/>
              </a:ext>
            </a:extLst>
          </p:cNvPr>
          <p:cNvSpPr txBox="1"/>
          <p:nvPr/>
        </p:nvSpPr>
        <p:spPr>
          <a:xfrm>
            <a:off x="316574" y="1475330"/>
            <a:ext cx="11558852" cy="4094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Nakamoto et al., Bitcoin: a peer-to-peer electronic cash system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Buterin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On public and private blockchains (2015). https://blog.ethereum.org/2015/08/07/ on-public-and-private-blockchains/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M. Swan, Blockchain: Blueprint for a New Economy (O’Reilly Media, Newton, MA, USA, 2015); A.M. Antonopoulos, Mastering Bitcoin: Unlocking Digital Cryptocurrencies (O’Reilly Media, Newton, MA, USA, 2014)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https://www.fool.com/investing/stock-market/market-sectors/financials/cryptocurrency-stocks/proof-of-stake/</a:t>
            </a:r>
          </a:p>
        </p:txBody>
      </p:sp>
    </p:spTree>
    <p:extLst>
      <p:ext uri="{BB962C8B-B14F-4D97-AF65-F5344CB8AC3E}">
        <p14:creationId xmlns:p14="http://schemas.microsoft.com/office/powerpoint/2010/main" val="2611967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8D3F4A3-5CE3-B88E-5857-EE0121B170B7}"/>
              </a:ext>
            </a:extLst>
          </p:cNvPr>
          <p:cNvSpPr txBox="1"/>
          <p:nvPr/>
        </p:nvSpPr>
        <p:spPr>
          <a:xfrm>
            <a:off x="223935" y="213611"/>
            <a:ext cx="89223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DIGITISATION HUB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D1C1B3-FED6-5B9A-B6B5-DCF124DAF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7" y="5867677"/>
            <a:ext cx="5353050" cy="904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502C48-BA11-03E6-0677-C21CD58BC513}"/>
              </a:ext>
            </a:extLst>
          </p:cNvPr>
          <p:cNvSpPr txBox="1"/>
          <p:nvPr/>
        </p:nvSpPr>
        <p:spPr>
          <a:xfrm>
            <a:off x="447040" y="72136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C4B7D4-AA7D-38E4-2D31-FC9DF25C435C}"/>
              </a:ext>
            </a:extLst>
          </p:cNvPr>
          <p:cNvSpPr txBox="1"/>
          <p:nvPr/>
        </p:nvSpPr>
        <p:spPr>
          <a:xfrm>
            <a:off x="316574" y="1609139"/>
            <a:ext cx="11558852" cy="3586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Fan, L.T. Yi, J.W. Shu, Research on the technologies of Byzantine system. J.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24(6), 1346–1360 (2013). Online available: http://www.jos.org.cn/1000-9825/4395.htm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T.T.A. Dinh, R. Liu, M. Zhang, G. Chen, B.C. Ooi, J. Wang, ‘Untangling blockchain: a data processing view of blockchain systems’. IEEE Trans.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Knowl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Data Eng. 30(7), 1366–1385 (2018)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Natoli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Gramoli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blockchain anomaly, in Proceedings of the 15th IEEE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InternationalSymposium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Network Computing and Applications, NCA’16 (2016), pp. 310–317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604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2861" y="2412051"/>
            <a:ext cx="909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>
                <a:latin typeface="Arial Black" panose="020B0A04020102020204" pitchFamily="34" charset="0"/>
              </a:rPr>
              <a:t>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95165" y="2412052"/>
            <a:ext cx="909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>
                <a:latin typeface="Arial Black" panose="020B0A04020102020204" pitchFamily="34" charset="0"/>
              </a:rPr>
              <a:t>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88279" y="2412053"/>
            <a:ext cx="909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>
                <a:latin typeface="Arial Black" panose="020B0A04020102020204" pitchFamily="34" charset="0"/>
              </a:rPr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66788" y="2412054"/>
            <a:ext cx="909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>
                <a:latin typeface="Arial Black" panose="020B0A04020102020204" pitchFamily="34" charset="0"/>
              </a:rPr>
              <a:t>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23391" y="2412050"/>
            <a:ext cx="909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>
                <a:latin typeface="Arial Black" panose="020B0A04020102020204" pitchFamily="34" charset="0"/>
              </a:rPr>
              <a:t>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6469" y="3294530"/>
            <a:ext cx="909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>
                <a:latin typeface="Arial Black" panose="020B0A04020102020204" pitchFamily="34" charset="0"/>
              </a:rPr>
              <a:t>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52027" y="3294526"/>
            <a:ext cx="1226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>
                <a:latin typeface="Arial Black" panose="020B0A04020102020204" pitchFamily="34" charset="0"/>
              </a:rPr>
              <a:t>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35906" y="3294521"/>
            <a:ext cx="909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Arial Black" panose="020B0A04020102020204" pitchFamily="34" charset="0"/>
              </a:rPr>
              <a:t>U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119501" y="2321448"/>
            <a:ext cx="4085946" cy="2173402"/>
            <a:chOff x="8119501" y="2321448"/>
            <a:chExt cx="4085946" cy="2173402"/>
          </a:xfrm>
          <a:noFill/>
        </p:grpSpPr>
        <p:sp>
          <p:nvSpPr>
            <p:cNvPr id="15" name="Rectangle 14"/>
            <p:cNvSpPr/>
            <p:nvPr/>
          </p:nvSpPr>
          <p:spPr>
            <a:xfrm>
              <a:off x="8145463" y="2321448"/>
              <a:ext cx="4059984" cy="21734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119501" y="2356768"/>
              <a:ext cx="215153" cy="21380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010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50"/>
                            </p:stCondLst>
                            <p:childTnLst>
                              <p:par>
                                <p:cTn id="43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7.40741E-7 L -0.33658 0.00324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36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2861" y="2412051"/>
            <a:ext cx="909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>
                <a:latin typeface="Arial Black" panose="020B0A04020102020204" pitchFamily="34" charset="0"/>
              </a:rPr>
              <a:t>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95165" y="2412052"/>
            <a:ext cx="909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>
                <a:latin typeface="Arial Black" panose="020B0A04020102020204" pitchFamily="34" charset="0"/>
              </a:rPr>
              <a:t>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88279" y="2412053"/>
            <a:ext cx="909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>
                <a:latin typeface="Arial Black" panose="020B0A04020102020204" pitchFamily="34" charset="0"/>
              </a:rPr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66788" y="2412054"/>
            <a:ext cx="909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>
                <a:latin typeface="Arial Black" panose="020B0A04020102020204" pitchFamily="34" charset="0"/>
              </a:rPr>
              <a:t>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23391" y="2412050"/>
            <a:ext cx="909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>
                <a:latin typeface="Arial Black" panose="020B0A04020102020204" pitchFamily="34" charset="0"/>
              </a:rPr>
              <a:t>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6469" y="3294530"/>
            <a:ext cx="909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>
                <a:latin typeface="Arial Black" panose="020B0A04020102020204" pitchFamily="34" charset="0"/>
              </a:rPr>
              <a:t>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52027" y="3294526"/>
            <a:ext cx="1226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>
                <a:latin typeface="Arial Black" panose="020B0A04020102020204" pitchFamily="34" charset="0"/>
              </a:rPr>
              <a:t>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35906" y="3294521"/>
            <a:ext cx="909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>
                <a:latin typeface="Arial Black" panose="020B0A04020102020204" pitchFamily="34" charset="0"/>
              </a:rPr>
              <a:t>U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119501" y="2321448"/>
            <a:ext cx="4085946" cy="2173402"/>
            <a:chOff x="8119501" y="2321448"/>
            <a:chExt cx="4085946" cy="2173402"/>
          </a:xfrm>
          <a:solidFill>
            <a:srgbClr val="EBF6F9"/>
          </a:solidFill>
        </p:grpSpPr>
        <p:sp>
          <p:nvSpPr>
            <p:cNvPr id="15" name="Rectangle 14"/>
            <p:cNvSpPr/>
            <p:nvPr/>
          </p:nvSpPr>
          <p:spPr>
            <a:xfrm>
              <a:off x="8145463" y="2321448"/>
              <a:ext cx="4059984" cy="21734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119501" y="2356768"/>
              <a:ext cx="215153" cy="21380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937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50"/>
                            </p:stCondLst>
                            <p:childTnLst>
                              <p:par>
                                <p:cTn id="43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7.40741E-7 L -0.33658 0.00324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36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1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>
            <a:extLst>
              <a:ext uri="{FF2B5EF4-FFF2-40B4-BE49-F238E27FC236}">
                <a16:creationId xmlns:a16="http://schemas.microsoft.com/office/drawing/2014/main" id="{E834D0CD-6488-EC9F-0924-C8910117BBA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809481" y="45040"/>
            <a:ext cx="7408506" cy="820216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 DIGITISATION HUB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0D8D538-5D9C-0901-1C9F-4A298983140B}"/>
              </a:ext>
            </a:extLst>
          </p:cNvPr>
          <p:cNvGrpSpPr/>
          <p:nvPr/>
        </p:nvGrpSpPr>
        <p:grpSpPr>
          <a:xfrm>
            <a:off x="1584661" y="1279711"/>
            <a:ext cx="8571881" cy="4678791"/>
            <a:chOff x="1584661" y="1117786"/>
            <a:chExt cx="8571881" cy="4678791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F39F21DC-9236-8202-425E-2CBF671EEE18}"/>
                </a:ext>
              </a:extLst>
            </p:cNvPr>
            <p:cNvCxnSpPr>
              <a:cxnSpLocks/>
              <a:stCxn id="54" idx="6"/>
              <a:endCxn id="9" idx="1"/>
            </p:cNvCxnSpPr>
            <p:nvPr/>
          </p:nvCxnSpPr>
          <p:spPr>
            <a:xfrm flipV="1">
              <a:off x="4575014" y="1367819"/>
              <a:ext cx="2264473" cy="518124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D7726333-E7F6-9E49-80D7-DF8D321AB6E5}"/>
                </a:ext>
              </a:extLst>
            </p:cNvPr>
            <p:cNvCxnSpPr>
              <a:cxnSpLocks/>
              <a:stCxn id="52" idx="6"/>
              <a:endCxn id="69" idx="1"/>
            </p:cNvCxnSpPr>
            <p:nvPr/>
          </p:nvCxnSpPr>
          <p:spPr>
            <a:xfrm flipV="1">
              <a:off x="4983036" y="2064273"/>
              <a:ext cx="1855490" cy="242594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08177A78-3D26-0357-7588-572473C2314C}"/>
                </a:ext>
              </a:extLst>
            </p:cNvPr>
            <p:cNvCxnSpPr>
              <a:cxnSpLocks/>
              <a:stCxn id="49" idx="6"/>
              <a:endCxn id="72" idx="1"/>
            </p:cNvCxnSpPr>
            <p:nvPr/>
          </p:nvCxnSpPr>
          <p:spPr>
            <a:xfrm flipV="1">
              <a:off x="5236960" y="2760727"/>
              <a:ext cx="1601726" cy="104535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9A0253CB-2DA6-A060-F5C4-FC68B97E1A04}"/>
                </a:ext>
              </a:extLst>
            </p:cNvPr>
            <p:cNvCxnSpPr>
              <a:cxnSpLocks/>
              <a:stCxn id="48" idx="6"/>
              <a:endCxn id="57" idx="1"/>
            </p:cNvCxnSpPr>
            <p:nvPr/>
          </p:nvCxnSpPr>
          <p:spPr>
            <a:xfrm>
              <a:off x="5338250" y="3456413"/>
              <a:ext cx="1500596" cy="769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86F260B4-0EE0-59BD-ADD4-5DDF52E1158E}"/>
                </a:ext>
              </a:extLst>
            </p:cNvPr>
            <p:cNvCxnSpPr>
              <a:cxnSpLocks/>
              <a:stCxn id="50" idx="6"/>
              <a:endCxn id="60" idx="1"/>
            </p:cNvCxnSpPr>
            <p:nvPr/>
          </p:nvCxnSpPr>
          <p:spPr>
            <a:xfrm>
              <a:off x="5235466" y="4067753"/>
              <a:ext cx="1603540" cy="85884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54D8309-0722-03A3-B272-8176F862576F}"/>
                </a:ext>
              </a:extLst>
            </p:cNvPr>
            <p:cNvCxnSpPr>
              <a:cxnSpLocks/>
              <a:stCxn id="53" idx="6"/>
              <a:endCxn id="63" idx="1"/>
            </p:cNvCxnSpPr>
            <p:nvPr/>
          </p:nvCxnSpPr>
          <p:spPr>
            <a:xfrm>
              <a:off x="4982290" y="4572556"/>
              <a:ext cx="1856876" cy="277536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41DA2A8-0589-9AB8-6D26-0D0A94152321}"/>
                </a:ext>
              </a:extLst>
            </p:cNvPr>
            <p:cNvCxnSpPr>
              <a:cxnSpLocks/>
              <a:stCxn id="55" idx="6"/>
              <a:endCxn id="66" idx="1"/>
            </p:cNvCxnSpPr>
            <p:nvPr/>
          </p:nvCxnSpPr>
          <p:spPr>
            <a:xfrm>
              <a:off x="4569055" y="4991099"/>
              <a:ext cx="2270271" cy="555447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D7026E0E-0534-1C14-E917-E16E72DF1B69}"/>
                </a:ext>
              </a:extLst>
            </p:cNvPr>
            <p:cNvGrpSpPr/>
            <p:nvPr/>
          </p:nvGrpSpPr>
          <p:grpSpPr>
            <a:xfrm>
              <a:off x="6839487" y="1117786"/>
              <a:ext cx="3317055" cy="500064"/>
              <a:chOff x="5863829" y="1264443"/>
              <a:chExt cx="3317055" cy="500064"/>
            </a:xfrm>
          </p:grpSpPr>
          <p:sp>
            <p:nvSpPr>
              <p:cNvPr id="8" name="Arrow: Pentagon 7">
                <a:extLst>
                  <a:ext uri="{FF2B5EF4-FFF2-40B4-BE49-F238E27FC236}">
                    <a16:creationId xmlns:a16="http://schemas.microsoft.com/office/drawing/2014/main" id="{51EF571F-CE2D-683A-309D-AF87C30E13B5}"/>
                  </a:ext>
                </a:extLst>
              </p:cNvPr>
              <p:cNvSpPr/>
              <p:nvPr/>
            </p:nvSpPr>
            <p:spPr>
              <a:xfrm>
                <a:off x="6108373" y="1264443"/>
                <a:ext cx="3072511" cy="500062"/>
              </a:xfrm>
              <a:prstGeom prst="homePlate">
                <a:avLst/>
              </a:prstGeom>
              <a:solidFill>
                <a:srgbClr val="4E67C8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rtlCol="0" anchor="ctr"/>
              <a:lstStyle/>
              <a:p>
                <a:r>
                  <a:rPr lang="en-US" sz="2000" b="1" dirty="0">
                    <a:solidFill>
                      <a:schemeClr val="tx1"/>
                    </a:solidFill>
                    <a:latin typeface="+mj-lt"/>
                  </a:rPr>
                  <a:t>INTRODUCTION</a:t>
                </a:r>
              </a:p>
            </p:txBody>
          </p:sp>
          <p:sp>
            <p:nvSpPr>
              <p:cNvPr id="9" name="Diamond 8">
                <a:extLst>
                  <a:ext uri="{FF2B5EF4-FFF2-40B4-BE49-F238E27FC236}">
                    <a16:creationId xmlns:a16="http://schemas.microsoft.com/office/drawing/2014/main" id="{F61FA72A-89EE-0CF6-6A3E-76DB25660BAC}"/>
                  </a:ext>
                </a:extLst>
              </p:cNvPr>
              <p:cNvSpPr/>
              <p:nvPr/>
            </p:nvSpPr>
            <p:spPr>
              <a:xfrm>
                <a:off x="5863829" y="1264444"/>
                <a:ext cx="500063" cy="500063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101600" dist="508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tlCol="0" anchor="ctr"/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3C7E4D9-ECDC-D5FD-4A41-84C396772BE8}"/>
                </a:ext>
              </a:extLst>
            </p:cNvPr>
            <p:cNvGrpSpPr/>
            <p:nvPr/>
          </p:nvGrpSpPr>
          <p:grpSpPr>
            <a:xfrm>
              <a:off x="2035459" y="2033570"/>
              <a:ext cx="2827546" cy="2826586"/>
              <a:chOff x="1234810" y="2015707"/>
              <a:chExt cx="2827546" cy="2826586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B7235034-0AA0-BB11-35C4-8C48D7CBA044}"/>
                  </a:ext>
                </a:extLst>
              </p:cNvPr>
              <p:cNvGrpSpPr/>
              <p:nvPr/>
            </p:nvGrpSpPr>
            <p:grpSpPr>
              <a:xfrm>
                <a:off x="1234810" y="2015707"/>
                <a:ext cx="2827546" cy="2826586"/>
                <a:chOff x="1234810" y="2015707"/>
                <a:chExt cx="2827546" cy="2826586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549DF8A-51E0-2E9A-1756-0CAE57CDEE99}"/>
                    </a:ext>
                  </a:extLst>
                </p:cNvPr>
                <p:cNvSpPr/>
                <p:nvPr/>
              </p:nvSpPr>
              <p:spPr>
                <a:xfrm>
                  <a:off x="1234810" y="2015707"/>
                  <a:ext cx="2826586" cy="2826586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A1339F1B-CC61-ED92-D299-20160148E177}"/>
                    </a:ext>
                  </a:extLst>
                </p:cNvPr>
                <p:cNvSpPr/>
                <p:nvPr/>
              </p:nvSpPr>
              <p:spPr>
                <a:xfrm>
                  <a:off x="1235770" y="2015707"/>
                  <a:ext cx="2826586" cy="2826586"/>
                </a:xfrm>
                <a:custGeom>
                  <a:avLst/>
                  <a:gdLst>
                    <a:gd name="connsiteX0" fmla="*/ 1413293 w 2826586"/>
                    <a:gd name="connsiteY0" fmla="*/ 0 h 2826586"/>
                    <a:gd name="connsiteX1" fmla="*/ 2826586 w 2826586"/>
                    <a:gd name="connsiteY1" fmla="*/ 1413293 h 2826586"/>
                    <a:gd name="connsiteX2" fmla="*/ 1413293 w 2826586"/>
                    <a:gd name="connsiteY2" fmla="*/ 2826586 h 2826586"/>
                    <a:gd name="connsiteX3" fmla="*/ 0 w 2826586"/>
                    <a:gd name="connsiteY3" fmla="*/ 1413293 h 2826586"/>
                    <a:gd name="connsiteX4" fmla="*/ 1413293 w 2826586"/>
                    <a:gd name="connsiteY4" fmla="*/ 0 h 2826586"/>
                    <a:gd name="connsiteX5" fmla="*/ 1413293 w 2826586"/>
                    <a:gd name="connsiteY5" fmla="*/ 271644 h 2826586"/>
                    <a:gd name="connsiteX6" fmla="*/ 271644 w 2826586"/>
                    <a:gd name="connsiteY6" fmla="*/ 1413293 h 2826586"/>
                    <a:gd name="connsiteX7" fmla="*/ 1413293 w 2826586"/>
                    <a:gd name="connsiteY7" fmla="*/ 2554942 h 2826586"/>
                    <a:gd name="connsiteX8" fmla="*/ 2554942 w 2826586"/>
                    <a:gd name="connsiteY8" fmla="*/ 1413293 h 2826586"/>
                    <a:gd name="connsiteX9" fmla="*/ 1413293 w 2826586"/>
                    <a:gd name="connsiteY9" fmla="*/ 271644 h 2826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826586" h="2826586">
                      <a:moveTo>
                        <a:pt x="1413293" y="0"/>
                      </a:moveTo>
                      <a:cubicBezTo>
                        <a:pt x="2193833" y="0"/>
                        <a:pt x="2826586" y="632753"/>
                        <a:pt x="2826586" y="1413293"/>
                      </a:cubicBezTo>
                      <a:cubicBezTo>
                        <a:pt x="2826586" y="2193833"/>
                        <a:pt x="2193833" y="2826586"/>
                        <a:pt x="1413293" y="2826586"/>
                      </a:cubicBezTo>
                      <a:cubicBezTo>
                        <a:pt x="632753" y="2826586"/>
                        <a:pt x="0" y="2193833"/>
                        <a:pt x="0" y="1413293"/>
                      </a:cubicBezTo>
                      <a:cubicBezTo>
                        <a:pt x="0" y="632753"/>
                        <a:pt x="632753" y="0"/>
                        <a:pt x="1413293" y="0"/>
                      </a:cubicBezTo>
                      <a:close/>
                      <a:moveTo>
                        <a:pt x="1413293" y="271644"/>
                      </a:moveTo>
                      <a:cubicBezTo>
                        <a:pt x="782778" y="271644"/>
                        <a:pt x="271644" y="782778"/>
                        <a:pt x="271644" y="1413293"/>
                      </a:cubicBezTo>
                      <a:cubicBezTo>
                        <a:pt x="271644" y="2043808"/>
                        <a:pt x="782778" y="2554942"/>
                        <a:pt x="1413293" y="2554942"/>
                      </a:cubicBezTo>
                      <a:cubicBezTo>
                        <a:pt x="2043808" y="2554942"/>
                        <a:pt x="2554942" y="2043808"/>
                        <a:pt x="2554942" y="1413293"/>
                      </a:cubicBezTo>
                      <a:cubicBezTo>
                        <a:pt x="2554942" y="782778"/>
                        <a:pt x="2043808" y="271644"/>
                        <a:pt x="1413293" y="27164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6200000" scaled="0"/>
                </a:gra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986C728-A37E-3667-6549-317527EFBE67}"/>
                  </a:ext>
                </a:extLst>
              </p:cNvPr>
              <p:cNvSpPr/>
              <p:nvPr/>
            </p:nvSpPr>
            <p:spPr>
              <a:xfrm>
                <a:off x="1552536" y="2332953"/>
                <a:ext cx="2192094" cy="219209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CONTENTS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30D722B-90BB-45F2-980B-9C63BA1E314B}"/>
                </a:ext>
              </a:extLst>
            </p:cNvPr>
            <p:cNvGrpSpPr/>
            <p:nvPr/>
          </p:nvGrpSpPr>
          <p:grpSpPr>
            <a:xfrm>
              <a:off x="1584661" y="1617850"/>
              <a:ext cx="3753589" cy="3622300"/>
              <a:chOff x="784012" y="1663759"/>
              <a:chExt cx="3753589" cy="3622300"/>
            </a:xfrm>
          </p:grpSpPr>
          <p:sp>
            <p:nvSpPr>
              <p:cNvPr id="43" name="Arc 42">
                <a:extLst>
                  <a:ext uri="{FF2B5EF4-FFF2-40B4-BE49-F238E27FC236}">
                    <a16:creationId xmlns:a16="http://schemas.microsoft.com/office/drawing/2014/main" id="{EE1F343E-2E3F-82D1-D5EF-FB4EF892450A}"/>
                  </a:ext>
                </a:extLst>
              </p:cNvPr>
              <p:cNvSpPr/>
              <p:nvPr/>
            </p:nvSpPr>
            <p:spPr>
              <a:xfrm>
                <a:off x="784012" y="1663759"/>
                <a:ext cx="3621024" cy="3622300"/>
              </a:xfrm>
              <a:prstGeom prst="arc">
                <a:avLst>
                  <a:gd name="adj1" fmla="val 17378530"/>
                  <a:gd name="adj2" fmla="val 4347904"/>
                </a:avLst>
              </a:prstGeom>
              <a:noFill/>
              <a:ln w="152400" cap="sq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E91EE07F-CD21-E880-7D07-73561BEA20C3}"/>
                  </a:ext>
                </a:extLst>
              </p:cNvPr>
              <p:cNvSpPr/>
              <p:nvPr/>
            </p:nvSpPr>
            <p:spPr>
              <a:xfrm>
                <a:off x="4263281" y="3365162"/>
                <a:ext cx="274320" cy="274320"/>
              </a:xfrm>
              <a:prstGeom prst="ellipse">
                <a:avLst/>
              </a:prstGeom>
              <a:solidFill>
                <a:schemeClr val="accent4"/>
              </a:solidFill>
              <a:ln w="38100">
                <a:noFill/>
              </a:ln>
              <a:effectLst>
                <a:outerShdw blurRad="101600" dist="508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EE1B749C-6926-51BD-F85A-B5D259B78F54}"/>
                  </a:ext>
                </a:extLst>
              </p:cNvPr>
              <p:cNvSpPr/>
              <p:nvPr/>
            </p:nvSpPr>
            <p:spPr>
              <a:xfrm>
                <a:off x="4161991" y="2774011"/>
                <a:ext cx="274320" cy="274320"/>
              </a:xfrm>
              <a:prstGeom prst="ellipse">
                <a:avLst/>
              </a:prstGeom>
              <a:solidFill>
                <a:schemeClr val="accent3"/>
              </a:solidFill>
              <a:ln w="38100">
                <a:noFill/>
              </a:ln>
              <a:effectLst>
                <a:outerShdw blurRad="101600" dist="508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57B8437-42CC-A15C-1BE1-BCCA4D064A7A}"/>
                  </a:ext>
                </a:extLst>
              </p:cNvPr>
              <p:cNvSpPr/>
              <p:nvPr/>
            </p:nvSpPr>
            <p:spPr>
              <a:xfrm rot="507885">
                <a:off x="4161991" y="3956312"/>
                <a:ext cx="274320" cy="274320"/>
              </a:xfrm>
              <a:prstGeom prst="ellipse">
                <a:avLst/>
              </a:prstGeom>
              <a:solidFill>
                <a:schemeClr val="accent5"/>
              </a:solidFill>
              <a:ln w="38100">
                <a:noFill/>
              </a:ln>
              <a:effectLst>
                <a:outerShdw blurRad="101600" dist="508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03919C5A-0A6A-A3E4-710D-DD7E373D33C9}"/>
                  </a:ext>
                </a:extLst>
              </p:cNvPr>
              <p:cNvSpPr/>
              <p:nvPr/>
            </p:nvSpPr>
            <p:spPr>
              <a:xfrm rot="20894768">
                <a:off x="3910943" y="2243557"/>
                <a:ext cx="274320" cy="274320"/>
              </a:xfrm>
              <a:prstGeom prst="ellipse">
                <a:avLst/>
              </a:prstGeom>
              <a:solidFill>
                <a:schemeClr val="accent2"/>
              </a:solidFill>
              <a:ln w="38100">
                <a:noFill/>
              </a:ln>
              <a:effectLst>
                <a:outerShdw blurRad="101600" dist="508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23713DD0-255D-48F1-CBE4-6E35B310A860}"/>
                  </a:ext>
                </a:extLst>
              </p:cNvPr>
              <p:cNvSpPr/>
              <p:nvPr/>
            </p:nvSpPr>
            <p:spPr>
              <a:xfrm rot="791779">
                <a:off x="3910943" y="4449993"/>
                <a:ext cx="274320" cy="274320"/>
              </a:xfrm>
              <a:prstGeom prst="ellipse">
                <a:avLst/>
              </a:prstGeom>
              <a:solidFill>
                <a:schemeClr val="accent6"/>
              </a:solidFill>
              <a:ln w="38100">
                <a:noFill/>
              </a:ln>
              <a:effectLst>
                <a:outerShdw blurRad="101600" dist="508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D019291-C05A-209B-FAFA-E6DF438F5CAF}"/>
                  </a:ext>
                </a:extLst>
              </p:cNvPr>
              <p:cNvSpPr/>
              <p:nvPr/>
            </p:nvSpPr>
            <p:spPr>
              <a:xfrm rot="20394665">
                <a:off x="3508390" y="1841803"/>
                <a:ext cx="274320" cy="274320"/>
              </a:xfrm>
              <a:prstGeom prst="ellipse">
                <a:avLst/>
              </a:prstGeom>
              <a:ln w="38100">
                <a:noFill/>
              </a:ln>
              <a:effectLst>
                <a:outerShdw blurRad="101600" dist="508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A0E57B1-A3EB-7AE3-5860-5E3BB334AB99}"/>
                  </a:ext>
                </a:extLst>
              </p:cNvPr>
              <p:cNvSpPr/>
              <p:nvPr/>
            </p:nvSpPr>
            <p:spPr>
              <a:xfrm rot="1197134">
                <a:off x="3502319" y="4853044"/>
                <a:ext cx="274320" cy="27432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8100">
                <a:noFill/>
              </a:ln>
              <a:effectLst>
                <a:outerShdw blurRad="101600" dist="508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F9C81C9-DABE-65CE-3773-B27F7F82C76C}"/>
                </a:ext>
              </a:extLst>
            </p:cNvPr>
            <p:cNvGrpSpPr/>
            <p:nvPr/>
          </p:nvGrpSpPr>
          <p:grpSpPr>
            <a:xfrm>
              <a:off x="6838846" y="3207149"/>
              <a:ext cx="3317055" cy="500064"/>
              <a:chOff x="5863829" y="1264443"/>
              <a:chExt cx="3317055" cy="500064"/>
            </a:xfrm>
          </p:grpSpPr>
          <p:sp>
            <p:nvSpPr>
              <p:cNvPr id="51" name="Arrow: Pentagon 50">
                <a:extLst>
                  <a:ext uri="{FF2B5EF4-FFF2-40B4-BE49-F238E27FC236}">
                    <a16:creationId xmlns:a16="http://schemas.microsoft.com/office/drawing/2014/main" id="{09137F93-3103-263B-2A35-F6FC834DF1CA}"/>
                  </a:ext>
                </a:extLst>
              </p:cNvPr>
              <p:cNvSpPr/>
              <p:nvPr/>
            </p:nvSpPr>
            <p:spPr>
              <a:xfrm>
                <a:off x="6108373" y="1264443"/>
                <a:ext cx="3072511" cy="500062"/>
              </a:xfrm>
              <a:prstGeom prst="homePlat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rtlCol="0" anchor="ctr"/>
              <a:lstStyle/>
              <a:p>
                <a:r>
                  <a:rPr lang="en-US" sz="2000" b="1" dirty="0">
                    <a:solidFill>
                      <a:schemeClr val="tx1"/>
                    </a:solidFill>
                    <a:latin typeface="+mj-lt"/>
                  </a:rPr>
                  <a:t>LITERATURE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 SURVEY</a:t>
                </a:r>
              </a:p>
            </p:txBody>
          </p:sp>
          <p:sp>
            <p:nvSpPr>
              <p:cNvPr id="57" name="Diamond 56">
                <a:extLst>
                  <a:ext uri="{FF2B5EF4-FFF2-40B4-BE49-F238E27FC236}">
                    <a16:creationId xmlns:a16="http://schemas.microsoft.com/office/drawing/2014/main" id="{35525207-3909-7D12-6690-E8A9E83F1486}"/>
                  </a:ext>
                </a:extLst>
              </p:cNvPr>
              <p:cNvSpPr/>
              <p:nvPr/>
            </p:nvSpPr>
            <p:spPr>
              <a:xfrm>
                <a:off x="5863829" y="1264444"/>
                <a:ext cx="500063" cy="500063"/>
              </a:xfrm>
              <a:prstGeom prst="diamond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101600" dist="508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tlCol="0" anchor="ctr"/>
              <a:lstStyle/>
              <a:p>
                <a:pPr algn="ctr"/>
                <a:r>
                  <a:rPr lang="en-US" sz="1400"/>
                  <a:t>4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C1495F4-95E7-2F70-CAEB-FA17FBF3FDE2}"/>
                </a:ext>
              </a:extLst>
            </p:cNvPr>
            <p:cNvGrpSpPr/>
            <p:nvPr/>
          </p:nvGrpSpPr>
          <p:grpSpPr>
            <a:xfrm>
              <a:off x="6839006" y="3903604"/>
              <a:ext cx="3317055" cy="500064"/>
              <a:chOff x="5863829" y="1264443"/>
              <a:chExt cx="3317055" cy="500064"/>
            </a:xfrm>
          </p:grpSpPr>
          <p:sp>
            <p:nvSpPr>
              <p:cNvPr id="59" name="Arrow: Pentagon 58">
                <a:extLst>
                  <a:ext uri="{FF2B5EF4-FFF2-40B4-BE49-F238E27FC236}">
                    <a16:creationId xmlns:a16="http://schemas.microsoft.com/office/drawing/2014/main" id="{9B09552D-242F-4CEC-A3DB-9007EDC2D383}"/>
                  </a:ext>
                </a:extLst>
              </p:cNvPr>
              <p:cNvSpPr/>
              <p:nvPr/>
            </p:nvSpPr>
            <p:spPr>
              <a:xfrm>
                <a:off x="6108373" y="1264443"/>
                <a:ext cx="3072511" cy="500062"/>
              </a:xfrm>
              <a:prstGeom prst="homePlat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rtlCol="0" anchor="ctr"/>
              <a:lstStyle/>
              <a:p>
                <a:r>
                  <a:rPr lang="en-US" sz="2000" b="1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SCOPE OF PROJECT</a:t>
                </a:r>
              </a:p>
            </p:txBody>
          </p:sp>
          <p:sp>
            <p:nvSpPr>
              <p:cNvPr id="60" name="Diamond 59">
                <a:extLst>
                  <a:ext uri="{FF2B5EF4-FFF2-40B4-BE49-F238E27FC236}">
                    <a16:creationId xmlns:a16="http://schemas.microsoft.com/office/drawing/2014/main" id="{5F271A28-6CB9-2674-D4F3-9184B84371E0}"/>
                  </a:ext>
                </a:extLst>
              </p:cNvPr>
              <p:cNvSpPr/>
              <p:nvPr/>
            </p:nvSpPr>
            <p:spPr>
              <a:xfrm>
                <a:off x="5863829" y="1264444"/>
                <a:ext cx="500063" cy="500063"/>
              </a:xfrm>
              <a:prstGeom prst="diamond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101600" dist="508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tlCol="0" anchor="ctr"/>
              <a:lstStyle/>
              <a:p>
                <a:pPr algn="ctr"/>
                <a:r>
                  <a:rPr lang="en-US" sz="1400"/>
                  <a:t>5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E3412A4-02C3-B225-0B34-BF512C3B5E61}"/>
                </a:ext>
              </a:extLst>
            </p:cNvPr>
            <p:cNvGrpSpPr/>
            <p:nvPr/>
          </p:nvGrpSpPr>
          <p:grpSpPr>
            <a:xfrm>
              <a:off x="6839166" y="4600059"/>
              <a:ext cx="3317055" cy="500064"/>
              <a:chOff x="5863829" y="1264443"/>
              <a:chExt cx="3317055" cy="500064"/>
            </a:xfrm>
          </p:grpSpPr>
          <p:sp>
            <p:nvSpPr>
              <p:cNvPr id="62" name="Arrow: Pentagon 61">
                <a:extLst>
                  <a:ext uri="{FF2B5EF4-FFF2-40B4-BE49-F238E27FC236}">
                    <a16:creationId xmlns:a16="http://schemas.microsoft.com/office/drawing/2014/main" id="{24AEAF1A-B0A6-4B9D-469B-CF77B76D5CE6}"/>
                  </a:ext>
                </a:extLst>
              </p:cNvPr>
              <p:cNvSpPr/>
              <p:nvPr/>
            </p:nvSpPr>
            <p:spPr>
              <a:xfrm>
                <a:off x="6108373" y="1264443"/>
                <a:ext cx="3072511" cy="500062"/>
              </a:xfrm>
              <a:prstGeom prst="homePlat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rtlCol="0" anchor="ctr"/>
              <a:lstStyle/>
              <a:p>
                <a:r>
                  <a:rPr lang="en-US" sz="2000" b="1" dirty="0">
                    <a:solidFill>
                      <a:schemeClr val="tx1"/>
                    </a:solidFill>
                    <a:latin typeface="+mj-lt"/>
                  </a:rPr>
                  <a:t>PROJECT PLANNING</a:t>
                </a:r>
              </a:p>
            </p:txBody>
          </p:sp>
          <p:sp>
            <p:nvSpPr>
              <p:cNvPr id="63" name="Diamond 62">
                <a:extLst>
                  <a:ext uri="{FF2B5EF4-FFF2-40B4-BE49-F238E27FC236}">
                    <a16:creationId xmlns:a16="http://schemas.microsoft.com/office/drawing/2014/main" id="{4429C93F-A685-2008-03D9-70C22D75F387}"/>
                  </a:ext>
                </a:extLst>
              </p:cNvPr>
              <p:cNvSpPr/>
              <p:nvPr/>
            </p:nvSpPr>
            <p:spPr>
              <a:xfrm>
                <a:off x="5863829" y="1264444"/>
                <a:ext cx="500063" cy="500063"/>
              </a:xfrm>
              <a:prstGeom prst="diamond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101600" dist="508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tlCol="0" anchor="ctr"/>
              <a:lstStyle/>
              <a:p>
                <a:pPr algn="ctr"/>
                <a:r>
                  <a:rPr lang="en-US" sz="1400"/>
                  <a:t>6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9F6E075-C834-FA46-0FD2-94195D117D49}"/>
                </a:ext>
              </a:extLst>
            </p:cNvPr>
            <p:cNvGrpSpPr/>
            <p:nvPr/>
          </p:nvGrpSpPr>
          <p:grpSpPr>
            <a:xfrm>
              <a:off x="6839326" y="5296513"/>
              <a:ext cx="3317055" cy="500064"/>
              <a:chOff x="5863829" y="1264443"/>
              <a:chExt cx="3317055" cy="500064"/>
            </a:xfrm>
          </p:grpSpPr>
          <p:sp>
            <p:nvSpPr>
              <p:cNvPr id="65" name="Arrow: Pentagon 64">
                <a:extLst>
                  <a:ext uri="{FF2B5EF4-FFF2-40B4-BE49-F238E27FC236}">
                    <a16:creationId xmlns:a16="http://schemas.microsoft.com/office/drawing/2014/main" id="{63184BC0-116E-D5BE-7548-FB83E8F811E8}"/>
                  </a:ext>
                </a:extLst>
              </p:cNvPr>
              <p:cNvSpPr/>
              <p:nvPr/>
            </p:nvSpPr>
            <p:spPr>
              <a:xfrm>
                <a:off x="6108373" y="1264443"/>
                <a:ext cx="3072511" cy="500062"/>
              </a:xfrm>
              <a:prstGeom prst="homePlate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rtlCol="0" anchor="ctr"/>
              <a:lstStyle/>
              <a:p>
                <a:r>
                  <a:rPr lang="en-US" sz="2000" b="1" dirty="0">
                    <a:solidFill>
                      <a:schemeClr val="tx1"/>
                    </a:solidFill>
                    <a:latin typeface="+mj-lt"/>
                  </a:rPr>
                  <a:t>REFERENCES</a:t>
                </a:r>
              </a:p>
            </p:txBody>
          </p:sp>
          <p:sp>
            <p:nvSpPr>
              <p:cNvPr id="66" name="Diamond 65">
                <a:extLst>
                  <a:ext uri="{FF2B5EF4-FFF2-40B4-BE49-F238E27FC236}">
                    <a16:creationId xmlns:a16="http://schemas.microsoft.com/office/drawing/2014/main" id="{BC4DBA1E-F16B-28DC-4615-64338DBA3319}"/>
                  </a:ext>
                </a:extLst>
              </p:cNvPr>
              <p:cNvSpPr/>
              <p:nvPr/>
            </p:nvSpPr>
            <p:spPr>
              <a:xfrm>
                <a:off x="5863829" y="1264444"/>
                <a:ext cx="500063" cy="500063"/>
              </a:xfrm>
              <a:prstGeom prst="diamond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101600" dist="508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tlCol="0" anchor="ctr"/>
              <a:lstStyle/>
              <a:p>
                <a:pPr algn="ctr"/>
                <a:r>
                  <a:rPr lang="en-US" sz="1400"/>
                  <a:t>7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237B51E-FB28-A84E-35B4-FCB945075705}"/>
                </a:ext>
              </a:extLst>
            </p:cNvPr>
            <p:cNvGrpSpPr/>
            <p:nvPr/>
          </p:nvGrpSpPr>
          <p:grpSpPr>
            <a:xfrm>
              <a:off x="6838526" y="1814240"/>
              <a:ext cx="3317055" cy="500064"/>
              <a:chOff x="5863829" y="1264443"/>
              <a:chExt cx="3317055" cy="500064"/>
            </a:xfrm>
          </p:grpSpPr>
          <p:sp>
            <p:nvSpPr>
              <p:cNvPr id="68" name="Arrow: Pentagon 67">
                <a:extLst>
                  <a:ext uri="{FF2B5EF4-FFF2-40B4-BE49-F238E27FC236}">
                    <a16:creationId xmlns:a16="http://schemas.microsoft.com/office/drawing/2014/main" id="{36076FCB-9888-6A1C-F35E-3245031561CB}"/>
                  </a:ext>
                </a:extLst>
              </p:cNvPr>
              <p:cNvSpPr/>
              <p:nvPr/>
            </p:nvSpPr>
            <p:spPr>
              <a:xfrm>
                <a:off x="6108373" y="1264443"/>
                <a:ext cx="3072511" cy="500062"/>
              </a:xfrm>
              <a:prstGeom prst="homePlat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274320" rtlCol="0" anchor="ctr"/>
              <a:lstStyle/>
              <a:p>
                <a:r>
                  <a:rPr lang="en-US" sz="2000" b="1" dirty="0">
                    <a:solidFill>
                      <a:schemeClr val="tx1"/>
                    </a:solidFill>
                    <a:latin typeface="+mj-lt"/>
                  </a:rPr>
                  <a:t>MOTIVATION</a:t>
                </a:r>
              </a:p>
            </p:txBody>
          </p:sp>
          <p:sp>
            <p:nvSpPr>
              <p:cNvPr id="69" name="Diamond 68">
                <a:extLst>
                  <a:ext uri="{FF2B5EF4-FFF2-40B4-BE49-F238E27FC236}">
                    <a16:creationId xmlns:a16="http://schemas.microsoft.com/office/drawing/2014/main" id="{CB3E83A8-2FBF-B1AB-97CC-5CE0B43A8334}"/>
                  </a:ext>
                </a:extLst>
              </p:cNvPr>
              <p:cNvSpPr/>
              <p:nvPr/>
            </p:nvSpPr>
            <p:spPr>
              <a:xfrm>
                <a:off x="5863829" y="1264444"/>
                <a:ext cx="500063" cy="500063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101600" dist="508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91440" rtlCol="0" anchor="ctr"/>
              <a:lstStyle/>
              <a:p>
                <a:pPr algn="ctr"/>
                <a:r>
                  <a:rPr lang="en-US" sz="1400"/>
                  <a:t>2</a:t>
                </a: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5E878F5-3A6D-A99F-10DF-1CE3DC0E2C65}"/>
                </a:ext>
              </a:extLst>
            </p:cNvPr>
            <p:cNvGrpSpPr/>
            <p:nvPr/>
          </p:nvGrpSpPr>
          <p:grpSpPr>
            <a:xfrm>
              <a:off x="6838686" y="2510694"/>
              <a:ext cx="3317055" cy="500064"/>
              <a:chOff x="5863829" y="1264443"/>
              <a:chExt cx="3317055" cy="500064"/>
            </a:xfrm>
          </p:grpSpPr>
          <p:sp>
            <p:nvSpPr>
              <p:cNvPr id="71" name="Arrow: Pentagon 70">
                <a:extLst>
                  <a:ext uri="{FF2B5EF4-FFF2-40B4-BE49-F238E27FC236}">
                    <a16:creationId xmlns:a16="http://schemas.microsoft.com/office/drawing/2014/main" id="{B59C56B9-CD5C-6086-424C-1E2690F4F83A}"/>
                  </a:ext>
                </a:extLst>
              </p:cNvPr>
              <p:cNvSpPr/>
              <p:nvPr/>
            </p:nvSpPr>
            <p:spPr>
              <a:xfrm>
                <a:off x="6108373" y="1264443"/>
                <a:ext cx="3072511" cy="500062"/>
              </a:xfrm>
              <a:prstGeom prst="homePlat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rtlCol="0" anchor="ctr"/>
              <a:lstStyle/>
              <a:p>
                <a:r>
                  <a:rPr lang="en-US" sz="2000" b="1" dirty="0">
                    <a:solidFill>
                      <a:schemeClr val="tx1"/>
                    </a:solidFill>
                  </a:rPr>
                  <a:t>PROBLEM </a:t>
                </a:r>
                <a:r>
                  <a:rPr lang="en-US" sz="2000" b="1" dirty="0">
                    <a:solidFill>
                      <a:schemeClr val="tx1"/>
                    </a:solidFill>
                    <a:latin typeface="+mj-lt"/>
                  </a:rPr>
                  <a:t>STATEMENT</a:t>
                </a:r>
              </a:p>
            </p:txBody>
          </p:sp>
          <p:sp>
            <p:nvSpPr>
              <p:cNvPr id="72" name="Diamond 71">
                <a:extLst>
                  <a:ext uri="{FF2B5EF4-FFF2-40B4-BE49-F238E27FC236}">
                    <a16:creationId xmlns:a16="http://schemas.microsoft.com/office/drawing/2014/main" id="{B56614D9-27C2-4739-9125-1B0F595FB677}"/>
                  </a:ext>
                </a:extLst>
              </p:cNvPr>
              <p:cNvSpPr/>
              <p:nvPr/>
            </p:nvSpPr>
            <p:spPr>
              <a:xfrm>
                <a:off x="5863829" y="1264444"/>
                <a:ext cx="500063" cy="500063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101600" dist="508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91440" rtlCol="0" anchor="ctr"/>
              <a:lstStyle/>
              <a:p>
                <a:pPr algn="ctr"/>
                <a:r>
                  <a:rPr lang="en-US" sz="1400"/>
                  <a:t>3</a:t>
                </a:r>
              </a:p>
            </p:txBody>
          </p: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A6A0B9D-F37B-4481-8BE7-7FB1896AB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47" y="5670688"/>
            <a:ext cx="53530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90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35DDD3F-9161-4AFC-82B0-6790CBF0DDB9}"/>
              </a:ext>
            </a:extLst>
          </p:cNvPr>
          <p:cNvSpPr/>
          <p:nvPr/>
        </p:nvSpPr>
        <p:spPr>
          <a:xfrm>
            <a:off x="531844" y="1203649"/>
            <a:ext cx="11066107" cy="3725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</a:pPr>
            <a:r>
              <a:rPr lang="en-US" sz="44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INTRODUCTION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spcBef>
                <a:spcPts val="80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Commerce on the Internet has come to rely almost exclusively on financial institutions serving as  trusted  third parties to process electronic payments.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spcBef>
                <a:spcPts val="800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While the system works well enough for most transactions, it still suffers from the inherent weaknesses of   the trust based model. Completely non-reversible transactions are not really possible, since financial  institutions cannot avoid mediating disputes</a:t>
            </a:r>
            <a:r>
              <a:rPr lang="en-US" sz="2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D3F4A3-5CE3-B88E-5857-EE0121B170B7}"/>
              </a:ext>
            </a:extLst>
          </p:cNvPr>
          <p:cNvSpPr txBox="1"/>
          <p:nvPr/>
        </p:nvSpPr>
        <p:spPr>
          <a:xfrm>
            <a:off x="223935" y="213611"/>
            <a:ext cx="89223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DIGITISATION HUB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D1C1B3-FED6-5B9A-B6B5-DCF124DAF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47" y="5670688"/>
            <a:ext cx="53530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646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35DDD3F-9161-4AFC-82B0-6790CBF0DDB9}"/>
              </a:ext>
            </a:extLst>
          </p:cNvPr>
          <p:cNvSpPr/>
          <p:nvPr/>
        </p:nvSpPr>
        <p:spPr>
          <a:xfrm>
            <a:off x="737118" y="1026367"/>
            <a:ext cx="11215396" cy="5269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</a:pPr>
            <a:r>
              <a:rPr lang="en-US" sz="44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MOTIVATION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spcBef>
                <a:spcPts val="800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Now a days the transactions are being processed using Cheques, Net Banking and payment Wallets. Payment wallet transactions involves third party of government.</a:t>
            </a:r>
          </a:p>
          <a:p>
            <a:pPr marL="285750" lvl="0" indent="-285750" algn="just">
              <a:lnSpc>
                <a:spcPct val="150000"/>
              </a:lnSpc>
              <a:spcBef>
                <a:spcPts val="800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These transactions allows centralized platform means power and rights are not to be equally distributed among all the participants in a system. </a:t>
            </a:r>
          </a:p>
          <a:p>
            <a:pPr marL="285750" lvl="0" indent="-285750" algn="just">
              <a:lnSpc>
                <a:spcPct val="150000"/>
              </a:lnSpc>
              <a:spcBef>
                <a:spcPts val="800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Performing transactions through Cheques, Net banking and payment Wallet Entail the receiver effectively authorizing the seller to “Pull” a payment from their account, passing through several financial intermediates in the process. </a:t>
            </a:r>
          </a:p>
          <a:p>
            <a:pPr lvl="0" algn="just">
              <a:lnSpc>
                <a:spcPct val="150000"/>
              </a:lnSpc>
              <a:spcBef>
                <a:spcPts val="800"/>
              </a:spcBef>
              <a:buSzPts val="2000"/>
            </a:pPr>
            <a:r>
              <a:rPr lang="en-US" sz="2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D3F4A3-5CE3-B88E-5857-EE0121B170B7}"/>
              </a:ext>
            </a:extLst>
          </p:cNvPr>
          <p:cNvSpPr txBox="1"/>
          <p:nvPr/>
        </p:nvSpPr>
        <p:spPr>
          <a:xfrm>
            <a:off x="223935" y="213611"/>
            <a:ext cx="89223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DIGITISATION HUB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0D019B-BADA-B5F5-B7EF-0B7A06917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47" y="5670688"/>
            <a:ext cx="53530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910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35DDD3F-9161-4AFC-82B0-6790CBF0DDB9}"/>
              </a:ext>
            </a:extLst>
          </p:cNvPr>
          <p:cNvSpPr/>
          <p:nvPr/>
        </p:nvSpPr>
        <p:spPr>
          <a:xfrm>
            <a:off x="475861" y="1166328"/>
            <a:ext cx="10976475" cy="3614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</a:pPr>
            <a:r>
              <a:rPr lang="en-US" sz="44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DISADVANTAGES </a:t>
            </a:r>
          </a:p>
          <a:p>
            <a:pPr lvl="0" algn="just">
              <a:lnSpc>
                <a:spcPct val="107000"/>
              </a:lnSpc>
            </a:pPr>
            <a:r>
              <a:rPr lang="en-US" sz="44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OF EXISTING SYSTEM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800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These transactions offer less security.</a:t>
            </a:r>
          </a:p>
          <a:p>
            <a:pPr marL="342900" lvl="0" indent="-342900" algn="just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There is a need of documentation.</a:t>
            </a:r>
          </a:p>
          <a:p>
            <a:pPr marL="342900" lvl="0" indent="-342900" algn="just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Due to the involvement of third party there is a problem of “Double spending”.</a:t>
            </a:r>
          </a:p>
          <a:p>
            <a:pPr marL="342900" lvl="0" indent="-342900" algn="just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It is not cost effective..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D3F4A3-5CE3-B88E-5857-EE0121B170B7}"/>
              </a:ext>
            </a:extLst>
          </p:cNvPr>
          <p:cNvSpPr txBox="1"/>
          <p:nvPr/>
        </p:nvSpPr>
        <p:spPr>
          <a:xfrm>
            <a:off x="223935" y="213611"/>
            <a:ext cx="89223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DIGITISATION HUB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D7DAF8-0437-57C9-0368-F3D476138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47" y="5670688"/>
            <a:ext cx="53530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7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2A1FA-2C50-443B-8E99-2B827622B5F3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25152" y="1576740"/>
            <a:ext cx="10664890" cy="3480318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7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800" cap="none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 purely peer-to-peer version of electronic cash would allow online payments to be sent directly from one party to another without going through a financial institution. Digital signatures provide part of the solution, but the main benefits are lost if a trusted third party is still required to prevent double-spending. </a:t>
            </a:r>
          </a:p>
          <a:p>
            <a:pPr algn="just">
              <a:lnSpc>
                <a:spcPct val="17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800" cap="none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We propose a solution to the double-spending problem using a peer-to-peer network. The network timestamps transactions by hashing them into an ongoing chain of hash-based proof-of-work, forming a record that cannot be changed without redoing the proof-of-work.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473992-6A7E-1F79-F5A8-08FA6F48FF85}"/>
              </a:ext>
            </a:extLst>
          </p:cNvPr>
          <p:cNvSpPr txBox="1"/>
          <p:nvPr/>
        </p:nvSpPr>
        <p:spPr>
          <a:xfrm>
            <a:off x="625152" y="885205"/>
            <a:ext cx="71939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0AFA9D-15B3-B354-4832-7EBA74CDDB48}"/>
              </a:ext>
            </a:extLst>
          </p:cNvPr>
          <p:cNvSpPr txBox="1"/>
          <p:nvPr/>
        </p:nvSpPr>
        <p:spPr>
          <a:xfrm>
            <a:off x="102638" y="77772"/>
            <a:ext cx="86891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DIGITISATION HUB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0B89D0-48C0-846D-0461-68AFE5EF9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47" y="5670688"/>
            <a:ext cx="53530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39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35DDD3F-9161-4AFC-82B0-6790CBF0DDB9}"/>
              </a:ext>
            </a:extLst>
          </p:cNvPr>
          <p:cNvSpPr/>
          <p:nvPr/>
        </p:nvSpPr>
        <p:spPr>
          <a:xfrm>
            <a:off x="223935" y="774441"/>
            <a:ext cx="11616925" cy="768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</a:pPr>
            <a:r>
              <a:rPr lang="en-US" sz="44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LITERATURE SURVEY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3ED298-A39E-5B71-C2FE-F0A8B6275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40" y="5739514"/>
            <a:ext cx="5353050" cy="904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D3F4A3-5CE3-B88E-5857-EE0121B170B7}"/>
              </a:ext>
            </a:extLst>
          </p:cNvPr>
          <p:cNvSpPr txBox="1"/>
          <p:nvPr/>
        </p:nvSpPr>
        <p:spPr>
          <a:xfrm>
            <a:off x="0" y="0"/>
            <a:ext cx="89223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DIGITISATION HUB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EC3084-93F3-99AF-BA58-604A62668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40" y="1519552"/>
            <a:ext cx="10979558" cy="512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6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35DDD3F-9161-4AFC-82B0-6790CBF0DDB9}"/>
              </a:ext>
            </a:extLst>
          </p:cNvPr>
          <p:cNvSpPr/>
          <p:nvPr/>
        </p:nvSpPr>
        <p:spPr>
          <a:xfrm>
            <a:off x="447869" y="727788"/>
            <a:ext cx="11392991" cy="5331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</a:pPr>
            <a:r>
              <a:rPr lang="en-US" sz="44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SCOPE OF PROJECT: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spcBef>
                <a:spcPts val="80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Decentralization</a:t>
            </a:r>
            <a:r>
              <a:rPr lang="en-US" sz="22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: Enables trust and transparency by removing the need for central authorities.</a:t>
            </a:r>
          </a:p>
          <a:p>
            <a:pPr marL="285750" lvl="0" indent="-285750" algn="just">
              <a:lnSpc>
                <a:spcPct val="150000"/>
              </a:lnSpc>
              <a:spcBef>
                <a:spcPts val="80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Smart Contracts</a:t>
            </a:r>
            <a:r>
              <a:rPr lang="en-US" sz="22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: Automates processes through self-executing contracts, reducing manual intervention.</a:t>
            </a:r>
          </a:p>
          <a:p>
            <a:pPr marL="285750" lvl="0" indent="-285750" algn="just">
              <a:lnSpc>
                <a:spcPct val="150000"/>
              </a:lnSpc>
              <a:spcBef>
                <a:spcPts val="80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Security and Immutability</a:t>
            </a:r>
            <a:r>
              <a:rPr lang="en-US" sz="22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: Utilizes cryptographic techniques for heightened security and ensures tamper-proof records.</a:t>
            </a:r>
          </a:p>
          <a:p>
            <a:pPr marL="285750" lvl="0" indent="-285750" algn="just">
              <a:lnSpc>
                <a:spcPct val="150000"/>
              </a:lnSpc>
              <a:spcBef>
                <a:spcPts val="80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Interoperability</a:t>
            </a:r>
            <a:r>
              <a:rPr lang="en-US" sz="22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: Facilitates seamless communication between diverse blockchain networks.</a:t>
            </a:r>
          </a:p>
          <a:p>
            <a:pPr marL="285750" lvl="0" indent="-285750" algn="just">
              <a:lnSpc>
                <a:spcPct val="150000"/>
              </a:lnSpc>
              <a:spcBef>
                <a:spcPts val="80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Industry-Specific Solutions</a:t>
            </a:r>
            <a:r>
              <a:rPr lang="en-US" sz="22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: Tailored applications address unique needs across various industries</a:t>
            </a:r>
            <a:r>
              <a:rPr lang="en-US" sz="2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D3F4A3-5CE3-B88E-5857-EE0121B170B7}"/>
              </a:ext>
            </a:extLst>
          </p:cNvPr>
          <p:cNvSpPr txBox="1"/>
          <p:nvPr/>
        </p:nvSpPr>
        <p:spPr>
          <a:xfrm>
            <a:off x="78288" y="86494"/>
            <a:ext cx="89223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DIGITISATION HUB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3FA757-285B-2D90-3C9B-AE0D42B2A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8" y="5866631"/>
            <a:ext cx="53530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58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D845-5F5F-456F-9392-B4C33D9FEF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13184" y="737117"/>
            <a:ext cx="7124648" cy="653131"/>
          </a:xfrm>
        </p:spPr>
        <p:txBody>
          <a:bodyPr>
            <a:normAutofit fontScale="90000"/>
          </a:bodyPr>
          <a:lstStyle/>
          <a:p>
            <a:pPr algn="l"/>
            <a:r>
              <a:rPr lang="en-IN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pic>
        <p:nvPicPr>
          <p:cNvPr id="4" name="Google Shape;203;p27">
            <a:extLst>
              <a:ext uri="{FF2B5EF4-FFF2-40B4-BE49-F238E27FC236}">
                <a16:creationId xmlns:a16="http://schemas.microsoft.com/office/drawing/2014/main" id="{E7E12810-EBAE-41DF-869E-6E86E03E53D4}"/>
              </a:ext>
            </a:extLst>
          </p:cNvPr>
          <p:cNvPicPr preferRelativeResize="0">
            <a:picLocks noGrp="1"/>
          </p:cNvPicPr>
          <p:nvPr>
            <p:ph sz="quarter" idx="4294967295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3137276" y="1521124"/>
            <a:ext cx="6966857" cy="4149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69BCA8-72F5-5037-265D-814A3C6DB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47" y="5670688"/>
            <a:ext cx="5353050" cy="904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9CC0F9-8693-D872-13BD-7E672CBFE706}"/>
              </a:ext>
            </a:extLst>
          </p:cNvPr>
          <p:cNvSpPr txBox="1"/>
          <p:nvPr/>
        </p:nvSpPr>
        <p:spPr>
          <a:xfrm>
            <a:off x="89276" y="8857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DIGITISATION HUB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8415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1509</TotalTime>
  <Words>724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Calibri</vt:lpstr>
      <vt:lpstr>Century Gothic</vt:lpstr>
      <vt:lpstr>Times New Roman</vt:lpstr>
      <vt:lpstr>Wingdings</vt:lpstr>
      <vt:lpstr>Wingdings 3</vt:lpstr>
      <vt:lpstr>Ion Boardroom</vt:lpstr>
      <vt:lpstr>PowerPoint Presentation</vt:lpstr>
      <vt:lpstr> BLOCKCHAIN DIGITISATION 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ARCHITECTURE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Digitised and decentralized blockchain technology</dc:title>
  <dc:creator>venkata satish</dc:creator>
  <cp:lastModifiedBy>Prateek Kumar Singh</cp:lastModifiedBy>
  <cp:revision>12</cp:revision>
  <dcterms:created xsi:type="dcterms:W3CDTF">2020-03-12T16:16:48Z</dcterms:created>
  <dcterms:modified xsi:type="dcterms:W3CDTF">2023-12-15T13:21:05Z</dcterms:modified>
</cp:coreProperties>
</file>