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58" r:id="rId6"/>
    <p:sldId id="259" r:id="rId7"/>
    <p:sldId id="262" r:id="rId8"/>
    <p:sldId id="265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BD13-A8AC-4D0A-A91D-67CAFE177BF9}" type="datetimeFigureOut">
              <a:rPr lang="fr-FR"/>
              <a:t>16/12/2014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E91CA-69E1-4F73-A570-C18A4465CE0F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76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6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1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0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0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7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/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95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82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7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05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21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3466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3883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8517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1888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1481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5300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74022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506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9086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62875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3561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46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Planning presentation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Tasks planning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86" y="2632545"/>
            <a:ext cx="12163927" cy="2410943"/>
          </a:xfrm>
        </p:spPr>
      </p:pic>
    </p:spTree>
    <p:extLst>
      <p:ext uri="{BB962C8B-B14F-4D97-AF65-F5344CB8AC3E}">
        <p14:creationId xmlns:p14="http://schemas.microsoft.com/office/powerpoint/2010/main" val="23809936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Agile methodology along our project</a:t>
            </a:r>
          </a:p>
          <a:p>
            <a:r>
              <a:rPr lang="fr-FR"/>
              <a:t>Poker method to </a:t>
            </a:r>
            <a:r>
              <a:rPr lang="en-US"/>
              <a:t>get a better estimation of the </a:t>
            </a:r>
            <a:r>
              <a:rPr lang="fr-FR"/>
              <a:t>workload</a:t>
            </a:r>
          </a:p>
          <a:p>
            <a:r>
              <a:rPr lang="fr-FR"/>
              <a:t>Analysis of Environment</a:t>
            </a:r>
          </a:p>
          <a:p>
            <a:pPr lvl="1"/>
            <a:r>
              <a:rPr lang="fr-FR"/>
              <a:t>Internal and external resources</a:t>
            </a:r>
          </a:p>
          <a:p>
            <a:pPr lvl="1"/>
            <a:r>
              <a:rPr lang="fr-FR"/>
              <a:t>Dates</a:t>
            </a:r>
          </a:p>
          <a:p>
            <a:pPr lvl="1"/>
            <a:r>
              <a:rPr lang="fr-FR"/>
              <a:t>Risks</a:t>
            </a:r>
          </a:p>
          <a:p>
            <a:r>
              <a:rPr lang="fr-FR"/>
              <a:t>Schedule based on the aforementioned results</a:t>
            </a:r>
          </a:p>
          <a:p>
            <a:endParaRPr lang="fr-FR" i="1" u="sng"/>
          </a:p>
        </p:txBody>
      </p:sp>
    </p:spTree>
    <p:extLst>
      <p:ext uri="{BB962C8B-B14F-4D97-AF65-F5344CB8AC3E}">
        <p14:creationId xmlns:p14="http://schemas.microsoft.com/office/powerpoint/2010/main" val="41953286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14189" y="2652506"/>
            <a:ext cx="2743200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fr-FR" sz="4400" i="1">
                <a:latin typeface="Comic Sans MS"/>
              </a:rPr>
              <a:t>ARIMAA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272976" y="2504941"/>
            <a:ext cx="5876199" cy="123110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Game not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Made to be difficult for computers</a:t>
            </a:r>
            <a:endParaRPr lang="fr-FR" sz="2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42950" y="1636713"/>
            <a:ext cx="7721069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/>
              <a:t>Create an Artificial Intelligence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100627" y="3881901"/>
            <a:ext cx="444427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  <a:cs typeface="Helvetica" charset="0"/>
              </a:rPr>
              <a:t>MCTS </a:t>
            </a:r>
            <a:r>
              <a:rPr lang="fr-FR" sz="2800"/>
              <a:t>Algorithm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30694" y="4802052"/>
            <a:ext cx="5608285" cy="5238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>
                <a:solidFill>
                  <a:srgbClr val="000000"/>
                </a:solidFill>
                <a:latin typeface="Calibri"/>
                <a:cs typeface="Helvetica" charset="0"/>
              </a:rPr>
              <a:t>Optimization by parallelization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8086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794"/>
          </a:xfrm>
        </p:spPr>
        <p:txBody>
          <a:bodyPr/>
          <a:lstStyle/>
          <a:p>
            <a:r>
              <a:rPr lang="en-US" b="1"/>
              <a:t>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95" y="1359806"/>
            <a:ext cx="10515600" cy="4781184"/>
          </a:xfrm>
        </p:spPr>
        <p:txBody>
          <a:bodyPr/>
          <a:lstStyle/>
          <a:p>
            <a:pPr marL="0" indent="0">
              <a:buNone/>
            </a:pPr>
            <a:r>
              <a:rPr lang="en-US" sz="3200" b="1"/>
              <a:t>Agile Methodology</a:t>
            </a:r>
            <a:r>
              <a:rPr lang="en-US"/>
              <a:t>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Iterative software development</a:t>
            </a:r>
          </a:p>
          <a:p>
            <a:pPr marL="0" indent="0">
              <a:buNone/>
            </a:pPr>
            <a:r>
              <a:rPr lang="en-US"/>
              <a:t>methodology for building and </a:t>
            </a:r>
          </a:p>
          <a:p>
            <a:pPr marL="0" indent="0">
              <a:buNone/>
            </a:pPr>
            <a:r>
              <a:rPr lang="en-US"/>
              <a:t>testing the software incrementally.</a:t>
            </a:r>
          </a:p>
        </p:txBody>
      </p:sp>
      <p:pic>
        <p:nvPicPr>
          <p:cNvPr id="4" name="Picture 3" descr="KdKK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57" y="1707891"/>
            <a:ext cx="5692775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681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398"/>
          </a:xfrm>
        </p:spPr>
        <p:txBody>
          <a:bodyPr>
            <a:normAutofit/>
          </a:bodyPr>
          <a:lstStyle/>
          <a:p>
            <a:r>
              <a:rPr lang="en-US" b="1"/>
              <a:t>Key Areas: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17991"/>
            <a:ext cx="10515600" cy="4858972"/>
          </a:xfrm>
        </p:spPr>
        <p:txBody>
          <a:bodyPr/>
          <a:lstStyle/>
          <a:p>
            <a:r>
              <a:rPr lang="en-US"/>
              <a:t>Regular meetings</a:t>
            </a:r>
          </a:p>
          <a:p>
            <a:r>
              <a:rPr lang="en-US"/>
              <a:t>"To Do" list</a:t>
            </a:r>
          </a:p>
          <a:p>
            <a:r>
              <a:rPr lang="en-US"/>
              <a:t>Estimation of time and resources</a:t>
            </a:r>
          </a:p>
          <a:p>
            <a:r>
              <a:rPr lang="en-US"/>
              <a:t>Prioritization of tasks</a:t>
            </a:r>
          </a:p>
          <a:p>
            <a:r>
              <a:rPr lang="en-US"/>
              <a:t>Development using top to bottom approach</a:t>
            </a:r>
          </a:p>
          <a:p>
            <a:r>
              <a:rPr lang="en-US"/>
              <a:t>Feedback from the end user or the team</a:t>
            </a:r>
          </a:p>
          <a:p>
            <a:r>
              <a:rPr lang="en-US"/>
              <a:t>Iteration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96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7132" y="496218"/>
            <a:ext cx="10515600" cy="1325563"/>
          </a:xfrm>
        </p:spPr>
        <p:txBody>
          <a:bodyPr/>
          <a:lstStyle/>
          <a:p>
            <a:r>
              <a:rPr lang="fr-FR" sz="4000" b="1"/>
              <a:t>Planning Poker Estimation Technique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9195" y="1728299"/>
            <a:ext cx="8312150" cy="693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 Method for workloads</a:t>
            </a:r>
          </a:p>
          <a:p>
            <a:pPr lvl="1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09710" y="2602183"/>
            <a:ext cx="3436131" cy="227754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charset="0"/>
              </a:rPr>
              <a:t>The method: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 charset="0"/>
              </a:rPr>
              <a:t>Guess workloads individually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 charset="0"/>
              </a:rPr>
              <a:t>No influence on the others </a:t>
            </a:r>
            <a:endParaRPr lang="fr-FR" sz="2400">
              <a:latin typeface="Calibri" charset="0"/>
            </a:endParaRPr>
          </a:p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80225" y="2673350"/>
            <a:ext cx="48847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/>
              <a:t>The treatment of solutions</a:t>
            </a:r>
            <a:r>
              <a:rPr lang="fr-FR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/>
              <a:t>Eliminate singular guesses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/>
              <a:t>Discuss </a:t>
            </a:r>
            <a:r>
              <a:rPr lang="en-US" sz="2400"/>
              <a:t>together what will be the workload then</a:t>
            </a:r>
            <a:endParaRPr lang="fr-FR" sz="2400"/>
          </a:p>
        </p:txBody>
      </p:sp>
      <p:pic>
        <p:nvPicPr>
          <p:cNvPr id="8" name="Image 7" descr="poker-wallpaper-AA-and-chi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904" y="329588"/>
            <a:ext cx="3243262" cy="2170270"/>
          </a:xfrm>
          <a:prstGeom prst="rect">
            <a:avLst/>
          </a:prstGeom>
        </p:spPr>
      </p:pic>
      <p:pic>
        <p:nvPicPr>
          <p:cNvPr id="9" name="Image 8" descr="Poker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72" y="5201044"/>
            <a:ext cx="9984172" cy="7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359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Environment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Human resources:</a:t>
            </a:r>
          </a:p>
          <a:p>
            <a:endParaRPr lang="en-US"/>
          </a:p>
          <a:p>
            <a:r>
              <a:rPr lang="en-US"/>
              <a:t>Team of 6 until January</a:t>
            </a:r>
          </a:p>
          <a:p>
            <a:endParaRPr lang="en-US"/>
          </a:p>
          <a:p>
            <a:r>
              <a:rPr lang="en-US"/>
              <a:t>Team of 3 after January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Technological resources:</a:t>
            </a:r>
          </a:p>
          <a:p>
            <a:endParaRPr lang="en-US"/>
          </a:p>
          <a:p>
            <a:r>
              <a:rPr lang="en-US"/>
              <a:t>Computers from INSA's computer science department</a:t>
            </a:r>
          </a:p>
          <a:p>
            <a:endParaRPr lang="en-US"/>
          </a:p>
          <a:p>
            <a:r>
              <a:rPr lang="en-US" i="1"/>
              <a:t>Grid'5000</a:t>
            </a:r>
            <a:r>
              <a:rPr lang="en-US"/>
              <a:t>, a set of clusters of multi-core machines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792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Risks 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724275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Kinds of risk: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1) Resources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2) Organisation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3) Payments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4) Suppliers/Purchases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5) Technical</a:t>
            </a:r>
            <a:endParaRPr lang="fr-FR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324475" y="1819275"/>
            <a:ext cx="6410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=&gt; unavoidable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=&gt;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=&gt;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=&gt; none</a:t>
            </a:r>
          </a:p>
        </p:txBody>
      </p:sp>
    </p:spTree>
    <p:extLst>
      <p:ext uri="{BB962C8B-B14F-4D97-AF65-F5344CB8AC3E}">
        <p14:creationId xmlns:p14="http://schemas.microsoft.com/office/powerpoint/2010/main" val="3270290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Risks 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724275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Kinds of risk: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5) Technical</a:t>
            </a:r>
            <a:endParaRPr lang="fr-FR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981200" y="2295525"/>
            <a:ext cx="922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=&gt; Unexpected bugs can occur during the development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=&gt; interoperability problems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 charset="0"/>
              </a:rPr>
              <a:t>       (Grid'5000 = linux, we currently use Windows)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00000"/>
              </a:solidFill>
              <a:latin typeface="Calibri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5085" y="3181360"/>
            <a:ext cx="703897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/>
              <a:t>Solution : dedicate enough time to fix them.</a:t>
            </a:r>
            <a:endParaRPr lang="fr-FR" sz="2800"/>
          </a:p>
        </p:txBody>
      </p:sp>
      <p:sp>
        <p:nvSpPr>
          <p:cNvPr id="6" name="ZoneTexte 5"/>
          <p:cNvSpPr txBox="1"/>
          <p:nvPr/>
        </p:nvSpPr>
        <p:spPr>
          <a:xfrm>
            <a:off x="2533660" y="4591060"/>
            <a:ext cx="922972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>
                <a:latin typeface="Calibri" charset="0"/>
              </a:rPr>
              <a:t>Solution : r</a:t>
            </a:r>
            <a:r>
              <a:rPr lang="en-US" sz="2800"/>
              <a:t>egular tests at the computer science department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8615304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Important dates</a:t>
            </a:r>
          </a:p>
        </p:txBody>
      </p:sp>
      <p:pic>
        <p:nvPicPr>
          <p:cNvPr id="3" name="Espace réservé du contenu 2" descr="DatesChronolog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68" y="1221031"/>
            <a:ext cx="20947036" cy="2738905"/>
          </a:xfrm>
        </p:spPr>
      </p:pic>
      <p:pic>
        <p:nvPicPr>
          <p:cNvPr id="5" name="Espace réservé du contenu 2" descr="DatesChronolog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86965" y="3667135"/>
            <a:ext cx="20947036" cy="27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385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Grand écran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Planning presentation</vt:lpstr>
      <vt:lpstr>Introduction</vt:lpstr>
      <vt:lpstr>Development Methodology</vt:lpstr>
      <vt:lpstr>Key Areas:</vt:lpstr>
      <vt:lpstr>Planning Poker Estimation Technique</vt:lpstr>
      <vt:lpstr>Environment</vt:lpstr>
      <vt:lpstr>Risks analysis</vt:lpstr>
      <vt:lpstr>Risks analysis</vt:lpstr>
      <vt:lpstr>Important dates</vt:lpstr>
      <vt:lpstr>Tasks planning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presentation</dc:title>
  <dc:creator/>
  <cp:lastModifiedBy/>
  <cp:revision>34</cp:revision>
  <dcterms:created xsi:type="dcterms:W3CDTF">2012-07-30T22:21:58Z</dcterms:created>
  <dcterms:modified xsi:type="dcterms:W3CDTF">2014-12-16T10:40:21Z</dcterms:modified>
</cp:coreProperties>
</file>