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BBD13-A8AC-4D0A-A91D-67CAFE177BF9}" type="datetimeFigureOut">
              <a:rPr lang="fr-FR"/>
              <a:t>12/12/2014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E91CA-69E1-4F73-A570-C18A4465CE0F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2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876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0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/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95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87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38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97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219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168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11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34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38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85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1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8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95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74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19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62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35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46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Planning presentation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80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Agile methods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9195" y="1728299"/>
            <a:ext cx="8312150" cy="693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Poker planning method: Method for workloads</a:t>
            </a:r>
          </a:p>
          <a:p>
            <a:pPr lvl="1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409710" y="2602183"/>
            <a:ext cx="3436131" cy="227754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Calibri" charset="0"/>
              </a:rPr>
              <a:t>The method: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 charset="0"/>
              </a:rPr>
              <a:t>Guess workloads individually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 charset="0"/>
              </a:rPr>
              <a:t>No influence on the others </a:t>
            </a:r>
            <a:endParaRPr lang="fr-FR" sz="2400">
              <a:latin typeface="Calibri" charset="0"/>
            </a:endParaRPr>
          </a:p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80225" y="2673350"/>
            <a:ext cx="4198938" cy="206210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/>
              <a:t>The treatment of solutions</a:t>
            </a:r>
            <a:r>
              <a:rPr lang="fr-FR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/>
              <a:t>Eliminate singular guesses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/>
              <a:t>Discuss </a:t>
            </a:r>
            <a:r>
              <a:rPr lang="en-US" sz="2400"/>
              <a:t>together what will be the workload then</a:t>
            </a:r>
            <a:endParaRPr lang="fr-FR" sz="2400"/>
          </a:p>
        </p:txBody>
      </p:sp>
      <p:pic>
        <p:nvPicPr>
          <p:cNvPr id="8" name="Image 7" descr="poker-wallpaper-AA-and-chi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047" y="277565"/>
            <a:ext cx="3243262" cy="2170270"/>
          </a:xfrm>
          <a:prstGeom prst="rect">
            <a:avLst/>
          </a:prstGeom>
        </p:spPr>
      </p:pic>
      <p:pic>
        <p:nvPicPr>
          <p:cNvPr id="9" name="Image 8" descr="Poker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72" y="5201044"/>
            <a:ext cx="9984172" cy="73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3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Agile methods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6372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Environment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Human resources:</a:t>
            </a:r>
          </a:p>
          <a:p>
            <a:endParaRPr lang="en-US"/>
          </a:p>
          <a:p>
            <a:r>
              <a:rPr lang="en-US"/>
              <a:t>Team of 6 until January</a:t>
            </a:r>
          </a:p>
          <a:p>
            <a:endParaRPr lang="en-US"/>
          </a:p>
          <a:p>
            <a:r>
              <a:rPr lang="en-US"/>
              <a:t>Team of 3 after January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Technological resources:</a:t>
            </a:r>
          </a:p>
          <a:p>
            <a:endParaRPr lang="en-US"/>
          </a:p>
          <a:p>
            <a:r>
              <a:rPr lang="en-US"/>
              <a:t>Computers from INSA's computer science department</a:t>
            </a:r>
          </a:p>
          <a:p>
            <a:endParaRPr lang="en-US"/>
          </a:p>
          <a:p>
            <a:r>
              <a:rPr lang="en-US" i="1"/>
              <a:t>Grid'5000</a:t>
            </a:r>
            <a:r>
              <a:rPr lang="en-US"/>
              <a:t>, a set of clusters of multi-core machines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37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Risks analysis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29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Important dates</a:t>
            </a:r>
          </a:p>
        </p:txBody>
      </p:sp>
      <p:pic>
        <p:nvPicPr>
          <p:cNvPr id="3" name="Espace réservé du contenu 2" descr="DatesChronology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2068" y="1219606"/>
            <a:ext cx="20947036" cy="2741755"/>
          </a:xfrm>
        </p:spPr>
      </p:pic>
      <p:pic>
        <p:nvPicPr>
          <p:cNvPr id="5" name="Espace réservé du contenu 2" descr="DatesChronolog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02224" y="3779189"/>
            <a:ext cx="20947036" cy="27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3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Tasks planning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99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3286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Grand écran</PresentationFormat>
  <Paragraphs>0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Planning presentation</vt:lpstr>
      <vt:lpstr>Introduction</vt:lpstr>
      <vt:lpstr>Agile methods</vt:lpstr>
      <vt:lpstr>Agile methods</vt:lpstr>
      <vt:lpstr>Environment</vt:lpstr>
      <vt:lpstr>Risks analysis</vt:lpstr>
      <vt:lpstr>Important dates</vt:lpstr>
      <vt:lpstr>Tasks planning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presentation</dc:title>
  <dc:creator/>
  <cp:lastModifiedBy/>
  <cp:revision>11</cp:revision>
  <dcterms:created xsi:type="dcterms:W3CDTF">2012-07-30T22:21:58Z</dcterms:created>
  <dcterms:modified xsi:type="dcterms:W3CDTF">2014-12-12T14:23:04Z</dcterms:modified>
</cp:coreProperties>
</file>